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9272C-ADF7-4B5B-B60A-FAE59D7E9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7F977D-F8DE-4714-A831-B1CF0E458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95D32D-A377-4F3C-9AB8-10FD2888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DA45-A72B-47CE-BD5D-1DC0347F4BB0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DFC815-6692-4139-81D9-175E7FC4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3E5711-4ED5-4A7E-BD1E-631F97CC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DE48-83A2-41A8-ABD6-D27DC2865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550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FE309-202C-4C87-B17D-6BB34E12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75769D-1DEC-4438-8EDE-16972E096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9FEBA7-6026-4B88-860D-21EB1F98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DA45-A72B-47CE-BD5D-1DC0347F4BB0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6DD346-4CD3-4919-86DD-9CC39049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FA909C-59A2-4F82-A9B7-997F714E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DE48-83A2-41A8-ABD6-D27DC2865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3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309B7E-D66A-4660-89CB-24A88B25F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B6E8AC-E2EE-4923-9ECF-E73D89379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5795B3-B36F-4B73-BCA3-7D851366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DA45-A72B-47CE-BD5D-1DC0347F4BB0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8B5AD1-486A-41FA-9456-A52D08E9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23FBBA-2EC8-4641-B15A-B9A65B26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DE48-83A2-41A8-ABD6-D27DC2865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167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C0E8B-6104-4C40-90B7-0B413C86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4B5AED-8DC8-49A2-8094-33299623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72B979-2B44-42B2-B74F-77897022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DA45-A72B-47CE-BD5D-1DC0347F4BB0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5FD25C-301C-4179-95AB-993D0423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FB118-C81A-479E-ADCD-7224DE87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DE48-83A2-41A8-ABD6-D27DC2865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760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02E6E-7115-415E-AA73-70286771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789A8F-4E17-4242-96F4-7773F9B5E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1F29E0-B0FE-4374-8592-6B096C75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DA45-A72B-47CE-BD5D-1DC0347F4BB0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759A4E-E779-4B84-94B0-46374845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90A233-C84B-4940-9659-23691A76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DE48-83A2-41A8-ABD6-D27DC2865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54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5FCD2-6799-4020-B96C-0135B1A5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633C82-C01B-453F-BB96-E2FE931BD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DEF932-69A8-4117-B0F9-DC2BE160D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295FA6-7F2D-43EC-AB5E-D1B8038E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DA45-A72B-47CE-BD5D-1DC0347F4BB0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C4EF10-4158-4DCE-B6FD-05A8B20B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FF7F44-DB1A-4681-B54E-676ADD1A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DE48-83A2-41A8-ABD6-D27DC2865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701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43483-7379-4C82-8DBD-AC13E84B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7316A5-2D1D-4D78-8885-7218941BF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AFD568-A16D-4151-8A76-204F212BC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DDE571-4A6C-4077-9C77-B7954D5D3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D56418-2C79-4F0D-A7D2-17C953504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976763F-54A4-448F-A937-CCAD70D9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DA45-A72B-47CE-BD5D-1DC0347F4BB0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41FEF9-2698-4353-89B7-E2B24310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6BB108-0F94-4AFE-A94A-8B1BBBDF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DE48-83A2-41A8-ABD6-D27DC2865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128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6851E-5E13-4A35-9B87-808198B7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272F72-1A00-40E7-80E8-34B24A37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DA45-A72B-47CE-BD5D-1DC0347F4BB0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F0A13B-67ED-4696-ADAE-D1CC9E8D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19E53B-5E7A-40E6-87D0-2325B601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DE48-83A2-41A8-ABD6-D27DC2865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834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3EBD89-8605-4EC2-AF0A-AC2CDE6B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DA45-A72B-47CE-BD5D-1DC0347F4BB0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473C9D-6C2E-4278-998D-98530BE5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B79B12-86FD-4B95-8572-2AA49905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DE48-83A2-41A8-ABD6-D27DC2865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111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AA501-7919-4C2B-8A1A-1C6C0C79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D4BE74-3DF9-4F8B-8A1F-F38C07A83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A175D2-C285-4822-ACAA-6DAA05642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1BDFD3-F88B-4B77-ACA7-3563541B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DA45-A72B-47CE-BD5D-1DC0347F4BB0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E3FAE9-A7B9-49E8-9A9A-3CE0D542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BB4557-80DD-4104-985D-695D56BC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DE48-83A2-41A8-ABD6-D27DC2865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347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33386-1455-4240-99A1-B733BB7B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1E00FC-29BC-4ACF-BA56-4D10562C1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4D2CE4-B20A-41BE-8FDD-F16759C43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3479C-0B56-4ECD-9F63-5B8CEC81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DA45-A72B-47CE-BD5D-1DC0347F4BB0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68273F-E488-486B-A9E3-A73E8C37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7F32AC-A55C-44C0-89F0-98EBC180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DE48-83A2-41A8-ABD6-D27DC2865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629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52F042-CFE9-45F9-9A48-2FAF98F9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00982E-2146-4B84-AA90-CF5C8E1F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F3D2DA-5BDB-4EFD-8402-DF0D261F5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ADA45-A72B-47CE-BD5D-1DC0347F4BB0}" type="datetimeFigureOut">
              <a:rPr lang="es-CO" smtClean="0"/>
              <a:t>26/08/2021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A288EC-482D-4FA5-99F6-DFB9ED64B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45E9B-6C85-422D-9896-457C89193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DE48-83A2-41A8-ABD6-D27DC28654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55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ítulo 3">
            <a:extLst>
              <a:ext uri="{FF2B5EF4-FFF2-40B4-BE49-F238E27FC236}">
                <a16:creationId xmlns:a16="http://schemas.microsoft.com/office/drawing/2014/main" id="{60E35B8B-AFE1-43B2-BC27-A5BCE1F9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12458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900" dirty="0">
                <a:latin typeface="Brush Script MT" panose="03060802040406070304" pitchFamily="66" charset="0"/>
              </a:rPr>
              <a:t>Rolando José Criollo</a:t>
            </a:r>
            <a:br>
              <a:rPr lang="en-US" sz="4400" dirty="0">
                <a:latin typeface="Brush Script MT" panose="03060802040406070304" pitchFamily="66" charset="0"/>
              </a:rPr>
            </a:br>
            <a:r>
              <a:rPr lang="en-US" sz="3600" dirty="0">
                <a:latin typeface="Brush Script MT" panose="03060802040406070304" pitchFamily="66" charset="0"/>
              </a:rPr>
              <a:t>01/05/1944 – 18/08/2021</a:t>
            </a:r>
            <a:br>
              <a:rPr lang="en-US" sz="3600" dirty="0">
                <a:latin typeface="Brush Script MT" panose="03060802040406070304" pitchFamily="66" charset="0"/>
              </a:rPr>
            </a:br>
            <a:r>
              <a:rPr lang="en-US" sz="3600" dirty="0">
                <a:latin typeface="Brush Script MT" panose="03060802040406070304" pitchFamily="66" charset="0"/>
              </a:rPr>
              <a:t>Q.E.P.D.</a:t>
            </a:r>
          </a:p>
        </p:txBody>
      </p:sp>
      <p:sp>
        <p:nvSpPr>
          <p:cNvPr id="34" name="Marcador de texto 5">
            <a:extLst>
              <a:ext uri="{FF2B5EF4-FFF2-40B4-BE49-F238E27FC236}">
                <a16:creationId xmlns:a16="http://schemas.microsoft.com/office/drawing/2014/main" id="{30DDD014-19B9-4C35-B824-2BB26C04F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333297"/>
            <a:ext cx="4619621" cy="415957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MX" sz="2800" dirty="0">
                <a:latin typeface="Brush Script MT" panose="03060802040406070304" pitchFamily="66" charset="0"/>
              </a:rPr>
              <a:t>Tú ausencia ha dejado un inmenso dolor, pero para los que te amamos no dejaras de existir jamás.</a:t>
            </a:r>
          </a:p>
          <a:p>
            <a:pPr algn="ctr"/>
            <a:r>
              <a:rPr lang="es-MX" sz="2800" dirty="0">
                <a:latin typeface="Brush Script MT" panose="03060802040406070304" pitchFamily="66" charset="0"/>
              </a:rPr>
              <a:t>“Yo soy la resurrección y la vida, el que cree en mi, aunque este muerto, vivirá y todo aquel que vive y cree en mi no morirá eternamente”</a:t>
            </a:r>
          </a:p>
          <a:p>
            <a:pPr algn="ctr"/>
            <a:r>
              <a:rPr lang="es-MX" sz="2400" dirty="0">
                <a:latin typeface="Brush Script MT" panose="03060802040406070304" pitchFamily="66" charset="0"/>
              </a:rPr>
              <a:t>Juan 11:25-27</a:t>
            </a:r>
          </a:p>
          <a:p>
            <a:pPr algn="ctr"/>
            <a:r>
              <a:rPr lang="es-MX" sz="2400" dirty="0">
                <a:latin typeface="Brush Script MT" panose="03060802040406070304" pitchFamily="66" charset="0"/>
              </a:rPr>
              <a:t>Siempre vivirás en nuestros corazones.</a:t>
            </a:r>
            <a:endParaRPr lang="en-US" sz="2400" dirty="0">
              <a:latin typeface="Brush Script MT" panose="03060802040406070304" pitchFamily="66" charset="0"/>
            </a:endParaRPr>
          </a:p>
        </p:txBody>
      </p:sp>
      <p:pic>
        <p:nvPicPr>
          <p:cNvPr id="10" name="Marcador de posición de imagen 9" descr="Una persona con un traje de color azul&#10;&#10;Descripción generada automáticamente con confianza baja">
            <a:extLst>
              <a:ext uri="{FF2B5EF4-FFF2-40B4-BE49-F238E27FC236}">
                <a16:creationId xmlns:a16="http://schemas.microsoft.com/office/drawing/2014/main" id="{B48EE94F-F0AB-4D38-A2F5-BC1E56FA9C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2" r="1" b="5279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7300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77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Brush Script MT</vt:lpstr>
      <vt:lpstr>Calibri</vt:lpstr>
      <vt:lpstr>Calibri Light</vt:lpstr>
      <vt:lpstr>Tema de Office</vt:lpstr>
      <vt:lpstr>Rolando José Criollo 01/05/1944 – 18/08/2021 Q.E.P.D.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Rolando José Criollo 01/05/1944 – 18/08/2021 Q.E.P.D.</dc:title>
  <dc:creator>Lopera.ext, Edgar</dc:creator>
  <cp:lastModifiedBy>Lopera.ext, Edgar</cp:lastModifiedBy>
  <cp:revision>2</cp:revision>
  <dcterms:created xsi:type="dcterms:W3CDTF">2021-08-27T00:26:30Z</dcterms:created>
  <dcterms:modified xsi:type="dcterms:W3CDTF">2021-08-27T00:37:13Z</dcterms:modified>
</cp:coreProperties>
</file>