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b66c7a9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b66c7a9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b66c7a9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b66c7a9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b66c7a9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b66c7a9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b62361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62361e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b62361e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b62361e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b62361e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62361e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b66c7a9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b66c7a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b62361e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62361e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62361e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62361e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62361e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62361e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b66c7a9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b66c7a9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Roadblocks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all the cards and making sure the decks work together</a:t>
            </a:r>
            <a:endParaRPr/>
          </a:p>
          <a:p>
            <a:pPr indent="0" lvl="0" marL="0" rtl="0" algn="l">
              <a:spcBef>
                <a:spcPts val="1600"/>
              </a:spcBef>
              <a:spcAft>
                <a:spcPts val="0"/>
              </a:spcAft>
              <a:buNone/>
            </a:pPr>
            <a:r>
              <a:rPr lang="en"/>
              <a:t>Buying cards</a:t>
            </a:r>
            <a:endParaRPr/>
          </a:p>
          <a:p>
            <a:pPr indent="0" lvl="0" marL="0" rtl="0" algn="l">
              <a:spcBef>
                <a:spcPts val="1600"/>
              </a:spcBef>
              <a:spcAft>
                <a:spcPts val="0"/>
              </a:spcAft>
              <a:buNone/>
            </a:pPr>
            <a:r>
              <a:rPr lang="en"/>
              <a:t>Implementing 2-player competitive play and even conceptualizing a 2-player tower defense game seeing as most are single player</a:t>
            </a:r>
            <a:endParaRPr/>
          </a:p>
          <a:p>
            <a:pPr indent="0" lvl="0" marL="0" rtl="0" algn="l">
              <a:spcBef>
                <a:spcPts val="1600"/>
              </a:spcBef>
              <a:spcAft>
                <a:spcPts val="1600"/>
              </a:spcAft>
              <a:buNone/>
            </a:pPr>
            <a:r>
              <a:rPr lang="en"/>
              <a:t>Dealing with minions of different speeds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do differently next time</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this game using a GridPane seemed like a logical choice and we quickly built the entire game around the GridPane.  The GridPane was great for placing towers and creating maps.  In retrospect the Canvas would have made our lives a lot easier in the implementation of the game and handling animations.</a:t>
            </a:r>
            <a:endParaRPr/>
          </a:p>
          <a:p>
            <a:pPr indent="0" lvl="0" marL="0" rtl="0" algn="l">
              <a:spcBef>
                <a:spcPts val="1600"/>
              </a:spcBef>
              <a:spcAft>
                <a:spcPts val="1600"/>
              </a:spcAft>
              <a:buNone/>
            </a:pPr>
            <a:r>
              <a:rPr lang="en"/>
              <a:t>We tried to complete as many aspects of the game at once before the necessary and primary stages were complete. This created some issues with testing and being able to run anything new we created. In retrospect it would have been easier to make sure we had a solid foundation before adding any new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add some better balance to the game so, that certain towers aren’t so overpowered (as the project description asked for).  </a:t>
            </a:r>
            <a:endParaRPr/>
          </a:p>
          <a:p>
            <a:pPr indent="0" lvl="0" marL="0" rtl="0" algn="l">
              <a:spcBef>
                <a:spcPts val="1600"/>
              </a:spcBef>
              <a:spcAft>
                <a:spcPts val="0"/>
              </a:spcAft>
              <a:buNone/>
            </a:pPr>
            <a:r>
              <a:rPr lang="en"/>
              <a:t>Implement more towers, ability cards, and minions</a:t>
            </a:r>
            <a:endParaRPr/>
          </a:p>
          <a:p>
            <a:pPr indent="0" lvl="0" marL="0" rtl="0" algn="l">
              <a:spcBef>
                <a:spcPts val="1600"/>
              </a:spcBef>
              <a:spcAft>
                <a:spcPts val="0"/>
              </a:spcAft>
              <a:buNone/>
            </a:pPr>
            <a:r>
              <a:rPr lang="en"/>
              <a:t>Make the graphics smoother and improve animations</a:t>
            </a:r>
            <a:endParaRPr/>
          </a:p>
          <a:p>
            <a:pPr indent="0" lvl="0" marL="0" rtl="0" algn="l">
              <a:spcBef>
                <a:spcPts val="1600"/>
              </a:spcBef>
              <a:spcAft>
                <a:spcPts val="1600"/>
              </a:spcAft>
              <a:buNone/>
            </a:pPr>
            <a:r>
              <a:rPr lang="en"/>
              <a:t>Add dynamic pathing for the minions to allow for more complex paths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Deck Builder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deck builder game is a game in which the goal is to construct a deck during the game that will allow the player or players to win the game.  These can be competitive or cooperative.  </a:t>
            </a:r>
            <a:endParaRPr/>
          </a:p>
          <a:p>
            <a:pPr indent="0" lvl="0" marL="0" rtl="0" algn="l">
              <a:spcBef>
                <a:spcPts val="1600"/>
              </a:spcBef>
              <a:spcAft>
                <a:spcPts val="1600"/>
              </a:spcAft>
              <a:buNone/>
            </a:pPr>
            <a:r>
              <a:rPr lang="en"/>
              <a:t>In a typical deck builder game players play their entire hand and utilize any resources they acquire from that hand. There is also a market from which players can buy more cards. When a player buys a card they add that card to their discard pile and when they no longer have any cards to draw from their draw pile, their discard pile is shuffled and then becomes their draw pile.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Tower Defense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tower defense game is a game in which a player places defensive towers along a set path that enemy minions will advance down at a set rate.  The goal is to prevent any minions from reaching the end of the path by eliminating them all before they get there.</a:t>
            </a:r>
            <a:endParaRPr/>
          </a:p>
          <a:p>
            <a:pPr indent="0" lvl="0" marL="0" rtl="0" algn="l">
              <a:spcBef>
                <a:spcPts val="1600"/>
              </a:spcBef>
              <a:spcAft>
                <a:spcPts val="1600"/>
              </a:spcAft>
              <a:buNone/>
            </a:pPr>
            <a:r>
              <a:rPr lang="en"/>
              <a:t>With this particluar tower defense game we had to figure out how to integrate a tower defense game with a deck builder.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Tower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Tower is a genre mashup game consisting of heavy elements from both tower defense and deck building genres.</a:t>
            </a:r>
            <a:endParaRPr/>
          </a:p>
          <a:p>
            <a:pPr indent="0" lvl="0" marL="0" rtl="0" algn="l">
              <a:spcBef>
                <a:spcPts val="1600"/>
              </a:spcBef>
              <a:spcAft>
                <a:spcPts val="1600"/>
              </a:spcAft>
              <a:buNone/>
            </a:pPr>
            <a:r>
              <a:rPr lang="en"/>
              <a:t>Power Tower is a 2-player deck building tower defense game.  Each player is given a turn on which they may purchase cards from the market with gold acquired from eliminating minions, through passive acquisition by currency towers, or through special cards that give gold.  Cards can either place towers or activate powerful abilities that make the gameplay competitive and fun.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originally came up with the idea to combine these 2 genres playing a number of deck building games such as Star Realms and Hero Realms.  We were limited on the project ideas we could use so we chose to combine the tower defense game with a deck builder.  We think this is a pretty unique idea.  We’ve never seen another tower defense game that implements play with deck building concepts.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Board</a:t>
            </a:r>
            <a:endParaRPr/>
          </a:p>
        </p:txBody>
      </p:sp>
      <p:pic>
        <p:nvPicPr>
          <p:cNvPr id="85" name="Google Shape;85;p18"/>
          <p:cNvPicPr preferRelativeResize="0"/>
          <p:nvPr/>
        </p:nvPicPr>
        <p:blipFill rotWithShape="1">
          <a:blip r:embed="rId3">
            <a:alphaModFix/>
          </a:blip>
          <a:srcRect b="0" l="0" r="41643" t="0"/>
          <a:stretch/>
        </p:blipFill>
        <p:spPr>
          <a:xfrm>
            <a:off x="1603100" y="1188538"/>
            <a:ext cx="5937802" cy="3344274"/>
          </a:xfrm>
          <a:prstGeom prst="rect">
            <a:avLst/>
          </a:prstGeom>
          <a:noFill/>
          <a:ln>
            <a:noFill/>
          </a:ln>
        </p:spPr>
      </p:pic>
      <p:sp>
        <p:nvSpPr>
          <p:cNvPr id="86" name="Google Shape;86;p18"/>
          <p:cNvSpPr txBox="1"/>
          <p:nvPr/>
        </p:nvSpPr>
        <p:spPr>
          <a:xfrm>
            <a:off x="311700" y="1468050"/>
            <a:ext cx="739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Market</a:t>
            </a:r>
            <a:endParaRPr/>
          </a:p>
        </p:txBody>
      </p:sp>
      <p:cxnSp>
        <p:nvCxnSpPr>
          <p:cNvPr id="87" name="Google Shape;87;p18"/>
          <p:cNvCxnSpPr>
            <a:stCxn id="86" idx="3"/>
          </p:cNvCxnSpPr>
          <p:nvPr/>
        </p:nvCxnSpPr>
        <p:spPr>
          <a:xfrm>
            <a:off x="1051200" y="1682400"/>
            <a:ext cx="877500" cy="942900"/>
          </a:xfrm>
          <a:prstGeom prst="straightConnector1">
            <a:avLst/>
          </a:prstGeom>
          <a:noFill/>
          <a:ln cap="flat" cmpd="sng" w="38100">
            <a:solidFill>
              <a:srgbClr val="1155CC"/>
            </a:solidFill>
            <a:prstDash val="solid"/>
            <a:round/>
            <a:headEnd len="med" w="med" type="none"/>
            <a:tailEnd len="med" w="med" type="triangle"/>
          </a:ln>
        </p:spPr>
      </p:cxnSp>
      <p:sp>
        <p:nvSpPr>
          <p:cNvPr id="88" name="Google Shape;88;p18"/>
          <p:cNvSpPr txBox="1"/>
          <p:nvPr/>
        </p:nvSpPr>
        <p:spPr>
          <a:xfrm>
            <a:off x="131200" y="4104100"/>
            <a:ext cx="13047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Player’s Hand</a:t>
            </a:r>
            <a:endParaRPr/>
          </a:p>
        </p:txBody>
      </p:sp>
      <p:cxnSp>
        <p:nvCxnSpPr>
          <p:cNvPr id="89" name="Google Shape;89;p18"/>
          <p:cNvCxnSpPr>
            <a:stCxn id="88" idx="3"/>
          </p:cNvCxnSpPr>
          <p:nvPr/>
        </p:nvCxnSpPr>
        <p:spPr>
          <a:xfrm flipH="1" rot="10800000">
            <a:off x="1435900" y="4258750"/>
            <a:ext cx="1521600" cy="59700"/>
          </a:xfrm>
          <a:prstGeom prst="straightConnector1">
            <a:avLst/>
          </a:prstGeom>
          <a:noFill/>
          <a:ln cap="flat" cmpd="sng" w="38100">
            <a:solidFill>
              <a:srgbClr val="1155CC"/>
            </a:solidFill>
            <a:prstDash val="solid"/>
            <a:round/>
            <a:headEnd len="med" w="med" type="none"/>
            <a:tailEnd len="med" w="med" type="triangle"/>
          </a:ln>
        </p:spPr>
      </p:cxnSp>
      <p:sp>
        <p:nvSpPr>
          <p:cNvPr id="90" name="Google Shape;90;p18"/>
          <p:cNvSpPr txBox="1"/>
          <p:nvPr/>
        </p:nvSpPr>
        <p:spPr>
          <a:xfrm>
            <a:off x="7843825" y="2051400"/>
            <a:ext cx="12324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Game Grid</a:t>
            </a:r>
            <a:endParaRPr/>
          </a:p>
        </p:txBody>
      </p:sp>
      <p:cxnSp>
        <p:nvCxnSpPr>
          <p:cNvPr id="91" name="Google Shape;91;p18"/>
          <p:cNvCxnSpPr>
            <a:stCxn id="90" idx="1"/>
          </p:cNvCxnSpPr>
          <p:nvPr/>
        </p:nvCxnSpPr>
        <p:spPr>
          <a:xfrm flipH="1">
            <a:off x="7125925" y="2237850"/>
            <a:ext cx="717900" cy="456600"/>
          </a:xfrm>
          <a:prstGeom prst="straightConnector1">
            <a:avLst/>
          </a:prstGeom>
          <a:noFill/>
          <a:ln cap="flat" cmpd="sng" w="38100">
            <a:solidFill>
              <a:srgbClr val="1155CC"/>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board (cont.)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previous slide shows the basic layout of the game</a:t>
            </a:r>
            <a:endParaRPr/>
          </a:p>
          <a:p>
            <a:pPr indent="0" lvl="0" marL="0" rtl="0" algn="l">
              <a:spcBef>
                <a:spcPts val="1600"/>
              </a:spcBef>
              <a:spcAft>
                <a:spcPts val="0"/>
              </a:spcAft>
              <a:buNone/>
            </a:pPr>
            <a:r>
              <a:rPr lang="en"/>
              <a:t>-The market is on the right side of the board and is where cards can be purchased</a:t>
            </a:r>
            <a:endParaRPr/>
          </a:p>
          <a:p>
            <a:pPr indent="0" lvl="0" marL="0" rtl="0" algn="l">
              <a:spcBef>
                <a:spcPts val="1600"/>
              </a:spcBef>
              <a:spcAft>
                <a:spcPts val="0"/>
              </a:spcAft>
              <a:buNone/>
            </a:pPr>
            <a:r>
              <a:rPr lang="en"/>
              <a:t>-The top and bottom areas are the players’ zones and display current health, gold and cards currently in the players hands</a:t>
            </a:r>
            <a:endParaRPr/>
          </a:p>
          <a:p>
            <a:pPr indent="0" lvl="0" marL="0" rtl="0" algn="l">
              <a:spcBef>
                <a:spcPts val="1600"/>
              </a:spcBef>
              <a:spcAft>
                <a:spcPts val="1600"/>
              </a:spcAft>
              <a:buNone/>
            </a:pPr>
            <a:r>
              <a:rPr lang="en"/>
              <a:t>-The center section is the main game board where towers can be placed and the minions will spawn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All of the card art and splash screen was done by Chris Loper</a:t>
            </a:r>
            <a:endParaRPr/>
          </a:p>
        </p:txBody>
      </p:sp>
      <p:pic>
        <p:nvPicPr>
          <p:cNvPr id="104" name="Google Shape;104;p20"/>
          <p:cNvPicPr preferRelativeResize="0"/>
          <p:nvPr/>
        </p:nvPicPr>
        <p:blipFill>
          <a:blip r:embed="rId3">
            <a:alphaModFix/>
          </a:blip>
          <a:stretch>
            <a:fillRect/>
          </a:stretch>
        </p:blipFill>
        <p:spPr>
          <a:xfrm>
            <a:off x="311700" y="1891670"/>
            <a:ext cx="1877050" cy="2677200"/>
          </a:xfrm>
          <a:prstGeom prst="rect">
            <a:avLst/>
          </a:prstGeom>
          <a:noFill/>
          <a:ln>
            <a:noFill/>
          </a:ln>
        </p:spPr>
      </p:pic>
      <p:pic>
        <p:nvPicPr>
          <p:cNvPr id="105" name="Google Shape;105;p20"/>
          <p:cNvPicPr preferRelativeResize="0"/>
          <p:nvPr/>
        </p:nvPicPr>
        <p:blipFill>
          <a:blip r:embed="rId4">
            <a:alphaModFix/>
          </a:blip>
          <a:stretch>
            <a:fillRect/>
          </a:stretch>
        </p:blipFill>
        <p:spPr>
          <a:xfrm>
            <a:off x="6955250" y="1891675"/>
            <a:ext cx="1877050" cy="2677203"/>
          </a:xfrm>
          <a:prstGeom prst="rect">
            <a:avLst/>
          </a:prstGeom>
          <a:noFill/>
          <a:ln>
            <a:noFill/>
          </a:ln>
        </p:spPr>
      </p:pic>
      <p:pic>
        <p:nvPicPr>
          <p:cNvPr id="106" name="Google Shape;106;p20"/>
          <p:cNvPicPr preferRelativeResize="0"/>
          <p:nvPr/>
        </p:nvPicPr>
        <p:blipFill>
          <a:blip r:embed="rId5">
            <a:alphaModFix/>
          </a:blip>
          <a:stretch>
            <a:fillRect/>
          </a:stretch>
        </p:blipFill>
        <p:spPr>
          <a:xfrm>
            <a:off x="3506400" y="1695813"/>
            <a:ext cx="2131200" cy="306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Aramis - Networking and implementation of chat system/Handlers/Viewables</a:t>
            </a:r>
            <a:endParaRPr/>
          </a:p>
          <a:p>
            <a:pPr indent="0" lvl="0" marL="0" rtl="0" algn="l">
              <a:spcBef>
                <a:spcPts val="1600"/>
              </a:spcBef>
              <a:spcAft>
                <a:spcPts val="0"/>
              </a:spcAft>
              <a:buNone/>
            </a:pPr>
            <a:r>
              <a:rPr lang="en"/>
              <a:t>Ruben - Minion wave generation/path determination/GUI interaction</a:t>
            </a:r>
            <a:endParaRPr/>
          </a:p>
          <a:p>
            <a:pPr indent="0" lvl="0" marL="0" rtl="0" algn="l">
              <a:spcBef>
                <a:spcPts val="1600"/>
              </a:spcBef>
              <a:spcAft>
                <a:spcPts val="0"/>
              </a:spcAft>
              <a:buNone/>
            </a:pPr>
            <a:r>
              <a:rPr lang="en"/>
              <a:t>Chris - Art assets/card development/tower and ability implementation</a:t>
            </a:r>
            <a:endParaRPr/>
          </a:p>
          <a:p>
            <a:pPr indent="0" lvl="0" marL="0" rtl="0" algn="l">
              <a:spcBef>
                <a:spcPts val="1600"/>
              </a:spcBef>
              <a:spcAft>
                <a:spcPts val="0"/>
              </a:spcAft>
              <a:buNone/>
            </a:pPr>
            <a:r>
              <a:rPr lang="en"/>
              <a:t>Duncan - Implementation of minions and animation/GUI and menu generation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All members of the group put significant effort into almost all aspects of the game but, these were standout areas for each team member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