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5143500" cx="9144000"/>
  <p:notesSz cx="6858000" cy="9144000"/>
  <p:embeddedFontLst>
    <p:embeddedFont>
      <p:font typeface="Raleway"/>
      <p:regular r:id="rId51"/>
      <p:bold r:id="rId52"/>
      <p:italic r:id="rId53"/>
      <p:boldItalic r:id="rId54"/>
    </p:embeddedFont>
    <p:embeddedFont>
      <p:font typeface="Poppins"/>
      <p:regular r:id="rId55"/>
      <p:bold r:id="rId56"/>
      <p:italic r:id="rId57"/>
      <p:boldItalic r:id="rId58"/>
    </p:embeddedFont>
    <p:embeddedFont>
      <p:font typeface="Anaheim"/>
      <p:regular r:id="rId59"/>
    </p:embeddedFont>
    <p:embeddedFont>
      <p:font typeface="Poppins Black"/>
      <p:bold r:id="rId60"/>
      <p:boldItalic r:id="rId61"/>
    </p:embeddedFont>
    <p:embeddedFont>
      <p:font typeface="Barlow"/>
      <p:regular r:id="rId62"/>
      <p:bold r:id="rId63"/>
      <p:italic r:id="rId64"/>
      <p:boldItalic r:id="rId65"/>
    </p:embeddedFont>
    <p:embeddedFont>
      <p:font typeface="Poppins ExtraBold"/>
      <p:bold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Barlow-regular.fntdata"/><Relationship Id="rId61" Type="http://schemas.openxmlformats.org/officeDocument/2006/relationships/font" Target="fonts/PoppinsBlack-boldItalic.fntdata"/><Relationship Id="rId20" Type="http://schemas.openxmlformats.org/officeDocument/2006/relationships/slide" Target="slides/slide16.xml"/><Relationship Id="rId64" Type="http://schemas.openxmlformats.org/officeDocument/2006/relationships/font" Target="fonts/Barlow-italic.fntdata"/><Relationship Id="rId63" Type="http://schemas.openxmlformats.org/officeDocument/2006/relationships/font" Target="fonts/Barlow-bold.fntdata"/><Relationship Id="rId22" Type="http://schemas.openxmlformats.org/officeDocument/2006/relationships/slide" Target="slides/slide18.xml"/><Relationship Id="rId66" Type="http://schemas.openxmlformats.org/officeDocument/2006/relationships/font" Target="fonts/PoppinsExtraBold-bold.fntdata"/><Relationship Id="rId21" Type="http://schemas.openxmlformats.org/officeDocument/2006/relationships/slide" Target="slides/slide17.xml"/><Relationship Id="rId65" Type="http://schemas.openxmlformats.org/officeDocument/2006/relationships/font" Target="fonts/Barlow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7" Type="http://schemas.openxmlformats.org/officeDocument/2006/relationships/font" Target="fonts/PoppinsExtraBold-boldItalic.fntdata"/><Relationship Id="rId60" Type="http://schemas.openxmlformats.org/officeDocument/2006/relationships/font" Target="fonts/PoppinsBlack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-regular.fntdata"/><Relationship Id="rId50" Type="http://schemas.openxmlformats.org/officeDocument/2006/relationships/slide" Target="slides/slide46.xml"/><Relationship Id="rId53" Type="http://schemas.openxmlformats.org/officeDocument/2006/relationships/font" Target="fonts/Raleway-italic.fntdata"/><Relationship Id="rId52" Type="http://schemas.openxmlformats.org/officeDocument/2006/relationships/font" Target="fonts/Raleway-bold.fntdata"/><Relationship Id="rId11" Type="http://schemas.openxmlformats.org/officeDocument/2006/relationships/slide" Target="slides/slide7.xml"/><Relationship Id="rId55" Type="http://schemas.openxmlformats.org/officeDocument/2006/relationships/font" Target="fonts/Poppins-regular.fntdata"/><Relationship Id="rId10" Type="http://schemas.openxmlformats.org/officeDocument/2006/relationships/slide" Target="slides/slide6.xml"/><Relationship Id="rId54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57" Type="http://schemas.openxmlformats.org/officeDocument/2006/relationships/font" Target="fonts/Poppins-italic.fntdata"/><Relationship Id="rId12" Type="http://schemas.openxmlformats.org/officeDocument/2006/relationships/slide" Target="slides/slide8.xml"/><Relationship Id="rId56" Type="http://schemas.openxmlformats.org/officeDocument/2006/relationships/font" Target="fonts/Poppins-bold.fntdata"/><Relationship Id="rId15" Type="http://schemas.openxmlformats.org/officeDocument/2006/relationships/slide" Target="slides/slide11.xml"/><Relationship Id="rId59" Type="http://schemas.openxmlformats.org/officeDocument/2006/relationships/font" Target="fonts/Anaheim-regular.fntdata"/><Relationship Id="rId14" Type="http://schemas.openxmlformats.org/officeDocument/2006/relationships/slide" Target="slides/slide10.xml"/><Relationship Id="rId58" Type="http://schemas.openxmlformats.org/officeDocument/2006/relationships/font" Target="fonts/Poppi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ec855e15f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1ec855e15f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ec855e15f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1ec855e15f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ec855e15f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ec855e15f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ec855e15f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ec855e15f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ec855e15f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1ec855e15f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ec876bd6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ec876bd6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ec855e15f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1ec855e15f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ec876bd6d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1ec876bd6d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ec876bd6d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ec876bd6d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ec876bd6d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ec876bd6d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ec876bd6d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ec876bd6d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ec876bd6d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ec876bd6d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ec876bd6d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ec876bd6d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ec876bd6d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ec876bd6d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1ec876bd6db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1ec876bd6db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1ec876bd6d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1ec876bd6d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1ec876bd6db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1ec876bd6db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ec876bd6db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1ec876bd6db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1ec876bd6db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1ec876bd6db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1ec876bd6db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1ec876bd6db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ec876bd6db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ec876bd6db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ec876bd6db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1ec876bd6db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1ec876bd6db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1ec876bd6db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ec876bd6db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1ec876bd6db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1ec876bd6db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1ec876bd6db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1ec876bd6db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1ec876bd6db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1ec876bd6db_1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1ec876bd6db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1ec876bd6db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1ec876bd6db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1ec876bd6db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1ec876bd6db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2a33b2950c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2a33b2950c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2a33b2950c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2a33b2950c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2a33b2950c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2a33b2950c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2a33b2950c3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2a33b2950c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2a33b2950c3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2a33b2950c3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2a33b2950c3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2a33b2950c3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2a33b2950c3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2a33b2950c3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5c737581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5c737581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ec855e15f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ec855e15f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ec855e15f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1ec855e15f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ec855e15f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ec855e15f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10800000">
              <a:off x="8291042" y="569492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 flipH="1" rot="10800000">
            <a:off x="-3394" y="-2273839"/>
            <a:ext cx="9804518" cy="8448224"/>
            <a:chOff x="-3394" y="-1706421"/>
            <a:chExt cx="9804518" cy="8448224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1" y="379782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11"/>
          <p:cNvSpPr txBox="1"/>
          <p:nvPr>
            <p:ph hasCustomPrompt="1" type="title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5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/>
          <p:nvPr>
            <p:ph idx="1" type="subTitle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9" name="Google Shape;219;p11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220" name="Google Shape;220;p11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66001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flipH="1" rot="10800000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223" name="Google Shape;223;p11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224" name="Google Shape;224;p11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9" name="Google Shape;229;p11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3"/>
          <p:cNvSpPr txBox="1"/>
          <p:nvPr>
            <p:ph idx="1" type="subTitle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7" name="Google Shape;237;p13"/>
          <p:cNvSpPr txBox="1"/>
          <p:nvPr>
            <p:ph idx="2" type="subTitle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8" name="Google Shape;238;p13"/>
          <p:cNvSpPr txBox="1"/>
          <p:nvPr>
            <p:ph idx="3" type="subTitle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4" type="subTitle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0" name="Google Shape;240;p13"/>
          <p:cNvSpPr txBox="1"/>
          <p:nvPr>
            <p:ph idx="5" type="subTitle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1" name="Google Shape;241;p13"/>
          <p:cNvSpPr txBox="1"/>
          <p:nvPr>
            <p:ph idx="6" type="subTitle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2" name="Google Shape;25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hasCustomPrompt="1"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/>
          <p:nvPr>
            <p:ph hasCustomPrompt="1"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hasCustomPrompt="1"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/>
          <p:nvPr>
            <p:ph hasCustomPrompt="1"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/>
          <p:nvPr>
            <p:ph hasCustomPrompt="1"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/>
          <p:nvPr>
            <p:ph hasCustomPrompt="1" idx="15" type="title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-10" y="-1658067"/>
            <a:ext cx="9294978" cy="7822922"/>
            <a:chOff x="-10" y="-1658067"/>
            <a:chExt cx="9294978" cy="7822922"/>
          </a:xfrm>
        </p:grpSpPr>
        <p:sp>
          <p:nvSpPr>
            <p:cNvPr id="263" name="Google Shape;263;p14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flipH="1">
              <a:off x="-10" y="42534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214581" y="-8"/>
            <a:ext cx="1593209" cy="183531"/>
            <a:chOff x="385056" y="-8"/>
            <a:chExt cx="1593209" cy="183531"/>
          </a:xfrm>
        </p:grpSpPr>
        <p:sp>
          <p:nvSpPr>
            <p:cNvPr id="267" name="Google Shape;267;p14"/>
            <p:cNvSpPr/>
            <p:nvPr/>
          </p:nvSpPr>
          <p:spPr>
            <a:xfrm flipH="1">
              <a:off x="385056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 flipH="1">
              <a:off x="9714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-641180" y="447742"/>
            <a:ext cx="10174669" cy="4695754"/>
            <a:chOff x="-641180" y="447742"/>
            <a:chExt cx="10174669" cy="4695754"/>
          </a:xfrm>
        </p:grpSpPr>
        <p:sp>
          <p:nvSpPr>
            <p:cNvPr id="270" name="Google Shape;270;p14"/>
            <p:cNvSpPr/>
            <p:nvPr/>
          </p:nvSpPr>
          <p:spPr>
            <a:xfrm>
              <a:off x="8526706" y="4477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-641180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4"/>
          <p:cNvSpPr txBox="1"/>
          <p:nvPr>
            <p:ph type="title"/>
          </p:nvPr>
        </p:nvSpPr>
        <p:spPr>
          <a:xfrm>
            <a:off x="1419900" y="3055775"/>
            <a:ext cx="6304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4" name="Google Shape;274;p14"/>
          <p:cNvSpPr txBox="1"/>
          <p:nvPr>
            <p:ph idx="1" type="subTitle"/>
          </p:nvPr>
        </p:nvSpPr>
        <p:spPr>
          <a:xfrm>
            <a:off x="1419900" y="1081900"/>
            <a:ext cx="6304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75" name="Google Shape;275;p14"/>
          <p:cNvGrpSpPr/>
          <p:nvPr/>
        </p:nvGrpSpPr>
        <p:grpSpPr>
          <a:xfrm>
            <a:off x="-689412" y="-1311142"/>
            <a:ext cx="10419597" cy="8141306"/>
            <a:chOff x="-689412" y="-1311142"/>
            <a:chExt cx="10419597" cy="8141306"/>
          </a:xfrm>
        </p:grpSpPr>
        <p:sp>
          <p:nvSpPr>
            <p:cNvPr id="276" name="Google Shape;276;p14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-3" y="47535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924913" y="4604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>
            <p:ph type="title"/>
          </p:nvPr>
        </p:nvSpPr>
        <p:spPr>
          <a:xfrm>
            <a:off x="1103225" y="1490900"/>
            <a:ext cx="31692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15"/>
          <p:cNvSpPr txBox="1"/>
          <p:nvPr>
            <p:ph idx="1" type="subTitle"/>
          </p:nvPr>
        </p:nvSpPr>
        <p:spPr>
          <a:xfrm>
            <a:off x="1103225" y="3187975"/>
            <a:ext cx="3169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3" name="Google Shape;283;p15"/>
          <p:cNvSpPr/>
          <p:nvPr>
            <p:ph idx="2" type="pic"/>
          </p:nvPr>
        </p:nvSpPr>
        <p:spPr>
          <a:xfrm>
            <a:off x="4272425" y="613850"/>
            <a:ext cx="3768300" cy="3796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4" name="Google Shape;284;p15"/>
          <p:cNvGrpSpPr/>
          <p:nvPr/>
        </p:nvGrpSpPr>
        <p:grpSpPr>
          <a:xfrm flipH="1" rot="10800000">
            <a:off x="-1536301" y="-1730518"/>
            <a:ext cx="10804826" cy="8381753"/>
            <a:chOff x="-1589201" y="-1194493"/>
            <a:chExt cx="10804826" cy="8381753"/>
          </a:xfrm>
        </p:grpSpPr>
        <p:sp>
          <p:nvSpPr>
            <p:cNvPr id="285" name="Google Shape;285;p15"/>
            <p:cNvSpPr/>
            <p:nvPr/>
          </p:nvSpPr>
          <p:spPr>
            <a:xfrm flipH="1" rot="10800000">
              <a:off x="-79353" y="-11944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-1589201" y="48181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15"/>
          <p:cNvSpPr/>
          <p:nvPr/>
        </p:nvSpPr>
        <p:spPr>
          <a:xfrm flipH="1" rot="10800000">
            <a:off x="6778074" y="487648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7378450" y="429690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flipH="1">
            <a:off x="-1397466" y="738820"/>
            <a:ext cx="3010303" cy="380635"/>
            <a:chOff x="5446772" y="1743190"/>
            <a:chExt cx="3010303" cy="380635"/>
          </a:xfrm>
        </p:grpSpPr>
        <p:grpSp>
          <p:nvGrpSpPr>
            <p:cNvPr id="290" name="Google Shape;290;p1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91" name="Google Shape;291;p1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2" name="Google Shape;292;p1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1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5" name="Google Shape;295;p1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1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97" name="Google Shape;297;p1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8" name="Google Shape;298;p1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872400" y="1637550"/>
            <a:ext cx="32241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1" name="Google Shape;301;p16"/>
          <p:cNvSpPr txBox="1"/>
          <p:nvPr>
            <p:ph idx="1" type="subTitle"/>
          </p:nvPr>
        </p:nvSpPr>
        <p:spPr>
          <a:xfrm>
            <a:off x="872400" y="2700750"/>
            <a:ext cx="3224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02" name="Google Shape;302;p16"/>
          <p:cNvGrpSpPr/>
          <p:nvPr/>
        </p:nvGrpSpPr>
        <p:grpSpPr>
          <a:xfrm>
            <a:off x="-213475" y="-435968"/>
            <a:ext cx="10430912" cy="6926993"/>
            <a:chOff x="-213475" y="-435968"/>
            <a:chExt cx="10430912" cy="6926993"/>
          </a:xfrm>
        </p:grpSpPr>
        <p:sp>
          <p:nvSpPr>
            <p:cNvPr id="303" name="Google Shape;303;p16"/>
            <p:cNvSpPr/>
            <p:nvPr/>
          </p:nvSpPr>
          <p:spPr>
            <a:xfrm flipH="1" rot="10800000">
              <a:off x="7412165" y="-4359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-213475" y="4603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16"/>
          <p:cNvGrpSpPr/>
          <p:nvPr/>
        </p:nvGrpSpPr>
        <p:grpSpPr>
          <a:xfrm flipH="1">
            <a:off x="-1986736" y="257018"/>
            <a:ext cx="3567725" cy="692436"/>
            <a:chOff x="5803750" y="1590790"/>
            <a:chExt cx="3567725" cy="692436"/>
          </a:xfrm>
        </p:grpSpPr>
        <p:grpSp>
          <p:nvGrpSpPr>
            <p:cNvPr id="306" name="Google Shape;306;p16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07" name="Google Shape;307;p1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08" name="Google Shape;308;p1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16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310" name="Google Shape;310;p16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1" name="Google Shape;311;p16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2" name="Google Shape;312;p16"/>
            <p:cNvGrpSpPr/>
            <p:nvPr/>
          </p:nvGrpSpPr>
          <p:grpSpPr>
            <a:xfrm flipH="1">
              <a:off x="6107964" y="1938899"/>
              <a:ext cx="1561280" cy="136187"/>
              <a:chOff x="-154850" y="2676400"/>
              <a:chExt cx="4728285" cy="412439"/>
            </a:xfrm>
          </p:grpSpPr>
          <p:sp>
            <p:nvSpPr>
              <p:cNvPr id="313" name="Google Shape;313;p16"/>
              <p:cNvSpPr/>
              <p:nvPr/>
            </p:nvSpPr>
            <p:spPr>
              <a:xfrm>
                <a:off x="-154850" y="26764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14" name="Google Shape;314;p16"/>
              <p:cNvSpPr/>
              <p:nvPr/>
            </p:nvSpPr>
            <p:spPr>
              <a:xfrm>
                <a:off x="4439036" y="29544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16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316" name="Google Shape;316;p16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7" name="Google Shape;317;p16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16"/>
          <p:cNvSpPr/>
          <p:nvPr/>
        </p:nvSpPr>
        <p:spPr>
          <a:xfrm rot="10800000">
            <a:off x="-284501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-1754525" y="-2478031"/>
            <a:ext cx="12821147" cy="8256735"/>
            <a:chOff x="-1754525" y="-2478031"/>
            <a:chExt cx="12821147" cy="8256735"/>
          </a:xfrm>
        </p:grpSpPr>
        <p:sp>
          <p:nvSpPr>
            <p:cNvPr id="320" name="Google Shape;320;p16"/>
            <p:cNvSpPr/>
            <p:nvPr/>
          </p:nvSpPr>
          <p:spPr>
            <a:xfrm rot="10800000">
              <a:off x="595121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 flipH="1">
              <a:off x="-17545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10800000">
            <a:off x="666600" y="478394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 flipH="1">
            <a:off x="-1754525" y="424129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-1259172" y="463498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17"/>
          <p:cNvGrpSpPr/>
          <p:nvPr/>
        </p:nvGrpSpPr>
        <p:grpSpPr>
          <a:xfrm>
            <a:off x="6644522" y="4451415"/>
            <a:ext cx="3427062" cy="540036"/>
            <a:chOff x="5446772" y="1743190"/>
            <a:chExt cx="3427062" cy="540036"/>
          </a:xfrm>
        </p:grpSpPr>
        <p:grpSp>
          <p:nvGrpSpPr>
            <p:cNvPr id="327" name="Google Shape;327;p17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28" name="Google Shape;328;p1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9" name="Google Shape;329;p1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1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331" name="Google Shape;331;p1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2" name="Google Shape;332;p1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" name="Google Shape;333;p1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334" name="Google Shape;334;p1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35" name="Google Shape;335;p1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1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337" name="Google Shape;337;p1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8" name="Google Shape;338;p1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-694176" y="-920239"/>
            <a:ext cx="10964574" cy="6661025"/>
            <a:chOff x="-694176" y="-920239"/>
            <a:chExt cx="10964574" cy="6661025"/>
          </a:xfrm>
        </p:grpSpPr>
        <p:sp>
          <p:nvSpPr>
            <p:cNvPr id="340" name="Google Shape;340;p17"/>
            <p:cNvSpPr/>
            <p:nvPr/>
          </p:nvSpPr>
          <p:spPr>
            <a:xfrm flipH="1" rot="10800000">
              <a:off x="-694176" y="-92023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 flipH="1">
              <a:off x="6749999" y="3899186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17"/>
          <p:cNvSpPr txBox="1"/>
          <p:nvPr>
            <p:ph type="title"/>
          </p:nvPr>
        </p:nvSpPr>
        <p:spPr>
          <a:xfrm>
            <a:off x="5200875" y="1926400"/>
            <a:ext cx="30774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3" name="Google Shape;343;p17"/>
          <p:cNvSpPr txBox="1"/>
          <p:nvPr>
            <p:ph idx="1" type="subTitle"/>
          </p:nvPr>
        </p:nvSpPr>
        <p:spPr>
          <a:xfrm>
            <a:off x="5201025" y="2562000"/>
            <a:ext cx="30774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8"/>
          <p:cNvGrpSpPr/>
          <p:nvPr/>
        </p:nvGrpSpPr>
        <p:grpSpPr>
          <a:xfrm>
            <a:off x="-1289846" y="-464980"/>
            <a:ext cx="3520400" cy="7145645"/>
            <a:chOff x="-1289846" y="-464980"/>
            <a:chExt cx="3520400" cy="7145645"/>
          </a:xfrm>
        </p:grpSpPr>
        <p:sp>
          <p:nvSpPr>
            <p:cNvPr id="346" name="Google Shape;346;p18"/>
            <p:cNvSpPr/>
            <p:nvPr/>
          </p:nvSpPr>
          <p:spPr>
            <a:xfrm flipH="1" rot="10800000">
              <a:off x="-305811" y="-464980"/>
              <a:ext cx="1920158" cy="1004478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-1289846" y="46040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" name="Google Shape;349;p18"/>
          <p:cNvSpPr txBox="1"/>
          <p:nvPr>
            <p:ph idx="1" type="subTitle"/>
          </p:nvPr>
        </p:nvSpPr>
        <p:spPr>
          <a:xfrm>
            <a:off x="713225" y="1071950"/>
            <a:ext cx="38481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0" name="Google Shape;350;p18"/>
          <p:cNvSpPr/>
          <p:nvPr/>
        </p:nvSpPr>
        <p:spPr>
          <a:xfrm flipH="1">
            <a:off x="-871159" y="5394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/>
          <p:cNvSpPr/>
          <p:nvPr/>
        </p:nvSpPr>
        <p:spPr>
          <a:xfrm flipH="1" rot="10800000">
            <a:off x="-2006799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18"/>
          <p:cNvGrpSpPr/>
          <p:nvPr/>
        </p:nvGrpSpPr>
        <p:grpSpPr>
          <a:xfrm flipH="1">
            <a:off x="7324525" y="151290"/>
            <a:ext cx="3296400" cy="703085"/>
            <a:chOff x="-12" y="3628590"/>
            <a:chExt cx="3296400" cy="703085"/>
          </a:xfrm>
        </p:grpSpPr>
        <p:grpSp>
          <p:nvGrpSpPr>
            <p:cNvPr id="353" name="Google Shape;353;p1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354" name="Google Shape;354;p1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5" name="Google Shape;355;p1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" name="Google Shape;356;p1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357" name="Google Shape;357;p1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58" name="Google Shape;358;p1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9" name="Google Shape;359;p1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360" name="Google Shape;360;p1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61" name="Google Shape;361;p1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1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363" name="Google Shape;363;p1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4" name="Google Shape;364;p1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9"/>
          <p:cNvGrpSpPr/>
          <p:nvPr/>
        </p:nvGrpSpPr>
        <p:grpSpPr>
          <a:xfrm>
            <a:off x="-1657830" y="-1821713"/>
            <a:ext cx="13368611" cy="9000374"/>
            <a:chOff x="-1657830" y="-1821713"/>
            <a:chExt cx="13368611" cy="9000374"/>
          </a:xfrm>
        </p:grpSpPr>
        <p:sp>
          <p:nvSpPr>
            <p:cNvPr id="367" name="Google Shape;367;p19"/>
            <p:cNvSpPr/>
            <p:nvPr/>
          </p:nvSpPr>
          <p:spPr>
            <a:xfrm flipH="1">
              <a:off x="-1657830" y="4429574"/>
              <a:ext cx="13368611" cy="2749087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10800000">
              <a:off x="6074499" y="-1821713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19"/>
          <p:cNvGrpSpPr/>
          <p:nvPr/>
        </p:nvGrpSpPr>
        <p:grpSpPr>
          <a:xfrm>
            <a:off x="-1296840" y="259346"/>
            <a:ext cx="11980094" cy="4549229"/>
            <a:chOff x="-1296840" y="259346"/>
            <a:chExt cx="11980094" cy="4549229"/>
          </a:xfrm>
        </p:grpSpPr>
        <p:grpSp>
          <p:nvGrpSpPr>
            <p:cNvPr id="370" name="Google Shape;370;p19"/>
            <p:cNvGrpSpPr/>
            <p:nvPr/>
          </p:nvGrpSpPr>
          <p:grpSpPr>
            <a:xfrm rot="10800000">
              <a:off x="-1296840" y="259346"/>
              <a:ext cx="3074607" cy="453954"/>
              <a:chOff x="5478797" y="847321"/>
              <a:chExt cx="3074607" cy="453954"/>
            </a:xfrm>
          </p:grpSpPr>
          <p:grpSp>
            <p:nvGrpSpPr>
              <p:cNvPr id="371" name="Google Shape;371;p19"/>
              <p:cNvGrpSpPr/>
              <p:nvPr/>
            </p:nvGrpSpPr>
            <p:grpSpPr>
              <a:xfrm flipH="1">
                <a:off x="5675409" y="922405"/>
                <a:ext cx="2877996" cy="223763"/>
                <a:chOff x="1687059" y="2012316"/>
                <a:chExt cx="3573375" cy="277863"/>
              </a:xfrm>
            </p:grpSpPr>
            <p:sp>
              <p:nvSpPr>
                <p:cNvPr id="372" name="Google Shape;372;p19"/>
                <p:cNvSpPr/>
                <p:nvPr/>
              </p:nvSpPr>
              <p:spPr>
                <a:xfrm>
                  <a:off x="1687059" y="2012316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73" name="Google Shape;373;p19"/>
                <p:cNvSpPr/>
                <p:nvPr/>
              </p:nvSpPr>
              <p:spPr>
                <a:xfrm>
                  <a:off x="5203734" y="2233479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" name="Google Shape;374;p19"/>
              <p:cNvGrpSpPr/>
              <p:nvPr/>
            </p:nvGrpSpPr>
            <p:grpSpPr>
              <a:xfrm flipH="1">
                <a:off x="6072799" y="847321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75" name="Google Shape;375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76" name="Google Shape;376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7" name="Google Shape;377;p19"/>
              <p:cNvGrpSpPr/>
              <p:nvPr/>
            </p:nvGrpSpPr>
            <p:grpSpPr>
              <a:xfrm flipH="1">
                <a:off x="5478797" y="125561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78" name="Google Shape;378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79" name="Google Shape;379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0" name="Google Shape;380;p19"/>
            <p:cNvGrpSpPr/>
            <p:nvPr/>
          </p:nvGrpSpPr>
          <p:grpSpPr>
            <a:xfrm flipH="1">
              <a:off x="7083467" y="3764471"/>
              <a:ext cx="3599787" cy="1044104"/>
              <a:chOff x="-1431671" y="656496"/>
              <a:chExt cx="3599787" cy="1044104"/>
            </a:xfrm>
          </p:grpSpPr>
          <p:grpSp>
            <p:nvGrpSpPr>
              <p:cNvPr id="381" name="Google Shape;381;p19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382" name="Google Shape;382;p19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83" name="Google Shape;383;p19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4" name="Google Shape;384;p19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385" name="Google Shape;385;p19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86" name="Google Shape;386;p19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7" name="Google Shape;387;p19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388" name="Google Shape;388;p19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89" name="Google Shape;389;p19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0" name="Google Shape;390;p19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391" name="Google Shape;391;p19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2" name="Google Shape;392;p19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3" name="Google Shape;393;p19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94" name="Google Shape;394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5" name="Google Shape;395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" name="Google Shape;396;p19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97" name="Google Shape;397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98" name="Google Shape;398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99" name="Google Shape;399;p19"/>
          <p:cNvGrpSpPr/>
          <p:nvPr/>
        </p:nvGrpSpPr>
        <p:grpSpPr>
          <a:xfrm>
            <a:off x="-2546154" y="-635197"/>
            <a:ext cx="12379564" cy="6575223"/>
            <a:chOff x="-2546154" y="-635197"/>
            <a:chExt cx="12379564" cy="6575223"/>
          </a:xfrm>
        </p:grpSpPr>
        <p:sp>
          <p:nvSpPr>
            <p:cNvPr id="400" name="Google Shape;400;p19"/>
            <p:cNvSpPr/>
            <p:nvPr/>
          </p:nvSpPr>
          <p:spPr>
            <a:xfrm flipH="1" rot="10800000">
              <a:off x="7028137" y="-635197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19"/>
            <p:cNvGrpSpPr/>
            <p:nvPr/>
          </p:nvGrpSpPr>
          <p:grpSpPr>
            <a:xfrm flipH="1">
              <a:off x="-2546154" y="4429587"/>
              <a:ext cx="4147840" cy="1510440"/>
              <a:chOff x="4132575" y="4716825"/>
              <a:chExt cx="5724316" cy="2084515"/>
            </a:xfrm>
          </p:grpSpPr>
          <p:sp>
            <p:nvSpPr>
              <p:cNvPr id="402" name="Google Shape;402;p19"/>
              <p:cNvSpPr/>
              <p:nvPr/>
            </p:nvSpPr>
            <p:spPr>
              <a:xfrm flipH="1">
                <a:off x="53618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 flipH="1">
                <a:off x="41325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4" name="Google Shape;404;p19"/>
          <p:cNvGrpSpPr/>
          <p:nvPr/>
        </p:nvGrpSpPr>
        <p:grpSpPr>
          <a:xfrm>
            <a:off x="-281888" y="-10703"/>
            <a:ext cx="10398364" cy="4440282"/>
            <a:chOff x="-281888" y="-10703"/>
            <a:chExt cx="10398364" cy="4440282"/>
          </a:xfrm>
        </p:grpSpPr>
        <p:sp>
          <p:nvSpPr>
            <p:cNvPr id="405" name="Google Shape;405;p19"/>
            <p:cNvSpPr/>
            <p:nvPr/>
          </p:nvSpPr>
          <p:spPr>
            <a:xfrm>
              <a:off x="8698225" y="90219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098975" y="-10703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-281888" y="4232899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9" name="Google Shape;409;p19"/>
          <p:cNvSpPr txBox="1"/>
          <p:nvPr>
            <p:ph idx="1" type="subTitle"/>
          </p:nvPr>
        </p:nvSpPr>
        <p:spPr>
          <a:xfrm>
            <a:off x="2835450" y="1017725"/>
            <a:ext cx="3410400" cy="28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0"/>
          <p:cNvGrpSpPr/>
          <p:nvPr/>
        </p:nvGrpSpPr>
        <p:grpSpPr>
          <a:xfrm>
            <a:off x="-706235" y="-1528931"/>
            <a:ext cx="9861884" cy="9150482"/>
            <a:chOff x="-706235" y="-1528931"/>
            <a:chExt cx="9861884" cy="9150482"/>
          </a:xfrm>
        </p:grpSpPr>
        <p:sp>
          <p:nvSpPr>
            <p:cNvPr id="412" name="Google Shape;412;p20"/>
            <p:cNvSpPr/>
            <p:nvPr/>
          </p:nvSpPr>
          <p:spPr>
            <a:xfrm>
              <a:off x="-706235" y="46040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 flipH="1" rot="10800000">
              <a:off x="-201825" y="-1528931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0"/>
          <p:cNvSpPr/>
          <p:nvPr/>
        </p:nvSpPr>
        <p:spPr>
          <a:xfrm>
            <a:off x="-1021725" y="3983847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 flipH="1">
            <a:off x="-828950" y="4250853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20"/>
          <p:cNvGrpSpPr/>
          <p:nvPr/>
        </p:nvGrpSpPr>
        <p:grpSpPr>
          <a:xfrm>
            <a:off x="7632064" y="4367465"/>
            <a:ext cx="3894036" cy="692436"/>
            <a:chOff x="5477439" y="1590790"/>
            <a:chExt cx="3894036" cy="692436"/>
          </a:xfrm>
        </p:grpSpPr>
        <p:grpSp>
          <p:nvGrpSpPr>
            <p:cNvPr id="417" name="Google Shape;417;p20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19" name="Google Shape;419;p2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" name="Google Shape;420;p20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421" name="Google Shape;421;p20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2" name="Google Shape;422;p20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3" name="Google Shape;423;p2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24" name="Google Shape;424;p2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5" name="Google Shape;425;p2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20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427" name="Google Shape;427;p20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8" name="Google Shape;428;p20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9" name="Google Shape;42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0" name="Google Shape;430;p20"/>
          <p:cNvSpPr txBox="1"/>
          <p:nvPr>
            <p:ph idx="1" type="subTitle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1" name="Google Shape;431;p20"/>
          <p:cNvSpPr txBox="1"/>
          <p:nvPr>
            <p:ph idx="2" type="subTitle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2" name="Google Shape;432;p20"/>
          <p:cNvSpPr txBox="1"/>
          <p:nvPr>
            <p:ph idx="3" type="subTitle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33" name="Google Shape;433;p20"/>
          <p:cNvSpPr txBox="1"/>
          <p:nvPr>
            <p:ph idx="4" type="subTitle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3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3"/>
          <p:cNvSpPr txBox="1"/>
          <p:nvPr>
            <p:ph hasCustomPrompt="1"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6" name="Google Shape;436;p21"/>
          <p:cNvSpPr txBox="1"/>
          <p:nvPr>
            <p:ph idx="1" type="subTitle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7" name="Google Shape;437;p21"/>
          <p:cNvSpPr txBox="1"/>
          <p:nvPr>
            <p:ph idx="2" type="subTitle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flipH="1" rot="10800000">
            <a:off x="5675306" y="4959976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flipH="1" rot="10800000">
              <a:off x="-2306160" y="-314058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flipH="1" rot="10800000">
              <a:off x="7082099" y="48764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flipH="1" rot="10800000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flipH="1" rot="10800000">
              <a:off x="-1123779" y="-1437185"/>
              <a:ext cx="3115510" cy="1837815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5" name="Google Shape;465;p22"/>
          <p:cNvSpPr txBox="1"/>
          <p:nvPr>
            <p:ph idx="1" type="subTitle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22"/>
          <p:cNvSpPr txBox="1"/>
          <p:nvPr>
            <p:ph idx="2" type="subTitle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22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22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69" name="Google Shape;469;p22"/>
          <p:cNvSpPr txBox="1"/>
          <p:nvPr>
            <p:ph idx="5" type="subTitle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70" name="Google Shape;470;p22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71" name="Google Shape;471;p22"/>
          <p:cNvGrpSpPr/>
          <p:nvPr/>
        </p:nvGrpSpPr>
        <p:grpSpPr>
          <a:xfrm flipH="1" rot="10800000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flipH="1" rot="10800000">
              <a:off x="-592558" y="-10342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flipH="1" rot="10800000">
              <a:off x="5882231" y="4965151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0" name="Google Shape;490;p23"/>
          <p:cNvSpPr txBox="1"/>
          <p:nvPr>
            <p:ph idx="1" type="subTitle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1" name="Google Shape;491;p23"/>
          <p:cNvSpPr txBox="1"/>
          <p:nvPr>
            <p:ph idx="2" type="subTitle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p23"/>
          <p:cNvSpPr txBox="1"/>
          <p:nvPr>
            <p:ph idx="3" type="subTitle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3" name="Google Shape;493;p23"/>
          <p:cNvSpPr txBox="1"/>
          <p:nvPr>
            <p:ph idx="4" type="subTitle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4" name="Google Shape;494;p23"/>
          <p:cNvSpPr txBox="1"/>
          <p:nvPr>
            <p:ph idx="5" type="subTitle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5" name="Google Shape;495;p23"/>
          <p:cNvSpPr txBox="1"/>
          <p:nvPr>
            <p:ph idx="6" type="subTitle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6" name="Google Shape;496;p23"/>
          <p:cNvSpPr txBox="1"/>
          <p:nvPr>
            <p:ph idx="7" type="subTitle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7" name="Google Shape;497;p23"/>
          <p:cNvSpPr txBox="1"/>
          <p:nvPr>
            <p:ph idx="8" type="subTitle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98" name="Google Shape;498;p23"/>
          <p:cNvGrpSpPr/>
          <p:nvPr/>
        </p:nvGrpSpPr>
        <p:grpSpPr>
          <a:xfrm>
            <a:off x="-1014025" y="-964868"/>
            <a:ext cx="10158024" cy="7826893"/>
            <a:chOff x="-1014025" y="-964868"/>
            <a:chExt cx="10158024" cy="7826893"/>
          </a:xfrm>
        </p:grpSpPr>
        <p:sp>
          <p:nvSpPr>
            <p:cNvPr id="499" name="Google Shape;499;p23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23"/>
          <p:cNvGrpSpPr/>
          <p:nvPr/>
        </p:nvGrpSpPr>
        <p:grpSpPr>
          <a:xfrm flipH="1">
            <a:off x="-2799911" y="4184068"/>
            <a:ext cx="3894036" cy="692436"/>
            <a:chOff x="5477439" y="1590790"/>
            <a:chExt cx="3894036" cy="692436"/>
          </a:xfrm>
        </p:grpSpPr>
        <p:grpSp>
          <p:nvGrpSpPr>
            <p:cNvPr id="502" name="Google Shape;502;p23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03" name="Google Shape;503;p2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04" name="Google Shape;504;p2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" name="Google Shape;505;p2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06" name="Google Shape;506;p2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7" name="Google Shape;507;p2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10" name="Google Shape;510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12" name="Google Shape;512;p2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4" name="Google Shape;514;p23"/>
          <p:cNvSpPr/>
          <p:nvPr/>
        </p:nvSpPr>
        <p:spPr>
          <a:xfrm flipH="1" rot="10800000">
            <a:off x="7721650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-2689610" y="-2478031"/>
            <a:ext cx="13399307" cy="8256735"/>
            <a:chOff x="-2689610" y="-2478031"/>
            <a:chExt cx="13399307" cy="8256735"/>
          </a:xfrm>
        </p:grpSpPr>
        <p:sp>
          <p:nvSpPr>
            <p:cNvPr id="516" name="Google Shape;516;p23"/>
            <p:cNvSpPr/>
            <p:nvPr/>
          </p:nvSpPr>
          <p:spPr>
            <a:xfrm flipH="1" rot="10800000">
              <a:off x="-268961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9044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0" name="Google Shape;520;p24"/>
          <p:cNvSpPr txBox="1"/>
          <p:nvPr>
            <p:ph idx="1" type="subTitle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1" name="Google Shape;521;p24"/>
          <p:cNvSpPr txBox="1"/>
          <p:nvPr>
            <p:ph idx="2" type="subTitle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2" name="Google Shape;522;p24"/>
          <p:cNvSpPr txBox="1"/>
          <p:nvPr>
            <p:ph idx="3" type="subTitle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3" name="Google Shape;523;p24"/>
          <p:cNvSpPr txBox="1"/>
          <p:nvPr>
            <p:ph idx="4" type="subTitle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4" name="Google Shape;524;p24"/>
          <p:cNvSpPr txBox="1"/>
          <p:nvPr>
            <p:ph idx="5" type="subTitle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5" name="Google Shape;525;p24"/>
          <p:cNvSpPr txBox="1"/>
          <p:nvPr>
            <p:ph idx="6" type="subTitle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6" name="Google Shape;526;p24"/>
          <p:cNvSpPr txBox="1"/>
          <p:nvPr>
            <p:ph idx="7" type="subTitle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7" name="Google Shape;527;p24"/>
          <p:cNvSpPr txBox="1"/>
          <p:nvPr>
            <p:ph idx="8" type="subTitle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8" name="Google Shape;528;p24"/>
          <p:cNvSpPr txBox="1"/>
          <p:nvPr>
            <p:ph idx="9" type="subTitle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9" name="Google Shape;529;p24"/>
          <p:cNvSpPr txBox="1"/>
          <p:nvPr>
            <p:ph idx="13" type="subTitle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30" name="Google Shape;530;p24"/>
          <p:cNvSpPr txBox="1"/>
          <p:nvPr>
            <p:ph idx="14" type="subTitle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31" name="Google Shape;531;p24"/>
          <p:cNvSpPr txBox="1"/>
          <p:nvPr>
            <p:ph idx="15" type="subTitle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532" name="Google Shape;532;p24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533" name="Google Shape;533;p24"/>
            <p:cNvSpPr/>
            <p:nvPr/>
          </p:nvSpPr>
          <p:spPr>
            <a:xfrm flipH="1" rot="10800000">
              <a:off x="-176403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flipH="1" rot="10800000">
            <a:off x="8041939" y="144568"/>
            <a:ext cx="3894036" cy="692436"/>
            <a:chOff x="5477439" y="1590790"/>
            <a:chExt cx="3894036" cy="692436"/>
          </a:xfrm>
        </p:grpSpPr>
        <p:grpSp>
          <p:nvGrpSpPr>
            <p:cNvPr id="536" name="Google Shape;536;p24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38" name="Google Shape;538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0" name="Google Shape;540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44" name="Google Shape;544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46" name="Google Shape;546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7" name="Google Shape;547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8" name="Google Shape;548;p24"/>
          <p:cNvSpPr/>
          <p:nvPr/>
        </p:nvSpPr>
        <p:spPr>
          <a:xfrm rot="10800000">
            <a:off x="-876276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550" name="Google Shape;550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95375" y="4720782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5"/>
          <p:cNvGrpSpPr/>
          <p:nvPr/>
        </p:nvGrpSpPr>
        <p:grpSpPr>
          <a:xfrm>
            <a:off x="-810334" y="-1436216"/>
            <a:ext cx="10049270" cy="7866187"/>
            <a:chOff x="-810334" y="-1436216"/>
            <a:chExt cx="10049270" cy="7866187"/>
          </a:xfrm>
        </p:grpSpPr>
        <p:sp>
          <p:nvSpPr>
            <p:cNvPr id="554" name="Google Shape;554;p25"/>
            <p:cNvSpPr/>
            <p:nvPr/>
          </p:nvSpPr>
          <p:spPr>
            <a:xfrm rot="10800000">
              <a:off x="-56042" y="-1436216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-810334" y="450692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flipH="1">
              <a:off x="5463604" y="458837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5"/>
          <p:cNvGrpSpPr/>
          <p:nvPr/>
        </p:nvGrpSpPr>
        <p:grpSpPr>
          <a:xfrm>
            <a:off x="-483963" y="343842"/>
            <a:ext cx="10364069" cy="4799653"/>
            <a:chOff x="-483963" y="343842"/>
            <a:chExt cx="10364069" cy="4799653"/>
          </a:xfrm>
        </p:grpSpPr>
        <p:sp>
          <p:nvSpPr>
            <p:cNvPr id="558" name="Google Shape;558;p25"/>
            <p:cNvSpPr/>
            <p:nvPr/>
          </p:nvSpPr>
          <p:spPr>
            <a:xfrm flipH="1">
              <a:off x="-483963" y="3438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490516" y="4911500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flipH="1">
              <a:off x="8647766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25"/>
          <p:cNvSpPr/>
          <p:nvPr/>
        </p:nvSpPr>
        <p:spPr>
          <a:xfrm>
            <a:off x="7423987" y="-8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 txBox="1"/>
          <p:nvPr>
            <p:ph hasCustomPrompt="1" type="title"/>
          </p:nvPr>
        </p:nvSpPr>
        <p:spPr>
          <a:xfrm>
            <a:off x="3365094" y="876275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3" name="Google Shape;563;p25"/>
          <p:cNvSpPr txBox="1"/>
          <p:nvPr>
            <p:ph idx="1" type="subTitle"/>
          </p:nvPr>
        </p:nvSpPr>
        <p:spPr>
          <a:xfrm>
            <a:off x="3365094" y="1492766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4" name="Google Shape;564;p25"/>
          <p:cNvSpPr txBox="1"/>
          <p:nvPr>
            <p:ph hasCustomPrompt="1" idx="2" type="title"/>
          </p:nvPr>
        </p:nvSpPr>
        <p:spPr>
          <a:xfrm>
            <a:off x="3365094" y="2041118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5" name="Google Shape;565;p25"/>
          <p:cNvSpPr txBox="1"/>
          <p:nvPr>
            <p:ph idx="3" type="subTitle"/>
          </p:nvPr>
        </p:nvSpPr>
        <p:spPr>
          <a:xfrm>
            <a:off x="3365094" y="2654570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25"/>
          <p:cNvSpPr txBox="1"/>
          <p:nvPr>
            <p:ph hasCustomPrompt="1" idx="4" type="title"/>
          </p:nvPr>
        </p:nvSpPr>
        <p:spPr>
          <a:xfrm>
            <a:off x="3365094" y="3205961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7" name="Google Shape;567;p25"/>
          <p:cNvSpPr txBox="1"/>
          <p:nvPr>
            <p:ph idx="5" type="subTitle"/>
          </p:nvPr>
        </p:nvSpPr>
        <p:spPr>
          <a:xfrm>
            <a:off x="3365094" y="3816373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68" name="Google Shape;568;p25"/>
          <p:cNvGrpSpPr/>
          <p:nvPr/>
        </p:nvGrpSpPr>
        <p:grpSpPr>
          <a:xfrm>
            <a:off x="-955172" y="-1359417"/>
            <a:ext cx="11011936" cy="8170456"/>
            <a:chOff x="-955172" y="-1359417"/>
            <a:chExt cx="11011936" cy="8170456"/>
          </a:xfrm>
        </p:grpSpPr>
        <p:sp>
          <p:nvSpPr>
            <p:cNvPr id="569" name="Google Shape;569;p25"/>
            <p:cNvSpPr/>
            <p:nvPr/>
          </p:nvSpPr>
          <p:spPr>
            <a:xfrm flipH="1" rot="10800000">
              <a:off x="-955172" y="-1359417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 flipH="1">
              <a:off x="5718529" y="473438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flipH="1" rot="10800000">
              <a:off x="7251492" y="-83652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 flipH="1">
              <a:off x="-718483" y="4740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5"/>
          <p:cNvGrpSpPr/>
          <p:nvPr/>
        </p:nvGrpSpPr>
        <p:grpSpPr>
          <a:xfrm>
            <a:off x="-3334299" y="835002"/>
            <a:ext cx="14148600" cy="3523278"/>
            <a:chOff x="-3334299" y="835002"/>
            <a:chExt cx="14148600" cy="3523278"/>
          </a:xfrm>
        </p:grpSpPr>
        <p:grpSp>
          <p:nvGrpSpPr>
            <p:cNvPr id="574" name="Google Shape;574;p25"/>
            <p:cNvGrpSpPr/>
            <p:nvPr/>
          </p:nvGrpSpPr>
          <p:grpSpPr>
            <a:xfrm flipH="1">
              <a:off x="7517900" y="835002"/>
              <a:ext cx="3296400" cy="703085"/>
              <a:chOff x="-12" y="3628590"/>
              <a:chExt cx="3296400" cy="703085"/>
            </a:xfrm>
          </p:grpSpPr>
          <p:grpSp>
            <p:nvGrpSpPr>
              <p:cNvPr id="575" name="Google Shape;575;p25"/>
              <p:cNvGrpSpPr/>
              <p:nvPr/>
            </p:nvGrpSpPr>
            <p:grpSpPr>
              <a:xfrm>
                <a:off x="854867" y="39966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576" name="Google Shape;576;p25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77" name="Google Shape;577;p25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8" name="Google Shape;578;p25"/>
              <p:cNvGrpSpPr/>
              <p:nvPr/>
            </p:nvGrpSpPr>
            <p:grpSpPr>
              <a:xfrm>
                <a:off x="518420" y="4195487"/>
                <a:ext cx="1561280" cy="136187"/>
                <a:chOff x="1754675" y="2824000"/>
                <a:chExt cx="4728285" cy="412439"/>
              </a:xfrm>
            </p:grpSpPr>
            <p:sp>
              <p:nvSpPr>
                <p:cNvPr id="579" name="Google Shape;579;p25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1" name="Google Shape;581;p25"/>
              <p:cNvGrpSpPr/>
              <p:nvPr/>
            </p:nvGrpSpPr>
            <p:grpSpPr>
              <a:xfrm>
                <a:off x="226304" y="37648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582" name="Google Shape;582;p25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83" name="Google Shape;583;p25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25"/>
              <p:cNvGrpSpPr/>
              <p:nvPr/>
            </p:nvGrpSpPr>
            <p:grpSpPr>
              <a:xfrm>
                <a:off x="-12" y="36285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85" name="Google Shape;585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86" name="Google Shape;586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87" name="Google Shape;587;p25"/>
            <p:cNvGrpSpPr/>
            <p:nvPr/>
          </p:nvGrpSpPr>
          <p:grpSpPr>
            <a:xfrm flipH="1">
              <a:off x="-3334299" y="3816365"/>
              <a:ext cx="4555892" cy="541915"/>
              <a:chOff x="5950034" y="3380465"/>
              <a:chExt cx="4555892" cy="541915"/>
            </a:xfrm>
          </p:grpSpPr>
          <p:grpSp>
            <p:nvGrpSpPr>
              <p:cNvPr id="588" name="Google Shape;588;p25"/>
              <p:cNvGrpSpPr/>
              <p:nvPr/>
            </p:nvGrpSpPr>
            <p:grpSpPr>
              <a:xfrm rot="10800000">
                <a:off x="5950034" y="3380473"/>
                <a:ext cx="2877996" cy="223763"/>
                <a:chOff x="1748550" y="2064750"/>
                <a:chExt cx="3573375" cy="277863"/>
              </a:xfrm>
            </p:grpSpPr>
            <p:sp>
              <p:nvSpPr>
                <p:cNvPr id="589" name="Google Shape;589;p25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90" name="Google Shape;590;p25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1" name="Google Shape;591;p25"/>
              <p:cNvGrpSpPr/>
              <p:nvPr/>
            </p:nvGrpSpPr>
            <p:grpSpPr>
              <a:xfrm rot="10800000">
                <a:off x="6396949" y="3536010"/>
                <a:ext cx="2430997" cy="185534"/>
                <a:chOff x="1748547" y="1392116"/>
                <a:chExt cx="5911958" cy="451312"/>
              </a:xfrm>
            </p:grpSpPr>
            <p:sp>
              <p:nvSpPr>
                <p:cNvPr id="592" name="Google Shape;592;p25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93" name="Google Shape;593;p25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4" name="Google Shape;594;p25"/>
              <p:cNvGrpSpPr/>
              <p:nvPr/>
            </p:nvGrpSpPr>
            <p:grpSpPr>
              <a:xfrm rot="10800000">
                <a:off x="6906834" y="3876719"/>
                <a:ext cx="3140396" cy="45661"/>
                <a:chOff x="234768" y="1449263"/>
                <a:chExt cx="3899175" cy="56700"/>
              </a:xfrm>
            </p:grpSpPr>
            <p:cxnSp>
              <p:nvCxnSpPr>
                <p:cNvPr id="595" name="Google Shape;595;p25"/>
                <p:cNvCxnSpPr/>
                <p:nvPr/>
              </p:nvCxnSpPr>
              <p:spPr>
                <a:xfrm>
                  <a:off x="234768" y="1477625"/>
                  <a:ext cx="3846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6" name="Google Shape;596;p25"/>
                <p:cNvSpPr/>
                <p:nvPr/>
              </p:nvSpPr>
              <p:spPr>
                <a:xfrm>
                  <a:off x="4077243" y="1449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7" name="Google Shape;597;p25"/>
              <p:cNvGrpSpPr/>
              <p:nvPr/>
            </p:nvGrpSpPr>
            <p:grpSpPr>
              <a:xfrm flipH="1">
                <a:off x="7495622" y="338046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98" name="Google Shape;598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9" name="Google Shape;599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6"/>
          <p:cNvGrpSpPr/>
          <p:nvPr/>
        </p:nvGrpSpPr>
        <p:grpSpPr>
          <a:xfrm flipH="1">
            <a:off x="-254387" y="-883043"/>
            <a:ext cx="10284849" cy="7556893"/>
            <a:chOff x="-1900475" y="-883043"/>
            <a:chExt cx="10284849" cy="7556893"/>
          </a:xfrm>
        </p:grpSpPr>
        <p:sp>
          <p:nvSpPr>
            <p:cNvPr id="602" name="Google Shape;602;p26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04" name="Google Shape;604;p26"/>
          <p:cNvSpPr/>
          <p:nvPr/>
        </p:nvSpPr>
        <p:spPr>
          <a:xfrm rot="10800000">
            <a:off x="-308364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05" name="Google Shape;605;p26"/>
          <p:cNvGrpSpPr/>
          <p:nvPr/>
        </p:nvGrpSpPr>
        <p:grpSpPr>
          <a:xfrm>
            <a:off x="-1129385" y="-2478031"/>
            <a:ext cx="12010982" cy="8673260"/>
            <a:chOff x="-1129385" y="-2478031"/>
            <a:chExt cx="12010982" cy="8673260"/>
          </a:xfrm>
        </p:grpSpPr>
        <p:sp>
          <p:nvSpPr>
            <p:cNvPr id="606" name="Google Shape;606;p26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08" name="Google Shape;608;p26"/>
          <p:cNvGrpSpPr/>
          <p:nvPr/>
        </p:nvGrpSpPr>
        <p:grpSpPr>
          <a:xfrm>
            <a:off x="-1765037" y="118040"/>
            <a:ext cx="3296400" cy="703085"/>
            <a:chOff x="-12" y="3628590"/>
            <a:chExt cx="3296400" cy="703085"/>
          </a:xfrm>
        </p:grpSpPr>
        <p:grpSp>
          <p:nvGrpSpPr>
            <p:cNvPr id="609" name="Google Shape;609;p2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10" name="Google Shape;610;p2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11" name="Google Shape;611;p2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2" name="Google Shape;612;p2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4" name="Google Shape;614;p2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26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16" name="Google Shape;616;p2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7" name="Google Shape;617;p2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19" name="Google Shape;619;p2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0" name="Google Shape;620;p2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1" name="Google Shape;621;p26"/>
          <p:cNvSpPr txBox="1"/>
          <p:nvPr>
            <p:ph hasCustomPrompt="1" type="title"/>
          </p:nvPr>
        </p:nvSpPr>
        <p:spPr>
          <a:xfrm>
            <a:off x="1531375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26"/>
          <p:cNvSpPr txBox="1"/>
          <p:nvPr>
            <p:ph idx="1" type="subTitle"/>
          </p:nvPr>
        </p:nvSpPr>
        <p:spPr>
          <a:xfrm>
            <a:off x="9385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3" name="Google Shape;623;p26"/>
          <p:cNvSpPr txBox="1"/>
          <p:nvPr>
            <p:ph idx="2" type="subTitle"/>
          </p:nvPr>
        </p:nvSpPr>
        <p:spPr>
          <a:xfrm>
            <a:off x="9385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24" name="Google Shape;624;p26"/>
          <p:cNvSpPr txBox="1"/>
          <p:nvPr>
            <p:ph hasCustomPrompt="1" idx="3" type="title"/>
          </p:nvPr>
        </p:nvSpPr>
        <p:spPr>
          <a:xfrm>
            <a:off x="4078200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26"/>
          <p:cNvSpPr txBox="1"/>
          <p:nvPr>
            <p:ph idx="4" type="subTitle"/>
          </p:nvPr>
        </p:nvSpPr>
        <p:spPr>
          <a:xfrm>
            <a:off x="34854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6" name="Google Shape;626;p26"/>
          <p:cNvSpPr txBox="1"/>
          <p:nvPr>
            <p:ph idx="5" type="subTitle"/>
          </p:nvPr>
        </p:nvSpPr>
        <p:spPr>
          <a:xfrm>
            <a:off x="34854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27" name="Google Shape;627;p26"/>
          <p:cNvSpPr txBox="1"/>
          <p:nvPr>
            <p:ph hasCustomPrompt="1" idx="6" type="title"/>
          </p:nvPr>
        </p:nvSpPr>
        <p:spPr>
          <a:xfrm>
            <a:off x="6625100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26"/>
          <p:cNvSpPr txBox="1"/>
          <p:nvPr>
            <p:ph idx="7" type="subTitle"/>
          </p:nvPr>
        </p:nvSpPr>
        <p:spPr>
          <a:xfrm>
            <a:off x="60323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9" name="Google Shape;629;p26"/>
          <p:cNvSpPr txBox="1"/>
          <p:nvPr>
            <p:ph idx="8" type="subTitle"/>
          </p:nvPr>
        </p:nvSpPr>
        <p:spPr>
          <a:xfrm>
            <a:off x="60323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30" name="Google Shape;630;p26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33" name="Google Shape;633;p27"/>
          <p:cNvGrpSpPr/>
          <p:nvPr/>
        </p:nvGrpSpPr>
        <p:grpSpPr>
          <a:xfrm flipH="1" rot="10800000">
            <a:off x="7632084" y="158865"/>
            <a:ext cx="3010303" cy="380635"/>
            <a:chOff x="5446772" y="1743190"/>
            <a:chExt cx="3010303" cy="380635"/>
          </a:xfrm>
        </p:grpSpPr>
        <p:grpSp>
          <p:nvGrpSpPr>
            <p:cNvPr id="634" name="Google Shape;634;p2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35" name="Google Shape;635;p2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6" name="Google Shape;636;p2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" name="Google Shape;637;p2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38" name="Google Shape;638;p2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39" name="Google Shape;639;p2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2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641" name="Google Shape;641;p2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2" name="Google Shape;642;p2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3" name="Google Shape;643;p27"/>
          <p:cNvGrpSpPr/>
          <p:nvPr/>
        </p:nvGrpSpPr>
        <p:grpSpPr>
          <a:xfrm>
            <a:off x="-201828" y="-265593"/>
            <a:ext cx="9294978" cy="6913322"/>
            <a:chOff x="-201828" y="-265593"/>
            <a:chExt cx="9294978" cy="6913322"/>
          </a:xfrm>
        </p:grpSpPr>
        <p:sp>
          <p:nvSpPr>
            <p:cNvPr id="644" name="Google Shape;644;p27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flipH="1" rot="10800000">
              <a:off x="-163643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7"/>
          <p:cNvSpPr/>
          <p:nvPr/>
        </p:nvSpPr>
        <p:spPr>
          <a:xfrm flipH="1" rot="10800000">
            <a:off x="8818850" y="4058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371025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8"/>
          <p:cNvGrpSpPr/>
          <p:nvPr/>
        </p:nvGrpSpPr>
        <p:grpSpPr>
          <a:xfrm>
            <a:off x="-1199871" y="-1359417"/>
            <a:ext cx="10183874" cy="7869675"/>
            <a:chOff x="-1199871" y="-1359417"/>
            <a:chExt cx="10183874" cy="7869675"/>
          </a:xfrm>
        </p:grpSpPr>
        <p:grpSp>
          <p:nvGrpSpPr>
            <p:cNvPr id="650" name="Google Shape;650;p28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651" name="Google Shape;651;p28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rect b="b" l="l" r="r" t="t"/>
                <a:pathLst>
                  <a:path extrusionOk="0" h="33981" w="64958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 flipH="1" rot="10800000">
                <a:off x="-955172" y="-1359417"/>
                <a:ext cx="2979895" cy="1757817"/>
              </a:xfrm>
              <a:custGeom>
                <a:rect b="b" l="l" r="r" t="t"/>
                <a:pathLst>
                  <a:path extrusionOk="0" h="65842" w="111617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3" name="Google Shape;653;p28"/>
            <p:cNvSpPr/>
            <p:nvPr/>
          </p:nvSpPr>
          <p:spPr>
            <a:xfrm>
              <a:off x="-1199871" y="466865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28"/>
          <p:cNvSpPr/>
          <p:nvPr/>
        </p:nvSpPr>
        <p:spPr>
          <a:xfrm flipH="1">
            <a:off x="8647766" y="4521501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28"/>
          <p:cNvGrpSpPr/>
          <p:nvPr/>
        </p:nvGrpSpPr>
        <p:grpSpPr>
          <a:xfrm flipH="1" rot="10800000">
            <a:off x="-1576500" y="4252465"/>
            <a:ext cx="3296400" cy="703085"/>
            <a:chOff x="-12" y="3628590"/>
            <a:chExt cx="3296400" cy="703085"/>
          </a:xfrm>
        </p:grpSpPr>
        <p:grpSp>
          <p:nvGrpSpPr>
            <p:cNvPr id="656" name="Google Shape;656;p2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57" name="Google Shape;657;p2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8" name="Google Shape;658;p2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9" name="Google Shape;659;p2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60" name="Google Shape;660;p2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1" name="Google Shape;661;p2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2" name="Google Shape;662;p2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63" name="Google Shape;663;p2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4" name="Google Shape;664;p2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5" name="Google Shape;665;p2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66" name="Google Shape;666;p2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7" name="Google Shape;667;p2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8" name="Google Shape;66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9" name="Google Shape;669;p28"/>
          <p:cNvSpPr/>
          <p:nvPr/>
        </p:nvSpPr>
        <p:spPr>
          <a:xfrm flipH="1">
            <a:off x="5718529" y="4734383"/>
            <a:ext cx="3520400" cy="2076657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2" name="Google Shape;672;p29"/>
          <p:cNvSpPr/>
          <p:nvPr/>
        </p:nvSpPr>
        <p:spPr>
          <a:xfrm>
            <a:off x="6422716" y="-11537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9"/>
          <p:cNvSpPr/>
          <p:nvPr/>
        </p:nvSpPr>
        <p:spPr>
          <a:xfrm rot="10800000">
            <a:off x="6549401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29"/>
          <p:cNvGrpSpPr/>
          <p:nvPr/>
        </p:nvGrpSpPr>
        <p:grpSpPr>
          <a:xfrm>
            <a:off x="-1690350" y="187965"/>
            <a:ext cx="3296400" cy="703085"/>
            <a:chOff x="-12" y="3628590"/>
            <a:chExt cx="3296400" cy="703085"/>
          </a:xfrm>
        </p:grpSpPr>
        <p:grpSp>
          <p:nvGrpSpPr>
            <p:cNvPr id="675" name="Google Shape;675;p29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76" name="Google Shape;676;p2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7" name="Google Shape;677;p2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" name="Google Shape;678;p29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79" name="Google Shape;679;p2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80" name="Google Shape;680;p2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1" name="Google Shape;681;p29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82" name="Google Shape;682;p2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83" name="Google Shape;683;p2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4" name="Google Shape;684;p29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85" name="Google Shape;685;p2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6" name="Google Shape;686;p2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7" name="Google Shape;687;p29"/>
          <p:cNvGrpSpPr/>
          <p:nvPr/>
        </p:nvGrpSpPr>
        <p:grpSpPr>
          <a:xfrm>
            <a:off x="-2028096" y="-665229"/>
            <a:ext cx="5371751" cy="7430144"/>
            <a:chOff x="-2028096" y="-665229"/>
            <a:chExt cx="5371751" cy="7430144"/>
          </a:xfrm>
        </p:grpSpPr>
        <p:sp>
          <p:nvSpPr>
            <p:cNvPr id="688" name="Google Shape;688;p29"/>
            <p:cNvSpPr/>
            <p:nvPr/>
          </p:nvSpPr>
          <p:spPr>
            <a:xfrm>
              <a:off x="-176746" y="468825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 flipH="1" rot="10800000">
              <a:off x="-2028096" y="-66522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30"/>
          <p:cNvGrpSpPr/>
          <p:nvPr/>
        </p:nvGrpSpPr>
        <p:grpSpPr>
          <a:xfrm>
            <a:off x="-1206796" y="-728442"/>
            <a:ext cx="11075673" cy="7393347"/>
            <a:chOff x="-1206796" y="-728442"/>
            <a:chExt cx="11075673" cy="7393347"/>
          </a:xfrm>
        </p:grpSpPr>
        <p:sp>
          <p:nvSpPr>
            <p:cNvPr id="692" name="Google Shape;692;p30"/>
            <p:cNvSpPr/>
            <p:nvPr/>
          </p:nvSpPr>
          <p:spPr>
            <a:xfrm flipH="1" rot="10800000">
              <a:off x="-1206796" y="-72844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 rot="10800000">
              <a:off x="7640980" y="-38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-150967" y="475350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0"/>
          <p:cNvGrpSpPr/>
          <p:nvPr/>
        </p:nvGrpSpPr>
        <p:grpSpPr>
          <a:xfrm>
            <a:off x="-460988" y="5"/>
            <a:ext cx="8180159" cy="5143491"/>
            <a:chOff x="-460988" y="5"/>
            <a:chExt cx="8180159" cy="5143491"/>
          </a:xfrm>
        </p:grpSpPr>
        <p:sp>
          <p:nvSpPr>
            <p:cNvPr id="696" name="Google Shape;696;p30"/>
            <p:cNvSpPr/>
            <p:nvPr/>
          </p:nvSpPr>
          <p:spPr>
            <a:xfrm>
              <a:off x="6712387" y="5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7" name="Google Shape;697;p30"/>
            <p:cNvGrpSpPr/>
            <p:nvPr/>
          </p:nvGrpSpPr>
          <p:grpSpPr>
            <a:xfrm>
              <a:off x="-460988" y="447730"/>
              <a:ext cx="7721994" cy="4695766"/>
              <a:chOff x="-460988" y="447730"/>
              <a:chExt cx="7721994" cy="4695766"/>
            </a:xfrm>
          </p:grpSpPr>
          <p:sp>
            <p:nvSpPr>
              <p:cNvPr id="698" name="Google Shape;698;p30"/>
              <p:cNvSpPr/>
              <p:nvPr/>
            </p:nvSpPr>
            <p:spPr>
              <a:xfrm flipH="1">
                <a:off x="-460988" y="447730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9" name="Google Shape;699;p30"/>
              <p:cNvGrpSpPr/>
              <p:nvPr/>
            </p:nvGrpSpPr>
            <p:grpSpPr>
              <a:xfrm>
                <a:off x="117004" y="4911501"/>
                <a:ext cx="7144003" cy="231995"/>
                <a:chOff x="117004" y="4911501"/>
                <a:chExt cx="7144003" cy="231995"/>
              </a:xfrm>
            </p:grpSpPr>
            <p:sp>
              <p:nvSpPr>
                <p:cNvPr id="700" name="Google Shape;700;p30"/>
                <p:cNvSpPr/>
                <p:nvPr/>
              </p:nvSpPr>
              <p:spPr>
                <a:xfrm>
                  <a:off x="117004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30"/>
                <p:cNvSpPr/>
                <p:nvPr/>
              </p:nvSpPr>
              <p:spPr>
                <a:xfrm flipH="1">
                  <a:off x="6028666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02" name="Google Shape;702;p30"/>
          <p:cNvGrpSpPr/>
          <p:nvPr/>
        </p:nvGrpSpPr>
        <p:grpSpPr>
          <a:xfrm>
            <a:off x="-1206808" y="-1311142"/>
            <a:ext cx="12598531" cy="8806268"/>
            <a:chOff x="-1206808" y="-1311142"/>
            <a:chExt cx="12598531" cy="8806268"/>
          </a:xfrm>
        </p:grpSpPr>
        <p:sp>
          <p:nvSpPr>
            <p:cNvPr id="703" name="Google Shape;703;p30"/>
            <p:cNvSpPr/>
            <p:nvPr/>
          </p:nvSpPr>
          <p:spPr>
            <a:xfrm flipH="1" rot="10800000">
              <a:off x="-563672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 flipH="1">
              <a:off x="6490621" y="4604004"/>
              <a:ext cx="4901102" cy="2891122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 flipH="1" rot="10800000">
              <a:off x="6338717" y="-9979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 flipH="1">
              <a:off x="-1206808" y="438625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30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8" name="Google Shape;708;p30"/>
          <p:cNvSpPr txBox="1"/>
          <p:nvPr>
            <p:ph idx="1" type="subTitle"/>
          </p:nvPr>
        </p:nvSpPr>
        <p:spPr>
          <a:xfrm>
            <a:off x="2347900" y="15718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9" name="Google Shape;709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0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4"/>
          <p:cNvGrpSpPr/>
          <p:nvPr/>
        </p:nvGrpSpPr>
        <p:grpSpPr>
          <a:xfrm>
            <a:off x="7852085" y="4186321"/>
            <a:ext cx="3074607" cy="453954"/>
            <a:chOff x="5478797" y="847321"/>
            <a:chExt cx="3074607" cy="453954"/>
          </a:xfrm>
        </p:grpSpPr>
        <p:grpSp>
          <p:nvGrpSpPr>
            <p:cNvPr id="55" name="Google Shape;55;p4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7" name="Google Shape;57;p4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0" name="Google Shape;60;p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62" name="Google Shape;62;p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" name="Google Shape;63;p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" name="Google Shape;64;p4"/>
          <p:cNvGrpSpPr/>
          <p:nvPr/>
        </p:nvGrpSpPr>
        <p:grpSpPr>
          <a:xfrm>
            <a:off x="-522276" y="-1302097"/>
            <a:ext cx="7191391" cy="7853482"/>
            <a:chOff x="-522276" y="-1302097"/>
            <a:chExt cx="7191391" cy="7853482"/>
          </a:xfrm>
        </p:grpSpPr>
        <p:sp>
          <p:nvSpPr>
            <p:cNvPr id="65" name="Google Shape;65;p4"/>
            <p:cNvSpPr/>
            <p:nvPr/>
          </p:nvSpPr>
          <p:spPr>
            <a:xfrm flipH="1">
              <a:off x="3148717" y="4709785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flipH="1" rot="10800000">
              <a:off x="-522276" y="-13020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720000" y="1065989"/>
            <a:ext cx="77040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" name="Google Shape;69;p4"/>
          <p:cNvSpPr/>
          <p:nvPr/>
        </p:nvSpPr>
        <p:spPr>
          <a:xfrm flipH="1">
            <a:off x="6000549" y="4603999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4132575" y="4716825"/>
            <a:ext cx="5724316" cy="2084515"/>
            <a:chOff x="4132575" y="4716825"/>
            <a:chExt cx="5724316" cy="2084515"/>
          </a:xfrm>
        </p:grpSpPr>
        <p:sp>
          <p:nvSpPr>
            <p:cNvPr id="71" name="Google Shape;71;p4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flipH="1" rot="10800000">
              <a:off x="1175807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flipH="1" rot="10800000">
              <a:off x="-881984" y="-739244"/>
              <a:ext cx="1959133" cy="1024867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2"/>
          <p:cNvSpPr/>
          <p:nvPr/>
        </p:nvSpPr>
        <p:spPr>
          <a:xfrm flipH="1" rot="10800000">
            <a:off x="-621671" y="-1770656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5"/>
          <p:cNvGrpSpPr/>
          <p:nvPr/>
        </p:nvGrpSpPr>
        <p:grpSpPr>
          <a:xfrm>
            <a:off x="-1093351" y="-1466368"/>
            <a:ext cx="10388326" cy="8402728"/>
            <a:chOff x="-1093351" y="-1466368"/>
            <a:chExt cx="10388326" cy="8402728"/>
          </a:xfrm>
        </p:grpSpPr>
        <p:sp>
          <p:nvSpPr>
            <p:cNvPr id="75" name="Google Shape;75;p5"/>
            <p:cNvSpPr/>
            <p:nvPr/>
          </p:nvSpPr>
          <p:spPr>
            <a:xfrm flipH="1" rot="10800000">
              <a:off x="-3" y="-1466368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-1093351" y="45672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6360578" y="3454300"/>
            <a:ext cx="17739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5"/>
          <p:cNvSpPr txBox="1"/>
          <p:nvPr>
            <p:ph idx="2" type="subTitle"/>
          </p:nvPr>
        </p:nvSpPr>
        <p:spPr>
          <a:xfrm>
            <a:off x="2644083" y="3454300"/>
            <a:ext cx="17706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5"/>
          <p:cNvSpPr txBox="1"/>
          <p:nvPr>
            <p:ph idx="3" type="subTitle"/>
          </p:nvPr>
        </p:nvSpPr>
        <p:spPr>
          <a:xfrm>
            <a:off x="6360575" y="2714800"/>
            <a:ext cx="17739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4" type="subTitle"/>
          </p:nvPr>
        </p:nvSpPr>
        <p:spPr>
          <a:xfrm>
            <a:off x="2643925" y="2714800"/>
            <a:ext cx="17706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82" name="Google Shape;82;p5"/>
          <p:cNvGrpSpPr/>
          <p:nvPr/>
        </p:nvGrpSpPr>
        <p:grpSpPr>
          <a:xfrm>
            <a:off x="7568059" y="4604012"/>
            <a:ext cx="3010303" cy="380635"/>
            <a:chOff x="5446772" y="1743190"/>
            <a:chExt cx="3010303" cy="380635"/>
          </a:xfrm>
        </p:grpSpPr>
        <p:grpSp>
          <p:nvGrpSpPr>
            <p:cNvPr id="83" name="Google Shape;83;p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84" name="Google Shape;84;p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5" name="Google Shape;85;p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87" name="Google Shape;87;p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" name="Google Shape;88;p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90" name="Google Shape;90;p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" name="Google Shape;91;p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5"/>
          <p:cNvSpPr/>
          <p:nvPr/>
        </p:nvSpPr>
        <p:spPr>
          <a:xfrm flipH="1">
            <a:off x="-831826" y="-3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 flipH="1" rot="10800000">
            <a:off x="7378450" y="-807272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 flipH="1" rot="10800000">
            <a:off x="-1358733" y="-903765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 rot="10800000">
            <a:off x="-984940" y="165546"/>
            <a:ext cx="3074607" cy="453954"/>
            <a:chOff x="5478797" y="847321"/>
            <a:chExt cx="3074607" cy="453954"/>
          </a:xfrm>
        </p:grpSpPr>
        <p:grpSp>
          <p:nvGrpSpPr>
            <p:cNvPr id="97" name="Google Shape;97;p6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98" name="Google Shape;98;p6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9" name="Google Shape;99;p6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6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2" name="Google Shape;102;p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6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104" name="Google Shape;104;p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" name="Google Shape;105;p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" name="Google Shape;106;p6"/>
          <p:cNvSpPr/>
          <p:nvPr/>
        </p:nvSpPr>
        <p:spPr>
          <a:xfrm rot="10800000">
            <a:off x="6000549" y="-1553122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713224" y="4972674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6"/>
          <p:cNvGrpSpPr/>
          <p:nvPr/>
        </p:nvGrpSpPr>
        <p:grpSpPr>
          <a:xfrm flipH="1">
            <a:off x="-3634650" y="4404925"/>
            <a:ext cx="5724316" cy="2084515"/>
            <a:chOff x="4132575" y="4716825"/>
            <a:chExt cx="5724316" cy="2084515"/>
          </a:xfrm>
        </p:grpSpPr>
        <p:sp>
          <p:nvSpPr>
            <p:cNvPr id="109" name="Google Shape;109;p6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" type="subTitle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5" name="Google Shape;115;p7"/>
          <p:cNvSpPr/>
          <p:nvPr>
            <p:ph idx="2" type="pic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 flipH="1" rot="10800000">
            <a:off x="-1594613" y="-603810"/>
            <a:ext cx="3247250" cy="169871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>
            <a:off x="-10" y="-1009617"/>
            <a:ext cx="9640083" cy="7443072"/>
            <a:chOff x="-10" y="-1009617"/>
            <a:chExt cx="9640083" cy="7443072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-10" y="45220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2503206" y="5"/>
            <a:ext cx="7007334" cy="4699016"/>
            <a:chOff x="2503206" y="5"/>
            <a:chExt cx="7007334" cy="4699016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144" name="Google Shape;144;p8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rect b="b" l="l" r="r" t="t"/>
                <a:pathLst>
                  <a:path extrusionOk="0" h="4203" w="22325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8"/>
          <p:cNvGrpSpPr/>
          <p:nvPr/>
        </p:nvGrpSpPr>
        <p:grpSpPr>
          <a:xfrm>
            <a:off x="-1320285" y="-2292139"/>
            <a:ext cx="12455532" cy="9684964"/>
            <a:chOff x="-1320285" y="-2292139"/>
            <a:chExt cx="12455532" cy="9684964"/>
          </a:xfrm>
        </p:grpSpPr>
        <p:sp>
          <p:nvSpPr>
            <p:cNvPr id="150" name="Google Shape;150;p8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flipH="1" rot="10800000">
              <a:off x="-1320285" y="-22921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432453" y="499203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8"/>
          <p:cNvSpPr txBox="1"/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4" name="Google Shape;154;p8"/>
          <p:cNvGrpSpPr/>
          <p:nvPr/>
        </p:nvGrpSpPr>
        <p:grpSpPr>
          <a:xfrm>
            <a:off x="-1892403" y="831971"/>
            <a:ext cx="12928869" cy="3635055"/>
            <a:chOff x="-1892403" y="831971"/>
            <a:chExt cx="12928869" cy="3635055"/>
          </a:xfrm>
        </p:grpSpPr>
        <p:grpSp>
          <p:nvGrpSpPr>
            <p:cNvPr id="155" name="Google Shape;155;p8"/>
            <p:cNvGrpSpPr/>
            <p:nvPr/>
          </p:nvGrpSpPr>
          <p:grpSpPr>
            <a:xfrm flipH="1">
              <a:off x="7436679" y="831971"/>
              <a:ext cx="3599787" cy="1044104"/>
              <a:chOff x="-1431671" y="656496"/>
              <a:chExt cx="3599787" cy="1044104"/>
            </a:xfrm>
          </p:grpSpPr>
          <p:grpSp>
            <p:nvGrpSpPr>
              <p:cNvPr id="156" name="Google Shape;156;p8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157" name="Google Shape;157;p8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58" name="Google Shape;158;p8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" name="Google Shape;159;p8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160" name="Google Shape;160;p8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1" name="Google Shape;161;p8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" name="Google Shape;162;p8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5" name="Google Shape;165;p8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166" name="Google Shape;166;p8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" name="Google Shape;168;p8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" name="Google Shape;171;p8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172" name="Google Shape;172;p8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73" name="Google Shape;173;p8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4" name="Google Shape;174;p8"/>
            <p:cNvGrpSpPr/>
            <p:nvPr/>
          </p:nvGrpSpPr>
          <p:grpSpPr>
            <a:xfrm>
              <a:off x="-1892403" y="3926990"/>
              <a:ext cx="3427062" cy="540036"/>
              <a:chOff x="-1366378" y="3596340"/>
              <a:chExt cx="3427062" cy="540036"/>
            </a:xfrm>
          </p:grpSpPr>
          <p:grpSp>
            <p:nvGrpSpPr>
              <p:cNvPr id="175" name="Google Shape;175;p8"/>
              <p:cNvGrpSpPr/>
              <p:nvPr/>
            </p:nvGrpSpPr>
            <p:grpSpPr>
              <a:xfrm>
                <a:off x="-1366378" y="4034012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76" name="Google Shape;176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" name="Google Shape;178;p8"/>
              <p:cNvGrpSpPr/>
              <p:nvPr/>
            </p:nvGrpSpPr>
            <p:grpSpPr>
              <a:xfrm flipH="1">
                <a:off x="-949619" y="3596340"/>
                <a:ext cx="3010303" cy="380635"/>
                <a:chOff x="5446772" y="1743190"/>
                <a:chExt cx="3010303" cy="380635"/>
              </a:xfrm>
            </p:grpSpPr>
            <p:grpSp>
              <p:nvGrpSpPr>
                <p:cNvPr id="179" name="Google Shape;179;p8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180" name="Google Shape;180;p8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1" name="Google Shape;181;p8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2" name="Google Shape;182;p8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rect b="b" l="l" r="r" t="t"/>
                    <a:pathLst>
                      <a:path extrusionOk="0" h="5994" w="7755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sp>
              <p:sp>
                <p:nvSpPr>
                  <p:cNvPr id="184" name="Google Shape;184;p8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5" name="Google Shape;185;p8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186" name="Google Shape;186;p8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7" name="Google Shape;187;p8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427509" y="-1247071"/>
            <a:ext cx="9750025" cy="7678774"/>
            <a:chOff x="-427509" y="-1247071"/>
            <a:chExt cx="9750025" cy="7678774"/>
          </a:xfrm>
        </p:grpSpPr>
        <p:sp>
          <p:nvSpPr>
            <p:cNvPr id="190" name="Google Shape;190;p9"/>
            <p:cNvSpPr/>
            <p:nvPr/>
          </p:nvSpPr>
          <p:spPr>
            <a:xfrm>
              <a:off x="-10" y="4520307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9"/>
          <p:cNvSpPr txBox="1"/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" name="Google Shape;194;p9"/>
          <p:cNvSpPr txBox="1"/>
          <p:nvPr>
            <p:ph idx="1" type="subTitle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95" name="Google Shape;195;p9"/>
          <p:cNvGrpSpPr/>
          <p:nvPr/>
        </p:nvGrpSpPr>
        <p:grpSpPr>
          <a:xfrm>
            <a:off x="-427494" y="7"/>
            <a:ext cx="9851067" cy="5168274"/>
            <a:chOff x="-427494" y="7"/>
            <a:chExt cx="9851067" cy="5168274"/>
          </a:xfrm>
        </p:grpSpPr>
        <p:sp>
          <p:nvSpPr>
            <p:cNvPr id="196" name="Google Shape;196;p9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flipH="1" rot="10800000">
              <a:off x="-427494" y="8097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201" name="Google Shape;201;p9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flipH="1" rot="10800000">
              <a:off x="7861425" y="-9594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flipH="1" rot="10800000">
              <a:off x="-591414" y="-217566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10.xml"/><Relationship Id="rId5" Type="http://schemas.openxmlformats.org/officeDocument/2006/relationships/slide" Target="/ppt/slides/slide25.xml"/><Relationship Id="rId6" Type="http://schemas.openxmlformats.org/officeDocument/2006/relationships/slide" Target="/ppt/slides/slide32.xml"/><Relationship Id="rId7" Type="http://schemas.openxmlformats.org/officeDocument/2006/relationships/slide" Target="/ppt/slides/slide39.xml"/><Relationship Id="rId8" Type="http://schemas.openxmlformats.org/officeDocument/2006/relationships/slide" Target="/ppt/slides/slide17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3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Aprendizado Supervisionado</a:t>
            </a:r>
            <a:endParaRPr/>
          </a:p>
        </p:txBody>
      </p:sp>
      <p:sp>
        <p:nvSpPr>
          <p:cNvPr id="753" name="Google Shape;753;p33"/>
          <p:cNvSpPr txBox="1"/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Machine Learning</a:t>
            </a:r>
            <a:endParaRPr/>
          </a:p>
        </p:txBody>
      </p:sp>
      <p:grpSp>
        <p:nvGrpSpPr>
          <p:cNvPr id="754" name="Google Shape;754;p33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55" name="Google Shape;755;p33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56" name="Google Shape;756;p33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57" name="Google Shape;757;p33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8" name="Google Shape;758;p33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59" name="Google Shape;759;p33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60" name="Google Shape;760;p33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1" name="Google Shape;761;p33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2" name="Google Shape;762;p3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63" name="Google Shape;763;p3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4" name="Google Shape;764;p33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65" name="Google Shape;765;p33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66" name="Google Shape;766;p33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7" name="Google Shape;767;p33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68" name="Google Shape;768;p33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69" name="Google Shape;769;p3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70" name="Google Shape;770;p3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1" name="Google Shape;771;p33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2" name="Google Shape;772;p3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3" name="Google Shape;773;p3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p33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75" name="Google Shape;775;p3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6" name="Google Shape;776;p3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7" name="Google Shape;777;p33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78" name="Google Shape;778;p33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9" name="Google Shape;779;p33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0" name="Google Shape;780;p33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1" name="Google Shape;781;p3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82" name="Google Shape;782;p3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3" name="Google Shape;783;p33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84" name="Google Shape;784;p3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85" name="Google Shape;785;p3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6" name="Google Shape;786;p33"/>
          <p:cNvSpPr txBox="1"/>
          <p:nvPr/>
        </p:nvSpPr>
        <p:spPr>
          <a:xfrm>
            <a:off x="4339975" y="4772650"/>
            <a:ext cx="30021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Adriano Ferreira Lopes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2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REGRESSÃO LOGÍSTICA</a:t>
            </a:r>
            <a:endParaRPr/>
          </a:p>
        </p:txBody>
      </p:sp>
      <p:sp>
        <p:nvSpPr>
          <p:cNvPr id="1010" name="Google Shape;1010;p42"/>
          <p:cNvSpPr txBox="1"/>
          <p:nvPr>
            <p:ph idx="1" type="subTitle"/>
          </p:nvPr>
        </p:nvSpPr>
        <p:spPr>
          <a:xfrm>
            <a:off x="653425" y="1119200"/>
            <a:ext cx="36195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Definição: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Modelo: Um algoritmo simples que modela uma relação linear entre entradas e uma saída categórica (1 ou 0)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Uso: Aprendizado supervisionado para classificação binária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Abordagem: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Não é regressão tradicional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Utiliza função logística (sigmoide)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Método: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Transforma uma combinação linear das características em uma probabilidade entre 0 e 1.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Valores acima do limiar: Atribuídos a uma classe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Valores abaixo: Atribuídos à outra classe.</a:t>
            </a:r>
            <a:endParaRPr/>
          </a:p>
        </p:txBody>
      </p:sp>
      <p:pic>
        <p:nvPicPr>
          <p:cNvPr id="1011" name="Google Shape;10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325" y="1232100"/>
            <a:ext cx="1691700" cy="7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325" y="2157150"/>
            <a:ext cx="3493546" cy="253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018" name="Google Shape;1018;p43"/>
          <p:cNvSpPr txBox="1"/>
          <p:nvPr>
            <p:ph idx="1" type="subTitle"/>
          </p:nvPr>
        </p:nvSpPr>
        <p:spPr>
          <a:xfrm>
            <a:off x="937625" y="2512050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Previsão de doenças com base em dados médicos, como diabetes ou câncer</a:t>
            </a:r>
            <a:endParaRPr/>
          </a:p>
        </p:txBody>
      </p:sp>
      <p:sp>
        <p:nvSpPr>
          <p:cNvPr id="1019" name="Google Shape;1019;p43"/>
          <p:cNvSpPr txBox="1"/>
          <p:nvPr>
            <p:ph idx="2" type="subTitle"/>
          </p:nvPr>
        </p:nvSpPr>
        <p:spPr>
          <a:xfrm>
            <a:off x="334106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risco de crédito para concessão de empréstimos.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3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Previsão de probabilidade de compra de um produto</a:t>
            </a:r>
            <a:endParaRPr/>
          </a:p>
        </p:txBody>
      </p:sp>
      <p:sp>
        <p:nvSpPr>
          <p:cNvPr id="1021" name="Google Shape;1021;p43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Medicina</a:t>
            </a:r>
            <a:endParaRPr/>
          </a:p>
        </p:txBody>
      </p:sp>
      <p:sp>
        <p:nvSpPr>
          <p:cNvPr id="1022" name="Google Shape;1022;p43"/>
          <p:cNvSpPr txBox="1"/>
          <p:nvPr>
            <p:ph idx="5" type="subTitle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Finanças</a:t>
            </a:r>
            <a:endParaRPr/>
          </a:p>
        </p:txBody>
      </p:sp>
      <p:sp>
        <p:nvSpPr>
          <p:cNvPr id="1023" name="Google Shape;1023;p43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</a:t>
            </a:r>
            <a:endParaRPr/>
          </a:p>
        </p:txBody>
      </p:sp>
      <p:sp>
        <p:nvSpPr>
          <p:cNvPr id="1024" name="Google Shape;1024;p43"/>
          <p:cNvSpPr/>
          <p:nvPr/>
        </p:nvSpPr>
        <p:spPr>
          <a:xfrm>
            <a:off x="1714621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43"/>
          <p:cNvSpPr/>
          <p:nvPr/>
        </p:nvSpPr>
        <p:spPr>
          <a:xfrm>
            <a:off x="408385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3"/>
          <p:cNvSpPr/>
          <p:nvPr/>
        </p:nvSpPr>
        <p:spPr>
          <a:xfrm>
            <a:off x="648730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43"/>
          <p:cNvSpPr/>
          <p:nvPr/>
        </p:nvSpPr>
        <p:spPr>
          <a:xfrm>
            <a:off x="1827313" y="1614075"/>
            <a:ext cx="341625" cy="339050"/>
          </a:xfrm>
          <a:custGeom>
            <a:rect b="b" l="l" r="r" t="t"/>
            <a:pathLst>
              <a:path extrusionOk="0" h="13562" w="13665">
                <a:moveTo>
                  <a:pt x="4579" y="6518"/>
                </a:moveTo>
                <a:lnTo>
                  <a:pt x="4579" y="11650"/>
                </a:lnTo>
                <a:lnTo>
                  <a:pt x="3526" y="11650"/>
                </a:lnTo>
                <a:lnTo>
                  <a:pt x="3526" y="6518"/>
                </a:lnTo>
                <a:close/>
                <a:moveTo>
                  <a:pt x="4316" y="2163"/>
                </a:moveTo>
                <a:cubicBezTo>
                  <a:pt x="5422" y="2631"/>
                  <a:pt x="5561" y="5024"/>
                  <a:pt x="6956" y="5273"/>
                </a:cubicBezTo>
                <a:lnTo>
                  <a:pt x="6956" y="9160"/>
                </a:lnTo>
                <a:lnTo>
                  <a:pt x="6431" y="9160"/>
                </a:lnTo>
                <a:cubicBezTo>
                  <a:pt x="6292" y="9160"/>
                  <a:pt x="6169" y="9286"/>
                  <a:pt x="6169" y="9422"/>
                </a:cubicBezTo>
                <a:lnTo>
                  <a:pt x="6169" y="11650"/>
                </a:lnTo>
                <a:lnTo>
                  <a:pt x="5103" y="11650"/>
                </a:lnTo>
                <a:lnTo>
                  <a:pt x="5103" y="6242"/>
                </a:lnTo>
                <a:cubicBezTo>
                  <a:pt x="5103" y="6103"/>
                  <a:pt x="4994" y="5980"/>
                  <a:pt x="4841" y="5980"/>
                </a:cubicBezTo>
                <a:lnTo>
                  <a:pt x="4316" y="5980"/>
                </a:lnTo>
                <a:lnTo>
                  <a:pt x="4316" y="2163"/>
                </a:lnTo>
                <a:close/>
                <a:moveTo>
                  <a:pt x="7759" y="9685"/>
                </a:moveTo>
                <a:lnTo>
                  <a:pt x="7759" y="11650"/>
                </a:lnTo>
                <a:lnTo>
                  <a:pt x="6693" y="11650"/>
                </a:lnTo>
                <a:lnTo>
                  <a:pt x="6693" y="9685"/>
                </a:lnTo>
                <a:close/>
                <a:moveTo>
                  <a:pt x="10139" y="586"/>
                </a:moveTo>
                <a:lnTo>
                  <a:pt x="10139" y="4390"/>
                </a:lnTo>
                <a:lnTo>
                  <a:pt x="9611" y="4390"/>
                </a:lnTo>
                <a:cubicBezTo>
                  <a:pt x="9462" y="4390"/>
                  <a:pt x="9349" y="4513"/>
                  <a:pt x="9349" y="4665"/>
                </a:cubicBezTo>
                <a:lnTo>
                  <a:pt x="9349" y="11650"/>
                </a:lnTo>
                <a:lnTo>
                  <a:pt x="8283" y="11650"/>
                </a:lnTo>
                <a:lnTo>
                  <a:pt x="8283" y="9422"/>
                </a:lnTo>
                <a:cubicBezTo>
                  <a:pt x="8283" y="9286"/>
                  <a:pt x="8174" y="9160"/>
                  <a:pt x="8021" y="9160"/>
                </a:cubicBezTo>
                <a:lnTo>
                  <a:pt x="7497" y="9160"/>
                </a:lnTo>
                <a:lnTo>
                  <a:pt x="7497" y="5260"/>
                </a:lnTo>
                <a:cubicBezTo>
                  <a:pt x="7829" y="5177"/>
                  <a:pt x="8104" y="4914"/>
                  <a:pt x="8340" y="4456"/>
                </a:cubicBezTo>
                <a:cubicBezTo>
                  <a:pt x="8921" y="3460"/>
                  <a:pt x="9170" y="1014"/>
                  <a:pt x="10139" y="586"/>
                </a:cubicBezTo>
                <a:close/>
                <a:moveTo>
                  <a:pt x="10939" y="4928"/>
                </a:moveTo>
                <a:lnTo>
                  <a:pt x="10939" y="11650"/>
                </a:lnTo>
                <a:lnTo>
                  <a:pt x="9877" y="11650"/>
                </a:lnTo>
                <a:lnTo>
                  <a:pt x="9877" y="4928"/>
                </a:lnTo>
                <a:close/>
                <a:moveTo>
                  <a:pt x="1652" y="0"/>
                </a:moveTo>
                <a:cubicBezTo>
                  <a:pt x="1508" y="0"/>
                  <a:pt x="1395" y="118"/>
                  <a:pt x="1395" y="267"/>
                </a:cubicBezTo>
                <a:lnTo>
                  <a:pt x="1395" y="1220"/>
                </a:lnTo>
                <a:lnTo>
                  <a:pt x="303" y="1220"/>
                </a:lnTo>
                <a:cubicBezTo>
                  <a:pt x="167" y="1220"/>
                  <a:pt x="41" y="1303"/>
                  <a:pt x="28" y="1442"/>
                </a:cubicBezTo>
                <a:cubicBezTo>
                  <a:pt x="1" y="1608"/>
                  <a:pt x="124" y="1748"/>
                  <a:pt x="290" y="1748"/>
                </a:cubicBezTo>
                <a:lnTo>
                  <a:pt x="1395" y="1748"/>
                </a:lnTo>
                <a:lnTo>
                  <a:pt x="1395" y="2813"/>
                </a:lnTo>
                <a:lnTo>
                  <a:pt x="927" y="2813"/>
                </a:lnTo>
                <a:cubicBezTo>
                  <a:pt x="788" y="2813"/>
                  <a:pt x="665" y="2896"/>
                  <a:pt x="648" y="3032"/>
                </a:cubicBezTo>
                <a:cubicBezTo>
                  <a:pt x="622" y="3198"/>
                  <a:pt x="748" y="3338"/>
                  <a:pt x="914" y="3338"/>
                </a:cubicBezTo>
                <a:lnTo>
                  <a:pt x="1395" y="3338"/>
                </a:lnTo>
                <a:lnTo>
                  <a:pt x="1395" y="4390"/>
                </a:lnTo>
                <a:lnTo>
                  <a:pt x="927" y="4390"/>
                </a:lnTo>
                <a:cubicBezTo>
                  <a:pt x="788" y="4390"/>
                  <a:pt x="665" y="4486"/>
                  <a:pt x="648" y="4622"/>
                </a:cubicBezTo>
                <a:cubicBezTo>
                  <a:pt x="622" y="4788"/>
                  <a:pt x="748" y="4928"/>
                  <a:pt x="914" y="4928"/>
                </a:cubicBezTo>
                <a:lnTo>
                  <a:pt x="1395" y="4928"/>
                </a:lnTo>
                <a:lnTo>
                  <a:pt x="1395" y="5980"/>
                </a:lnTo>
                <a:lnTo>
                  <a:pt x="303" y="5980"/>
                </a:lnTo>
                <a:cubicBezTo>
                  <a:pt x="167" y="5980"/>
                  <a:pt x="41" y="6076"/>
                  <a:pt x="28" y="6216"/>
                </a:cubicBezTo>
                <a:cubicBezTo>
                  <a:pt x="1" y="6365"/>
                  <a:pt x="124" y="6518"/>
                  <a:pt x="290" y="6518"/>
                </a:cubicBezTo>
                <a:lnTo>
                  <a:pt x="1395" y="6518"/>
                </a:lnTo>
                <a:lnTo>
                  <a:pt x="1395" y="7570"/>
                </a:lnTo>
                <a:lnTo>
                  <a:pt x="927" y="7570"/>
                </a:lnTo>
                <a:cubicBezTo>
                  <a:pt x="788" y="7570"/>
                  <a:pt x="665" y="7666"/>
                  <a:pt x="648" y="7806"/>
                </a:cubicBezTo>
                <a:cubicBezTo>
                  <a:pt x="622" y="7959"/>
                  <a:pt x="748" y="8108"/>
                  <a:pt x="914" y="8108"/>
                </a:cubicBezTo>
                <a:lnTo>
                  <a:pt x="1395" y="8108"/>
                </a:lnTo>
                <a:lnTo>
                  <a:pt x="1395" y="9160"/>
                </a:lnTo>
                <a:lnTo>
                  <a:pt x="927" y="9160"/>
                </a:lnTo>
                <a:cubicBezTo>
                  <a:pt x="788" y="9160"/>
                  <a:pt x="665" y="9256"/>
                  <a:pt x="648" y="9383"/>
                </a:cubicBezTo>
                <a:cubicBezTo>
                  <a:pt x="622" y="9549"/>
                  <a:pt x="748" y="9685"/>
                  <a:pt x="914" y="9685"/>
                </a:cubicBezTo>
                <a:lnTo>
                  <a:pt x="1395" y="9685"/>
                </a:lnTo>
                <a:lnTo>
                  <a:pt x="1395" y="10750"/>
                </a:lnTo>
                <a:lnTo>
                  <a:pt x="303" y="10750"/>
                </a:lnTo>
                <a:cubicBezTo>
                  <a:pt x="167" y="10750"/>
                  <a:pt x="41" y="10847"/>
                  <a:pt x="28" y="10973"/>
                </a:cubicBezTo>
                <a:cubicBezTo>
                  <a:pt x="1" y="11139"/>
                  <a:pt x="124" y="11278"/>
                  <a:pt x="290" y="11278"/>
                </a:cubicBezTo>
                <a:lnTo>
                  <a:pt x="1395" y="11278"/>
                </a:lnTo>
                <a:lnTo>
                  <a:pt x="1395" y="11912"/>
                </a:lnTo>
                <a:cubicBezTo>
                  <a:pt x="1395" y="12065"/>
                  <a:pt x="1521" y="12174"/>
                  <a:pt x="1661" y="12174"/>
                </a:cubicBezTo>
                <a:lnTo>
                  <a:pt x="2989" y="12174"/>
                </a:lnTo>
                <a:lnTo>
                  <a:pt x="2989" y="13283"/>
                </a:lnTo>
                <a:cubicBezTo>
                  <a:pt x="2989" y="13419"/>
                  <a:pt x="3085" y="13532"/>
                  <a:pt x="3221" y="13559"/>
                </a:cubicBezTo>
                <a:cubicBezTo>
                  <a:pt x="3234" y="13561"/>
                  <a:pt x="3247" y="13562"/>
                  <a:pt x="3260" y="13562"/>
                </a:cubicBezTo>
                <a:cubicBezTo>
                  <a:pt x="3399" y="13562"/>
                  <a:pt x="3526" y="13436"/>
                  <a:pt x="3526" y="13296"/>
                </a:cubicBezTo>
                <a:lnTo>
                  <a:pt x="3526" y="12174"/>
                </a:lnTo>
                <a:lnTo>
                  <a:pt x="4579" y="12174"/>
                </a:lnTo>
                <a:lnTo>
                  <a:pt x="4579" y="12659"/>
                </a:lnTo>
                <a:cubicBezTo>
                  <a:pt x="4579" y="12798"/>
                  <a:pt x="4675" y="12908"/>
                  <a:pt x="4798" y="12938"/>
                </a:cubicBezTo>
                <a:cubicBezTo>
                  <a:pt x="4812" y="12940"/>
                  <a:pt x="4825" y="12941"/>
                  <a:pt x="4839" y="12941"/>
                </a:cubicBezTo>
                <a:cubicBezTo>
                  <a:pt x="4986" y="12941"/>
                  <a:pt x="5103" y="12812"/>
                  <a:pt x="5103" y="12672"/>
                </a:cubicBezTo>
                <a:lnTo>
                  <a:pt x="5103" y="12174"/>
                </a:lnTo>
                <a:lnTo>
                  <a:pt x="6169" y="12174"/>
                </a:lnTo>
                <a:lnTo>
                  <a:pt x="6169" y="12659"/>
                </a:lnTo>
                <a:cubicBezTo>
                  <a:pt x="6169" y="12798"/>
                  <a:pt x="6265" y="12908"/>
                  <a:pt x="6391" y="12938"/>
                </a:cubicBezTo>
                <a:cubicBezTo>
                  <a:pt x="6405" y="12940"/>
                  <a:pt x="6419" y="12941"/>
                  <a:pt x="6432" y="12941"/>
                </a:cubicBezTo>
                <a:cubicBezTo>
                  <a:pt x="6579" y="12941"/>
                  <a:pt x="6693" y="12812"/>
                  <a:pt x="6693" y="12672"/>
                </a:cubicBezTo>
                <a:lnTo>
                  <a:pt x="6693" y="12174"/>
                </a:lnTo>
                <a:lnTo>
                  <a:pt x="7759" y="12174"/>
                </a:lnTo>
                <a:lnTo>
                  <a:pt x="7759" y="13283"/>
                </a:lnTo>
                <a:cubicBezTo>
                  <a:pt x="7759" y="13419"/>
                  <a:pt x="7855" y="13532"/>
                  <a:pt x="7981" y="13559"/>
                </a:cubicBezTo>
                <a:cubicBezTo>
                  <a:pt x="7995" y="13561"/>
                  <a:pt x="8009" y="13562"/>
                  <a:pt x="8023" y="13562"/>
                </a:cubicBezTo>
                <a:cubicBezTo>
                  <a:pt x="8169" y="13562"/>
                  <a:pt x="8283" y="13436"/>
                  <a:pt x="8283" y="13296"/>
                </a:cubicBezTo>
                <a:lnTo>
                  <a:pt x="8283" y="12174"/>
                </a:lnTo>
                <a:lnTo>
                  <a:pt x="9349" y="12174"/>
                </a:lnTo>
                <a:lnTo>
                  <a:pt x="9349" y="12659"/>
                </a:lnTo>
                <a:cubicBezTo>
                  <a:pt x="9349" y="12798"/>
                  <a:pt x="9445" y="12908"/>
                  <a:pt x="9571" y="12938"/>
                </a:cubicBezTo>
                <a:cubicBezTo>
                  <a:pt x="9585" y="12940"/>
                  <a:pt x="9599" y="12941"/>
                  <a:pt x="9612" y="12941"/>
                </a:cubicBezTo>
                <a:cubicBezTo>
                  <a:pt x="9760" y="12941"/>
                  <a:pt x="9877" y="12812"/>
                  <a:pt x="9877" y="12672"/>
                </a:cubicBezTo>
                <a:lnTo>
                  <a:pt x="9877" y="12174"/>
                </a:lnTo>
                <a:lnTo>
                  <a:pt x="10939" y="12174"/>
                </a:lnTo>
                <a:lnTo>
                  <a:pt x="10939" y="12659"/>
                </a:lnTo>
                <a:cubicBezTo>
                  <a:pt x="10939" y="12798"/>
                  <a:pt x="11039" y="12908"/>
                  <a:pt x="11161" y="12938"/>
                </a:cubicBezTo>
                <a:cubicBezTo>
                  <a:pt x="11175" y="12940"/>
                  <a:pt x="11189" y="12941"/>
                  <a:pt x="11202" y="12941"/>
                </a:cubicBezTo>
                <a:cubicBezTo>
                  <a:pt x="11350" y="12941"/>
                  <a:pt x="11467" y="12812"/>
                  <a:pt x="11467" y="12672"/>
                </a:cubicBezTo>
                <a:lnTo>
                  <a:pt x="11467" y="12174"/>
                </a:lnTo>
                <a:lnTo>
                  <a:pt x="12532" y="12174"/>
                </a:lnTo>
                <a:lnTo>
                  <a:pt x="12532" y="13283"/>
                </a:lnTo>
                <a:cubicBezTo>
                  <a:pt x="12532" y="13419"/>
                  <a:pt x="12615" y="13532"/>
                  <a:pt x="12752" y="13559"/>
                </a:cubicBezTo>
                <a:cubicBezTo>
                  <a:pt x="12766" y="13561"/>
                  <a:pt x="12780" y="13562"/>
                  <a:pt x="12793" y="13562"/>
                </a:cubicBezTo>
                <a:cubicBezTo>
                  <a:pt x="12940" y="13562"/>
                  <a:pt x="13057" y="13436"/>
                  <a:pt x="13057" y="13296"/>
                </a:cubicBezTo>
                <a:lnTo>
                  <a:pt x="13057" y="12174"/>
                </a:lnTo>
                <a:lnTo>
                  <a:pt x="13319" y="12174"/>
                </a:lnTo>
                <a:cubicBezTo>
                  <a:pt x="13664" y="12174"/>
                  <a:pt x="13664" y="11663"/>
                  <a:pt x="13319" y="11650"/>
                </a:cubicBezTo>
                <a:lnTo>
                  <a:pt x="11467" y="11650"/>
                </a:lnTo>
                <a:lnTo>
                  <a:pt x="11467" y="4665"/>
                </a:lnTo>
                <a:cubicBezTo>
                  <a:pt x="11467" y="4513"/>
                  <a:pt x="11341" y="4390"/>
                  <a:pt x="11205" y="4390"/>
                </a:cubicBezTo>
                <a:lnTo>
                  <a:pt x="10677" y="4390"/>
                </a:lnTo>
                <a:lnTo>
                  <a:pt x="10677" y="529"/>
                </a:lnTo>
                <a:lnTo>
                  <a:pt x="11205" y="529"/>
                </a:lnTo>
                <a:cubicBezTo>
                  <a:pt x="11550" y="516"/>
                  <a:pt x="11550" y="18"/>
                  <a:pt x="11205" y="5"/>
                </a:cubicBezTo>
                <a:lnTo>
                  <a:pt x="10401" y="5"/>
                </a:lnTo>
                <a:cubicBezTo>
                  <a:pt x="10395" y="5"/>
                  <a:pt x="10388" y="5"/>
                  <a:pt x="10381" y="5"/>
                </a:cubicBezTo>
                <a:cubicBezTo>
                  <a:pt x="8328" y="5"/>
                  <a:pt x="8584" y="4596"/>
                  <a:pt x="7234" y="4762"/>
                </a:cubicBezTo>
                <a:cubicBezTo>
                  <a:pt x="5830" y="4692"/>
                  <a:pt x="5824" y="1581"/>
                  <a:pt x="4076" y="1581"/>
                </a:cubicBezTo>
                <a:cubicBezTo>
                  <a:pt x="4068" y="1581"/>
                  <a:pt x="4059" y="1581"/>
                  <a:pt x="4051" y="1582"/>
                </a:cubicBezTo>
                <a:lnTo>
                  <a:pt x="3251" y="1582"/>
                </a:lnTo>
                <a:cubicBezTo>
                  <a:pt x="2906" y="1595"/>
                  <a:pt x="2906" y="2106"/>
                  <a:pt x="3251" y="2119"/>
                </a:cubicBezTo>
                <a:lnTo>
                  <a:pt x="3789" y="2119"/>
                </a:lnTo>
                <a:lnTo>
                  <a:pt x="3789" y="5980"/>
                </a:lnTo>
                <a:lnTo>
                  <a:pt x="3251" y="5980"/>
                </a:lnTo>
                <a:cubicBezTo>
                  <a:pt x="3111" y="5980"/>
                  <a:pt x="2989" y="6103"/>
                  <a:pt x="2989" y="6242"/>
                </a:cubicBezTo>
                <a:lnTo>
                  <a:pt x="2989" y="11650"/>
                </a:lnTo>
                <a:lnTo>
                  <a:pt x="1936" y="11650"/>
                </a:lnTo>
                <a:lnTo>
                  <a:pt x="1936" y="267"/>
                </a:lnTo>
                <a:cubicBezTo>
                  <a:pt x="1936" y="141"/>
                  <a:pt x="1840" y="18"/>
                  <a:pt x="1701" y="5"/>
                </a:cubicBezTo>
                <a:cubicBezTo>
                  <a:pt x="1684" y="2"/>
                  <a:pt x="1668" y="0"/>
                  <a:pt x="1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8" name="Google Shape;1028;p43"/>
          <p:cNvGrpSpPr/>
          <p:nvPr/>
        </p:nvGrpSpPr>
        <p:grpSpPr>
          <a:xfrm>
            <a:off x="6601200" y="1631263"/>
            <a:ext cx="339200" cy="304675"/>
            <a:chOff x="5553875" y="2135725"/>
            <a:chExt cx="339200" cy="304675"/>
          </a:xfrm>
        </p:grpSpPr>
        <p:sp>
          <p:nvSpPr>
            <p:cNvPr id="1029" name="Google Shape;1029;p43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3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Google Shape;1031;p43"/>
          <p:cNvGrpSpPr/>
          <p:nvPr/>
        </p:nvGrpSpPr>
        <p:grpSpPr>
          <a:xfrm>
            <a:off x="4196525" y="1614075"/>
            <a:ext cx="341675" cy="339075"/>
            <a:chOff x="4026125" y="2118350"/>
            <a:chExt cx="341675" cy="339075"/>
          </a:xfrm>
        </p:grpSpPr>
        <p:sp>
          <p:nvSpPr>
            <p:cNvPr id="1032" name="Google Shape;1032;p43"/>
            <p:cNvSpPr/>
            <p:nvPr/>
          </p:nvSpPr>
          <p:spPr>
            <a:xfrm>
              <a:off x="4026125" y="2118350"/>
              <a:ext cx="341675" cy="339075"/>
            </a:xfrm>
            <a:custGeom>
              <a:rect b="b" l="l" r="r" t="t"/>
              <a:pathLst>
                <a:path extrusionOk="0" h="13563" w="13667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3"/>
            <p:cNvSpPr/>
            <p:nvPr/>
          </p:nvSpPr>
          <p:spPr>
            <a:xfrm>
              <a:off x="4120550" y="2148750"/>
              <a:ext cx="53225" cy="212175"/>
            </a:xfrm>
            <a:custGeom>
              <a:rect b="b" l="l" r="r" t="t"/>
              <a:pathLst>
                <a:path extrusionOk="0" h="8487" w="2129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3"/>
            <p:cNvSpPr/>
            <p:nvPr/>
          </p:nvSpPr>
          <p:spPr>
            <a:xfrm>
              <a:off x="4200075" y="2188550"/>
              <a:ext cx="52950" cy="211850"/>
            </a:xfrm>
            <a:custGeom>
              <a:rect b="b" l="l" r="r" t="t"/>
              <a:pathLst>
                <a:path extrusionOk="0" h="8474" w="2118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3"/>
            <p:cNvSpPr/>
            <p:nvPr/>
          </p:nvSpPr>
          <p:spPr>
            <a:xfrm>
              <a:off x="4279575" y="2148750"/>
              <a:ext cx="52975" cy="172350"/>
            </a:xfrm>
            <a:custGeom>
              <a:rect b="b" l="l" r="r" t="t"/>
              <a:pathLst>
                <a:path extrusionOk="0" h="6894" w="2119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44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Fácil interpretação das probabilidades previstas.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42" name="Google Shape;1042;p44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Comparativamente menos sensível a outliers em comparação com outros modelos.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43" name="Google Shape;1043;p44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Ideal para tarefas de classificação binária.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44" name="Google Shape;1044;p44"/>
          <p:cNvSpPr txBox="1"/>
          <p:nvPr/>
        </p:nvSpPr>
        <p:spPr>
          <a:xfrm>
            <a:off x="2456100" y="13698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Fácil de Interpretar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45" name="Google Shape;1045;p44"/>
          <p:cNvSpPr txBox="1"/>
          <p:nvPr/>
        </p:nvSpPr>
        <p:spPr>
          <a:xfrm>
            <a:off x="2456100" y="32634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Menos sensível a Outliers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46" name="Google Shape;1046;p44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Eficiência em problemas binários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47" name="Google Shape;1047;p44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44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4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4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1" name="Google Shape;1051;p44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1052" name="Google Shape;1052;p44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4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44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055" name="Google Shape;1055;p44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4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4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4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4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4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62" name="Google Shape;1062;p44"/>
          <p:cNvCxnSpPr>
            <a:stCxn id="1047" idx="3"/>
            <a:endCxn id="1044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063" name="Google Shape;1063;p44"/>
          <p:cNvCxnSpPr>
            <a:stCxn id="1049" idx="3"/>
            <a:endCxn id="1046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064" name="Google Shape;1064;p44"/>
          <p:cNvCxnSpPr>
            <a:stCxn id="1050" idx="3"/>
            <a:endCxn id="1045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45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Originalmente projetado para problemas binários e requer adaptações para tarefas multiclasse.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1" name="Google Shape;1071;p45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Overfitting em conjuntos de dados pequenos com muitas dimensões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2" name="Google Shape;1072;p45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Pode não funcionar bem em casos onde a relação entre características não é aproximadamente linear.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3" name="Google Shape;1073;p45"/>
          <p:cNvSpPr txBox="1"/>
          <p:nvPr/>
        </p:nvSpPr>
        <p:spPr>
          <a:xfrm>
            <a:off x="2456100" y="13698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Limitado 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74" name="Google Shape;1074;p45"/>
          <p:cNvSpPr txBox="1"/>
          <p:nvPr/>
        </p:nvSpPr>
        <p:spPr>
          <a:xfrm>
            <a:off x="2456100" y="32634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Overfit em dados menores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75" name="Google Shape;1075;p45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Requer linearidade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76" name="Google Shape;1076;p45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5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45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5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0" name="Google Shape;1080;p45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1081" name="Google Shape;1081;p45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3" name="Google Shape;1083;p45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084" name="Google Shape;1084;p45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91" name="Google Shape;1091;p45"/>
          <p:cNvCxnSpPr>
            <a:stCxn id="1076" idx="3"/>
            <a:endCxn id="1073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092" name="Google Shape;1092;p45"/>
          <p:cNvCxnSpPr>
            <a:stCxn id="1078" idx="3"/>
            <a:endCxn id="1075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093" name="Google Shape;1093;p45"/>
          <p:cNvCxnSpPr>
            <a:stCxn id="1079" idx="3"/>
            <a:endCxn id="1074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099" name="Google Shape;10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125" y="1017725"/>
            <a:ext cx="68077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105" name="Google Shape;11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125" y="1017725"/>
            <a:ext cx="68077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111" name="Google Shape;11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767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0" y="1170125"/>
            <a:ext cx="4610100" cy="380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9"/>
          <p:cNvSpPr txBox="1"/>
          <p:nvPr>
            <p:ph type="title"/>
          </p:nvPr>
        </p:nvSpPr>
        <p:spPr>
          <a:xfrm>
            <a:off x="2085025" y="1564950"/>
            <a:ext cx="52791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 de Decisão</a:t>
            </a:r>
            <a:endParaRPr/>
          </a:p>
        </p:txBody>
      </p:sp>
      <p:sp>
        <p:nvSpPr>
          <p:cNvPr id="1118" name="Google Shape;1118;p49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119" name="Google Shape;1119;p49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120" name="Google Shape;1120;p49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121" name="Google Shape;1121;p4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22" name="Google Shape;1122;p4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3" name="Google Shape;1123;p49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124" name="Google Shape;1124;p4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25" name="Google Shape;1125;p4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6" name="Google Shape;1126;p49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127" name="Google Shape;1127;p4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28" name="Google Shape;1128;p4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9" name="Google Shape;1129;p49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130" name="Google Shape;1130;p4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31" name="Google Shape;1131;p4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2" name="Google Shape;1132;p49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133" name="Google Shape;1133;p4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34" name="Google Shape;1134;p4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5" name="Google Shape;1135;p49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136" name="Google Shape;1136;p4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37" name="Google Shape;1137;p4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0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 DE DECISÃO</a:t>
            </a:r>
            <a:endParaRPr/>
          </a:p>
        </p:txBody>
      </p:sp>
      <p:sp>
        <p:nvSpPr>
          <p:cNvPr id="1143" name="Google Shape;1143;p50"/>
          <p:cNvSpPr txBox="1"/>
          <p:nvPr>
            <p:ph idx="1" type="subTitle"/>
          </p:nvPr>
        </p:nvSpPr>
        <p:spPr>
          <a:xfrm>
            <a:off x="432675" y="1119200"/>
            <a:ext cx="38403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Definição: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Modelo: </a:t>
            </a:r>
            <a:r>
              <a:rPr lang="en"/>
              <a:t> cria regras de decisão com base nas características para gerar previsões.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Uso: Regressão e classificação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Representação: Decisões e suas consequências em uma estrutura de árvore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Estrutura: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Nós Internos: Decisões baseadas em características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Ramos: Resultados das decisões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Nós Folha: Representam saídas ou classes finais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Processo de Tomada de Decisão: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Percorre a árvore da raiz até uma folha seguindo os ramos correspondentes às condições satisfeitas.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4" name="Google Shape;114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625" y="1119200"/>
            <a:ext cx="4566223" cy="2477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150" name="Google Shape;1150;p51"/>
          <p:cNvSpPr txBox="1"/>
          <p:nvPr>
            <p:ph idx="1" type="subTitle"/>
          </p:nvPr>
        </p:nvSpPr>
        <p:spPr>
          <a:xfrm>
            <a:off x="937625" y="2512050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Diagnóstico médico com base em sintomas e características do paciente.</a:t>
            </a:r>
            <a:endParaRPr/>
          </a:p>
        </p:txBody>
      </p:sp>
      <p:sp>
        <p:nvSpPr>
          <p:cNvPr id="1151" name="Google Shape;1151;p51"/>
          <p:cNvSpPr txBox="1"/>
          <p:nvPr>
            <p:ph idx="2" type="subTitle"/>
          </p:nvPr>
        </p:nvSpPr>
        <p:spPr>
          <a:xfrm>
            <a:off x="334106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Identificação de transações suspeitas com base em padrões de comportamento.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51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Divisão de consumidores com base em características demográficas e comportamentais.</a:t>
            </a:r>
            <a:endParaRPr/>
          </a:p>
        </p:txBody>
      </p:sp>
      <p:sp>
        <p:nvSpPr>
          <p:cNvPr id="1153" name="Google Shape;1153;p51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Medicina</a:t>
            </a:r>
            <a:endParaRPr/>
          </a:p>
        </p:txBody>
      </p:sp>
      <p:sp>
        <p:nvSpPr>
          <p:cNvPr id="1154" name="Google Shape;1154;p51"/>
          <p:cNvSpPr txBox="1"/>
          <p:nvPr>
            <p:ph idx="5" type="subTitle"/>
          </p:nvPr>
        </p:nvSpPr>
        <p:spPr>
          <a:xfrm>
            <a:off x="2990225" y="2067100"/>
            <a:ext cx="2754300" cy="6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Detecção de fraudes</a:t>
            </a:r>
            <a:endParaRPr/>
          </a:p>
        </p:txBody>
      </p:sp>
      <p:sp>
        <p:nvSpPr>
          <p:cNvPr id="1155" name="Google Shape;1155;p51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Segmentação</a:t>
            </a:r>
            <a:endParaRPr/>
          </a:p>
        </p:txBody>
      </p:sp>
      <p:sp>
        <p:nvSpPr>
          <p:cNvPr id="1156" name="Google Shape;1156;p51"/>
          <p:cNvSpPr/>
          <p:nvPr/>
        </p:nvSpPr>
        <p:spPr>
          <a:xfrm>
            <a:off x="1714621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51"/>
          <p:cNvSpPr/>
          <p:nvPr/>
        </p:nvSpPr>
        <p:spPr>
          <a:xfrm>
            <a:off x="408385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51"/>
          <p:cNvSpPr/>
          <p:nvPr/>
        </p:nvSpPr>
        <p:spPr>
          <a:xfrm>
            <a:off x="648730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51"/>
          <p:cNvSpPr/>
          <p:nvPr/>
        </p:nvSpPr>
        <p:spPr>
          <a:xfrm>
            <a:off x="1827313" y="1614075"/>
            <a:ext cx="341625" cy="339050"/>
          </a:xfrm>
          <a:custGeom>
            <a:rect b="b" l="l" r="r" t="t"/>
            <a:pathLst>
              <a:path extrusionOk="0" h="13562" w="13665">
                <a:moveTo>
                  <a:pt x="4579" y="6518"/>
                </a:moveTo>
                <a:lnTo>
                  <a:pt x="4579" y="11650"/>
                </a:lnTo>
                <a:lnTo>
                  <a:pt x="3526" y="11650"/>
                </a:lnTo>
                <a:lnTo>
                  <a:pt x="3526" y="6518"/>
                </a:lnTo>
                <a:close/>
                <a:moveTo>
                  <a:pt x="4316" y="2163"/>
                </a:moveTo>
                <a:cubicBezTo>
                  <a:pt x="5422" y="2631"/>
                  <a:pt x="5561" y="5024"/>
                  <a:pt x="6956" y="5273"/>
                </a:cubicBezTo>
                <a:lnTo>
                  <a:pt x="6956" y="9160"/>
                </a:lnTo>
                <a:lnTo>
                  <a:pt x="6431" y="9160"/>
                </a:lnTo>
                <a:cubicBezTo>
                  <a:pt x="6292" y="9160"/>
                  <a:pt x="6169" y="9286"/>
                  <a:pt x="6169" y="9422"/>
                </a:cubicBezTo>
                <a:lnTo>
                  <a:pt x="6169" y="11650"/>
                </a:lnTo>
                <a:lnTo>
                  <a:pt x="5103" y="11650"/>
                </a:lnTo>
                <a:lnTo>
                  <a:pt x="5103" y="6242"/>
                </a:lnTo>
                <a:cubicBezTo>
                  <a:pt x="5103" y="6103"/>
                  <a:pt x="4994" y="5980"/>
                  <a:pt x="4841" y="5980"/>
                </a:cubicBezTo>
                <a:lnTo>
                  <a:pt x="4316" y="5980"/>
                </a:lnTo>
                <a:lnTo>
                  <a:pt x="4316" y="2163"/>
                </a:lnTo>
                <a:close/>
                <a:moveTo>
                  <a:pt x="7759" y="9685"/>
                </a:moveTo>
                <a:lnTo>
                  <a:pt x="7759" y="11650"/>
                </a:lnTo>
                <a:lnTo>
                  <a:pt x="6693" y="11650"/>
                </a:lnTo>
                <a:lnTo>
                  <a:pt x="6693" y="9685"/>
                </a:lnTo>
                <a:close/>
                <a:moveTo>
                  <a:pt x="10139" y="586"/>
                </a:moveTo>
                <a:lnTo>
                  <a:pt x="10139" y="4390"/>
                </a:lnTo>
                <a:lnTo>
                  <a:pt x="9611" y="4390"/>
                </a:lnTo>
                <a:cubicBezTo>
                  <a:pt x="9462" y="4390"/>
                  <a:pt x="9349" y="4513"/>
                  <a:pt x="9349" y="4665"/>
                </a:cubicBezTo>
                <a:lnTo>
                  <a:pt x="9349" y="11650"/>
                </a:lnTo>
                <a:lnTo>
                  <a:pt x="8283" y="11650"/>
                </a:lnTo>
                <a:lnTo>
                  <a:pt x="8283" y="9422"/>
                </a:lnTo>
                <a:cubicBezTo>
                  <a:pt x="8283" y="9286"/>
                  <a:pt x="8174" y="9160"/>
                  <a:pt x="8021" y="9160"/>
                </a:cubicBezTo>
                <a:lnTo>
                  <a:pt x="7497" y="9160"/>
                </a:lnTo>
                <a:lnTo>
                  <a:pt x="7497" y="5260"/>
                </a:lnTo>
                <a:cubicBezTo>
                  <a:pt x="7829" y="5177"/>
                  <a:pt x="8104" y="4914"/>
                  <a:pt x="8340" y="4456"/>
                </a:cubicBezTo>
                <a:cubicBezTo>
                  <a:pt x="8921" y="3460"/>
                  <a:pt x="9170" y="1014"/>
                  <a:pt x="10139" y="586"/>
                </a:cubicBezTo>
                <a:close/>
                <a:moveTo>
                  <a:pt x="10939" y="4928"/>
                </a:moveTo>
                <a:lnTo>
                  <a:pt x="10939" y="11650"/>
                </a:lnTo>
                <a:lnTo>
                  <a:pt x="9877" y="11650"/>
                </a:lnTo>
                <a:lnTo>
                  <a:pt x="9877" y="4928"/>
                </a:lnTo>
                <a:close/>
                <a:moveTo>
                  <a:pt x="1652" y="0"/>
                </a:moveTo>
                <a:cubicBezTo>
                  <a:pt x="1508" y="0"/>
                  <a:pt x="1395" y="118"/>
                  <a:pt x="1395" y="267"/>
                </a:cubicBezTo>
                <a:lnTo>
                  <a:pt x="1395" y="1220"/>
                </a:lnTo>
                <a:lnTo>
                  <a:pt x="303" y="1220"/>
                </a:lnTo>
                <a:cubicBezTo>
                  <a:pt x="167" y="1220"/>
                  <a:pt x="41" y="1303"/>
                  <a:pt x="28" y="1442"/>
                </a:cubicBezTo>
                <a:cubicBezTo>
                  <a:pt x="1" y="1608"/>
                  <a:pt x="124" y="1748"/>
                  <a:pt x="290" y="1748"/>
                </a:cubicBezTo>
                <a:lnTo>
                  <a:pt x="1395" y="1748"/>
                </a:lnTo>
                <a:lnTo>
                  <a:pt x="1395" y="2813"/>
                </a:lnTo>
                <a:lnTo>
                  <a:pt x="927" y="2813"/>
                </a:lnTo>
                <a:cubicBezTo>
                  <a:pt x="788" y="2813"/>
                  <a:pt x="665" y="2896"/>
                  <a:pt x="648" y="3032"/>
                </a:cubicBezTo>
                <a:cubicBezTo>
                  <a:pt x="622" y="3198"/>
                  <a:pt x="748" y="3338"/>
                  <a:pt x="914" y="3338"/>
                </a:cubicBezTo>
                <a:lnTo>
                  <a:pt x="1395" y="3338"/>
                </a:lnTo>
                <a:lnTo>
                  <a:pt x="1395" y="4390"/>
                </a:lnTo>
                <a:lnTo>
                  <a:pt x="927" y="4390"/>
                </a:lnTo>
                <a:cubicBezTo>
                  <a:pt x="788" y="4390"/>
                  <a:pt x="665" y="4486"/>
                  <a:pt x="648" y="4622"/>
                </a:cubicBezTo>
                <a:cubicBezTo>
                  <a:pt x="622" y="4788"/>
                  <a:pt x="748" y="4928"/>
                  <a:pt x="914" y="4928"/>
                </a:cubicBezTo>
                <a:lnTo>
                  <a:pt x="1395" y="4928"/>
                </a:lnTo>
                <a:lnTo>
                  <a:pt x="1395" y="5980"/>
                </a:lnTo>
                <a:lnTo>
                  <a:pt x="303" y="5980"/>
                </a:lnTo>
                <a:cubicBezTo>
                  <a:pt x="167" y="5980"/>
                  <a:pt x="41" y="6076"/>
                  <a:pt x="28" y="6216"/>
                </a:cubicBezTo>
                <a:cubicBezTo>
                  <a:pt x="1" y="6365"/>
                  <a:pt x="124" y="6518"/>
                  <a:pt x="290" y="6518"/>
                </a:cubicBezTo>
                <a:lnTo>
                  <a:pt x="1395" y="6518"/>
                </a:lnTo>
                <a:lnTo>
                  <a:pt x="1395" y="7570"/>
                </a:lnTo>
                <a:lnTo>
                  <a:pt x="927" y="7570"/>
                </a:lnTo>
                <a:cubicBezTo>
                  <a:pt x="788" y="7570"/>
                  <a:pt x="665" y="7666"/>
                  <a:pt x="648" y="7806"/>
                </a:cubicBezTo>
                <a:cubicBezTo>
                  <a:pt x="622" y="7959"/>
                  <a:pt x="748" y="8108"/>
                  <a:pt x="914" y="8108"/>
                </a:cubicBezTo>
                <a:lnTo>
                  <a:pt x="1395" y="8108"/>
                </a:lnTo>
                <a:lnTo>
                  <a:pt x="1395" y="9160"/>
                </a:lnTo>
                <a:lnTo>
                  <a:pt x="927" y="9160"/>
                </a:lnTo>
                <a:cubicBezTo>
                  <a:pt x="788" y="9160"/>
                  <a:pt x="665" y="9256"/>
                  <a:pt x="648" y="9383"/>
                </a:cubicBezTo>
                <a:cubicBezTo>
                  <a:pt x="622" y="9549"/>
                  <a:pt x="748" y="9685"/>
                  <a:pt x="914" y="9685"/>
                </a:cubicBezTo>
                <a:lnTo>
                  <a:pt x="1395" y="9685"/>
                </a:lnTo>
                <a:lnTo>
                  <a:pt x="1395" y="10750"/>
                </a:lnTo>
                <a:lnTo>
                  <a:pt x="303" y="10750"/>
                </a:lnTo>
                <a:cubicBezTo>
                  <a:pt x="167" y="10750"/>
                  <a:pt x="41" y="10847"/>
                  <a:pt x="28" y="10973"/>
                </a:cubicBezTo>
                <a:cubicBezTo>
                  <a:pt x="1" y="11139"/>
                  <a:pt x="124" y="11278"/>
                  <a:pt x="290" y="11278"/>
                </a:cubicBezTo>
                <a:lnTo>
                  <a:pt x="1395" y="11278"/>
                </a:lnTo>
                <a:lnTo>
                  <a:pt x="1395" y="11912"/>
                </a:lnTo>
                <a:cubicBezTo>
                  <a:pt x="1395" y="12065"/>
                  <a:pt x="1521" y="12174"/>
                  <a:pt x="1661" y="12174"/>
                </a:cubicBezTo>
                <a:lnTo>
                  <a:pt x="2989" y="12174"/>
                </a:lnTo>
                <a:lnTo>
                  <a:pt x="2989" y="13283"/>
                </a:lnTo>
                <a:cubicBezTo>
                  <a:pt x="2989" y="13419"/>
                  <a:pt x="3085" y="13532"/>
                  <a:pt x="3221" y="13559"/>
                </a:cubicBezTo>
                <a:cubicBezTo>
                  <a:pt x="3234" y="13561"/>
                  <a:pt x="3247" y="13562"/>
                  <a:pt x="3260" y="13562"/>
                </a:cubicBezTo>
                <a:cubicBezTo>
                  <a:pt x="3399" y="13562"/>
                  <a:pt x="3526" y="13436"/>
                  <a:pt x="3526" y="13296"/>
                </a:cubicBezTo>
                <a:lnTo>
                  <a:pt x="3526" y="12174"/>
                </a:lnTo>
                <a:lnTo>
                  <a:pt x="4579" y="12174"/>
                </a:lnTo>
                <a:lnTo>
                  <a:pt x="4579" y="12659"/>
                </a:lnTo>
                <a:cubicBezTo>
                  <a:pt x="4579" y="12798"/>
                  <a:pt x="4675" y="12908"/>
                  <a:pt x="4798" y="12938"/>
                </a:cubicBezTo>
                <a:cubicBezTo>
                  <a:pt x="4812" y="12940"/>
                  <a:pt x="4825" y="12941"/>
                  <a:pt x="4839" y="12941"/>
                </a:cubicBezTo>
                <a:cubicBezTo>
                  <a:pt x="4986" y="12941"/>
                  <a:pt x="5103" y="12812"/>
                  <a:pt x="5103" y="12672"/>
                </a:cubicBezTo>
                <a:lnTo>
                  <a:pt x="5103" y="12174"/>
                </a:lnTo>
                <a:lnTo>
                  <a:pt x="6169" y="12174"/>
                </a:lnTo>
                <a:lnTo>
                  <a:pt x="6169" y="12659"/>
                </a:lnTo>
                <a:cubicBezTo>
                  <a:pt x="6169" y="12798"/>
                  <a:pt x="6265" y="12908"/>
                  <a:pt x="6391" y="12938"/>
                </a:cubicBezTo>
                <a:cubicBezTo>
                  <a:pt x="6405" y="12940"/>
                  <a:pt x="6419" y="12941"/>
                  <a:pt x="6432" y="12941"/>
                </a:cubicBezTo>
                <a:cubicBezTo>
                  <a:pt x="6579" y="12941"/>
                  <a:pt x="6693" y="12812"/>
                  <a:pt x="6693" y="12672"/>
                </a:cubicBezTo>
                <a:lnTo>
                  <a:pt x="6693" y="12174"/>
                </a:lnTo>
                <a:lnTo>
                  <a:pt x="7759" y="12174"/>
                </a:lnTo>
                <a:lnTo>
                  <a:pt x="7759" y="13283"/>
                </a:lnTo>
                <a:cubicBezTo>
                  <a:pt x="7759" y="13419"/>
                  <a:pt x="7855" y="13532"/>
                  <a:pt x="7981" y="13559"/>
                </a:cubicBezTo>
                <a:cubicBezTo>
                  <a:pt x="7995" y="13561"/>
                  <a:pt x="8009" y="13562"/>
                  <a:pt x="8023" y="13562"/>
                </a:cubicBezTo>
                <a:cubicBezTo>
                  <a:pt x="8169" y="13562"/>
                  <a:pt x="8283" y="13436"/>
                  <a:pt x="8283" y="13296"/>
                </a:cubicBezTo>
                <a:lnTo>
                  <a:pt x="8283" y="12174"/>
                </a:lnTo>
                <a:lnTo>
                  <a:pt x="9349" y="12174"/>
                </a:lnTo>
                <a:lnTo>
                  <a:pt x="9349" y="12659"/>
                </a:lnTo>
                <a:cubicBezTo>
                  <a:pt x="9349" y="12798"/>
                  <a:pt x="9445" y="12908"/>
                  <a:pt x="9571" y="12938"/>
                </a:cubicBezTo>
                <a:cubicBezTo>
                  <a:pt x="9585" y="12940"/>
                  <a:pt x="9599" y="12941"/>
                  <a:pt x="9612" y="12941"/>
                </a:cubicBezTo>
                <a:cubicBezTo>
                  <a:pt x="9760" y="12941"/>
                  <a:pt x="9877" y="12812"/>
                  <a:pt x="9877" y="12672"/>
                </a:cubicBezTo>
                <a:lnTo>
                  <a:pt x="9877" y="12174"/>
                </a:lnTo>
                <a:lnTo>
                  <a:pt x="10939" y="12174"/>
                </a:lnTo>
                <a:lnTo>
                  <a:pt x="10939" y="12659"/>
                </a:lnTo>
                <a:cubicBezTo>
                  <a:pt x="10939" y="12798"/>
                  <a:pt x="11039" y="12908"/>
                  <a:pt x="11161" y="12938"/>
                </a:cubicBezTo>
                <a:cubicBezTo>
                  <a:pt x="11175" y="12940"/>
                  <a:pt x="11189" y="12941"/>
                  <a:pt x="11202" y="12941"/>
                </a:cubicBezTo>
                <a:cubicBezTo>
                  <a:pt x="11350" y="12941"/>
                  <a:pt x="11467" y="12812"/>
                  <a:pt x="11467" y="12672"/>
                </a:cubicBezTo>
                <a:lnTo>
                  <a:pt x="11467" y="12174"/>
                </a:lnTo>
                <a:lnTo>
                  <a:pt x="12532" y="12174"/>
                </a:lnTo>
                <a:lnTo>
                  <a:pt x="12532" y="13283"/>
                </a:lnTo>
                <a:cubicBezTo>
                  <a:pt x="12532" y="13419"/>
                  <a:pt x="12615" y="13532"/>
                  <a:pt x="12752" y="13559"/>
                </a:cubicBezTo>
                <a:cubicBezTo>
                  <a:pt x="12766" y="13561"/>
                  <a:pt x="12780" y="13562"/>
                  <a:pt x="12793" y="13562"/>
                </a:cubicBezTo>
                <a:cubicBezTo>
                  <a:pt x="12940" y="13562"/>
                  <a:pt x="13057" y="13436"/>
                  <a:pt x="13057" y="13296"/>
                </a:cubicBezTo>
                <a:lnTo>
                  <a:pt x="13057" y="12174"/>
                </a:lnTo>
                <a:lnTo>
                  <a:pt x="13319" y="12174"/>
                </a:lnTo>
                <a:cubicBezTo>
                  <a:pt x="13664" y="12174"/>
                  <a:pt x="13664" y="11663"/>
                  <a:pt x="13319" y="11650"/>
                </a:cubicBezTo>
                <a:lnTo>
                  <a:pt x="11467" y="11650"/>
                </a:lnTo>
                <a:lnTo>
                  <a:pt x="11467" y="4665"/>
                </a:lnTo>
                <a:cubicBezTo>
                  <a:pt x="11467" y="4513"/>
                  <a:pt x="11341" y="4390"/>
                  <a:pt x="11205" y="4390"/>
                </a:cubicBezTo>
                <a:lnTo>
                  <a:pt x="10677" y="4390"/>
                </a:lnTo>
                <a:lnTo>
                  <a:pt x="10677" y="529"/>
                </a:lnTo>
                <a:lnTo>
                  <a:pt x="11205" y="529"/>
                </a:lnTo>
                <a:cubicBezTo>
                  <a:pt x="11550" y="516"/>
                  <a:pt x="11550" y="18"/>
                  <a:pt x="11205" y="5"/>
                </a:cubicBezTo>
                <a:lnTo>
                  <a:pt x="10401" y="5"/>
                </a:lnTo>
                <a:cubicBezTo>
                  <a:pt x="10395" y="5"/>
                  <a:pt x="10388" y="5"/>
                  <a:pt x="10381" y="5"/>
                </a:cubicBezTo>
                <a:cubicBezTo>
                  <a:pt x="8328" y="5"/>
                  <a:pt x="8584" y="4596"/>
                  <a:pt x="7234" y="4762"/>
                </a:cubicBezTo>
                <a:cubicBezTo>
                  <a:pt x="5830" y="4692"/>
                  <a:pt x="5824" y="1581"/>
                  <a:pt x="4076" y="1581"/>
                </a:cubicBezTo>
                <a:cubicBezTo>
                  <a:pt x="4068" y="1581"/>
                  <a:pt x="4059" y="1581"/>
                  <a:pt x="4051" y="1582"/>
                </a:cubicBezTo>
                <a:lnTo>
                  <a:pt x="3251" y="1582"/>
                </a:lnTo>
                <a:cubicBezTo>
                  <a:pt x="2906" y="1595"/>
                  <a:pt x="2906" y="2106"/>
                  <a:pt x="3251" y="2119"/>
                </a:cubicBezTo>
                <a:lnTo>
                  <a:pt x="3789" y="2119"/>
                </a:lnTo>
                <a:lnTo>
                  <a:pt x="3789" y="5980"/>
                </a:lnTo>
                <a:lnTo>
                  <a:pt x="3251" y="5980"/>
                </a:lnTo>
                <a:cubicBezTo>
                  <a:pt x="3111" y="5980"/>
                  <a:pt x="2989" y="6103"/>
                  <a:pt x="2989" y="6242"/>
                </a:cubicBezTo>
                <a:lnTo>
                  <a:pt x="2989" y="11650"/>
                </a:lnTo>
                <a:lnTo>
                  <a:pt x="1936" y="11650"/>
                </a:lnTo>
                <a:lnTo>
                  <a:pt x="1936" y="267"/>
                </a:lnTo>
                <a:cubicBezTo>
                  <a:pt x="1936" y="141"/>
                  <a:pt x="1840" y="18"/>
                  <a:pt x="1701" y="5"/>
                </a:cubicBezTo>
                <a:cubicBezTo>
                  <a:pt x="1684" y="2"/>
                  <a:pt x="1668" y="0"/>
                  <a:pt x="1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0" name="Google Shape;1160;p51"/>
          <p:cNvGrpSpPr/>
          <p:nvPr/>
        </p:nvGrpSpPr>
        <p:grpSpPr>
          <a:xfrm>
            <a:off x="6601200" y="1631263"/>
            <a:ext cx="339200" cy="304675"/>
            <a:chOff x="5553875" y="2135725"/>
            <a:chExt cx="339200" cy="304675"/>
          </a:xfrm>
        </p:grpSpPr>
        <p:sp>
          <p:nvSpPr>
            <p:cNvPr id="1161" name="Google Shape;1161;p51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1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p51"/>
          <p:cNvGrpSpPr/>
          <p:nvPr/>
        </p:nvGrpSpPr>
        <p:grpSpPr>
          <a:xfrm>
            <a:off x="4196525" y="1614075"/>
            <a:ext cx="341675" cy="339075"/>
            <a:chOff x="4026125" y="2118350"/>
            <a:chExt cx="341675" cy="339075"/>
          </a:xfrm>
        </p:grpSpPr>
        <p:sp>
          <p:nvSpPr>
            <p:cNvPr id="1164" name="Google Shape;1164;p51"/>
            <p:cNvSpPr/>
            <p:nvPr/>
          </p:nvSpPr>
          <p:spPr>
            <a:xfrm>
              <a:off x="4026125" y="2118350"/>
              <a:ext cx="341675" cy="339075"/>
            </a:xfrm>
            <a:custGeom>
              <a:rect b="b" l="l" r="r" t="t"/>
              <a:pathLst>
                <a:path extrusionOk="0" h="13563" w="13667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1"/>
            <p:cNvSpPr/>
            <p:nvPr/>
          </p:nvSpPr>
          <p:spPr>
            <a:xfrm>
              <a:off x="4120550" y="2148750"/>
              <a:ext cx="53225" cy="212175"/>
            </a:xfrm>
            <a:custGeom>
              <a:rect b="b" l="l" r="r" t="t"/>
              <a:pathLst>
                <a:path extrusionOk="0" h="8487" w="2129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1"/>
            <p:cNvSpPr/>
            <p:nvPr/>
          </p:nvSpPr>
          <p:spPr>
            <a:xfrm>
              <a:off x="4200075" y="2188550"/>
              <a:ext cx="52950" cy="211850"/>
            </a:xfrm>
            <a:custGeom>
              <a:rect b="b" l="l" r="r" t="t"/>
              <a:pathLst>
                <a:path extrusionOk="0" h="8474" w="2118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1"/>
            <p:cNvSpPr/>
            <p:nvPr/>
          </p:nvSpPr>
          <p:spPr>
            <a:xfrm>
              <a:off x="4279575" y="2148750"/>
              <a:ext cx="52975" cy="172350"/>
            </a:xfrm>
            <a:custGeom>
              <a:rect b="b" l="l" r="r" t="t"/>
              <a:pathLst>
                <a:path extrusionOk="0" h="6894" w="2119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</a:t>
            </a:r>
            <a:endParaRPr/>
          </a:p>
        </p:txBody>
      </p:sp>
      <p:sp>
        <p:nvSpPr>
          <p:cNvPr id="792" name="Google Shape;792;p34"/>
          <p:cNvSpPr txBox="1"/>
          <p:nvPr>
            <p:ph idx="4" type="subTitle"/>
          </p:nvPr>
        </p:nvSpPr>
        <p:spPr>
          <a:xfrm>
            <a:off x="1024750" y="1796151"/>
            <a:ext cx="2305500" cy="7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Regressão Linear</a:t>
            </a:r>
            <a:endParaRPr/>
          </a:p>
        </p:txBody>
      </p:sp>
      <p:sp>
        <p:nvSpPr>
          <p:cNvPr id="793" name="Google Shape;793;p34"/>
          <p:cNvSpPr txBox="1"/>
          <p:nvPr>
            <p:ph idx="5" type="subTitle"/>
          </p:nvPr>
        </p:nvSpPr>
        <p:spPr>
          <a:xfrm>
            <a:off x="3419225" y="1796142"/>
            <a:ext cx="2305500" cy="7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Regressão Logística</a:t>
            </a:r>
            <a:endParaRPr/>
          </a:p>
        </p:txBody>
      </p:sp>
      <p:sp>
        <p:nvSpPr>
          <p:cNvPr id="794" name="Google Shape;794;p34"/>
          <p:cNvSpPr txBox="1"/>
          <p:nvPr>
            <p:ph idx="1" type="subTitle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Random Forest</a:t>
            </a:r>
            <a:endParaRPr/>
          </a:p>
        </p:txBody>
      </p:sp>
      <p:sp>
        <p:nvSpPr>
          <p:cNvPr id="795" name="Google Shape;795;p34"/>
          <p:cNvSpPr txBox="1"/>
          <p:nvPr>
            <p:ph idx="2" type="subTitle"/>
          </p:nvPr>
        </p:nvSpPr>
        <p:spPr>
          <a:xfrm>
            <a:off x="3419224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SVM</a:t>
            </a:r>
            <a:endParaRPr/>
          </a:p>
        </p:txBody>
      </p:sp>
      <p:sp>
        <p:nvSpPr>
          <p:cNvPr id="796" name="Google Shape;796;p34"/>
          <p:cNvSpPr txBox="1"/>
          <p:nvPr>
            <p:ph idx="3" type="subTitle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XGBoost</a:t>
            </a:r>
            <a:endParaRPr/>
          </a:p>
        </p:txBody>
      </p:sp>
      <p:sp>
        <p:nvSpPr>
          <p:cNvPr id="797" name="Google Shape;797;p34"/>
          <p:cNvSpPr/>
          <p:nvPr/>
        </p:nvSpPr>
        <p:spPr>
          <a:xfrm>
            <a:off x="232194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8" name="Google Shape;798;p34"/>
          <p:cNvCxnSpPr>
            <a:stCxn id="799" idx="3"/>
            <a:endCxn id="797" idx="1"/>
          </p:cNvCxnSpPr>
          <p:nvPr/>
        </p:nvCxnSpPr>
        <p:spPr>
          <a:xfrm>
            <a:off x="2017150" y="15126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00" name="Google Shape;800;p34"/>
          <p:cNvSpPr/>
          <p:nvPr/>
        </p:nvSpPr>
        <p:spPr>
          <a:xfrm>
            <a:off x="4716422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1" name="Google Shape;801;p34"/>
          <p:cNvCxnSpPr>
            <a:stCxn id="802" idx="3"/>
            <a:endCxn id="800" idx="1"/>
          </p:cNvCxnSpPr>
          <p:nvPr/>
        </p:nvCxnSpPr>
        <p:spPr>
          <a:xfrm>
            <a:off x="4411625" y="1512651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803" name="Google Shape;803;p34"/>
          <p:cNvGrpSpPr/>
          <p:nvPr/>
        </p:nvGrpSpPr>
        <p:grpSpPr>
          <a:xfrm>
            <a:off x="2435847" y="1346063"/>
            <a:ext cx="339200" cy="338875"/>
            <a:chOff x="2489475" y="2118450"/>
            <a:chExt cx="339200" cy="338875"/>
          </a:xfrm>
        </p:grpSpPr>
        <p:sp>
          <p:nvSpPr>
            <p:cNvPr id="804" name="Google Shape;804;p34"/>
            <p:cNvSpPr/>
            <p:nvPr/>
          </p:nvSpPr>
          <p:spPr>
            <a:xfrm>
              <a:off x="2489475" y="211845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2619450" y="2159900"/>
              <a:ext cx="79600" cy="79250"/>
            </a:xfrm>
            <a:custGeom>
              <a:rect b="b" l="l" r="r" t="t"/>
              <a:pathLst>
                <a:path extrusionOk="0" h="3170" w="3184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2560025" y="2282350"/>
              <a:ext cx="198375" cy="92325"/>
            </a:xfrm>
            <a:custGeom>
              <a:rect b="b" l="l" r="r" t="t"/>
              <a:pathLst>
                <a:path extrusionOk="0" h="3693" w="7935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7" name="Google Shape;807;p34"/>
          <p:cNvSpPr/>
          <p:nvPr/>
        </p:nvSpPr>
        <p:spPr>
          <a:xfrm>
            <a:off x="711089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4"/>
          <p:cNvSpPr/>
          <p:nvPr/>
        </p:nvSpPr>
        <p:spPr>
          <a:xfrm>
            <a:off x="2321947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9" name="Google Shape;809;p34"/>
          <p:cNvCxnSpPr>
            <a:stCxn id="810" idx="3"/>
            <a:endCxn id="808" idx="1"/>
          </p:cNvCxnSpPr>
          <p:nvPr/>
        </p:nvCxnSpPr>
        <p:spPr>
          <a:xfrm>
            <a:off x="2017200" y="2958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11" name="Google Shape;811;p34"/>
          <p:cNvSpPr/>
          <p:nvPr/>
        </p:nvSpPr>
        <p:spPr>
          <a:xfrm>
            <a:off x="4716422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2" name="Google Shape;812;p34"/>
          <p:cNvCxnSpPr>
            <a:stCxn id="813" idx="3"/>
            <a:endCxn id="811" idx="1"/>
          </p:cNvCxnSpPr>
          <p:nvPr/>
        </p:nvCxnSpPr>
        <p:spPr>
          <a:xfrm>
            <a:off x="4411625" y="2958199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14" name="Google Shape;814;p34"/>
          <p:cNvSpPr/>
          <p:nvPr/>
        </p:nvSpPr>
        <p:spPr>
          <a:xfrm>
            <a:off x="7110897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4"/>
          <p:cNvSpPr txBox="1"/>
          <p:nvPr>
            <p:ph idx="6" type="subTitle"/>
          </p:nvPr>
        </p:nvSpPr>
        <p:spPr>
          <a:xfrm>
            <a:off x="5813700" y="1796142"/>
            <a:ext cx="2305500" cy="7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Árvore de Decisão</a:t>
            </a:r>
            <a:endParaRPr/>
          </a:p>
        </p:txBody>
      </p:sp>
      <p:grpSp>
        <p:nvGrpSpPr>
          <p:cNvPr id="816" name="Google Shape;816;p34"/>
          <p:cNvGrpSpPr/>
          <p:nvPr/>
        </p:nvGrpSpPr>
        <p:grpSpPr>
          <a:xfrm>
            <a:off x="7224810" y="2788763"/>
            <a:ext cx="339200" cy="338875"/>
            <a:chOff x="4016825" y="3801400"/>
            <a:chExt cx="339200" cy="338875"/>
          </a:xfrm>
        </p:grpSpPr>
        <p:sp>
          <p:nvSpPr>
            <p:cNvPr id="817" name="Google Shape;817;p34"/>
            <p:cNvSpPr/>
            <p:nvPr/>
          </p:nvSpPr>
          <p:spPr>
            <a:xfrm>
              <a:off x="4016825" y="380140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10125" y="525"/>
                  </a:moveTo>
                  <a:lnTo>
                    <a:pt x="10125" y="4233"/>
                  </a:lnTo>
                  <a:lnTo>
                    <a:pt x="8767" y="4233"/>
                  </a:lnTo>
                  <a:cubicBezTo>
                    <a:pt x="8701" y="4233"/>
                    <a:pt x="8645" y="4259"/>
                    <a:pt x="8588" y="4316"/>
                  </a:cubicBezTo>
                  <a:lnTo>
                    <a:pt x="8133" y="4771"/>
                  </a:lnTo>
                  <a:lnTo>
                    <a:pt x="7675" y="4316"/>
                  </a:lnTo>
                  <a:cubicBezTo>
                    <a:pt x="7635" y="4259"/>
                    <a:pt x="7566" y="4233"/>
                    <a:pt x="7496" y="4233"/>
                  </a:cubicBezTo>
                  <a:lnTo>
                    <a:pt x="6155" y="4233"/>
                  </a:lnTo>
                  <a:lnTo>
                    <a:pt x="6155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8" y="10650"/>
                  </a:lnTo>
                  <a:lnTo>
                    <a:pt x="2128" y="4024"/>
                  </a:lnTo>
                  <a:lnTo>
                    <a:pt x="5614" y="4024"/>
                  </a:lnTo>
                  <a:lnTo>
                    <a:pt x="5614" y="4233"/>
                  </a:lnTo>
                  <a:cubicBezTo>
                    <a:pt x="5614" y="4522"/>
                    <a:pt x="5850" y="4771"/>
                    <a:pt x="6155" y="4771"/>
                  </a:cubicBezTo>
                  <a:lnTo>
                    <a:pt x="7386" y="4771"/>
                  </a:lnTo>
                  <a:lnTo>
                    <a:pt x="7758" y="5146"/>
                  </a:lnTo>
                  <a:cubicBezTo>
                    <a:pt x="7855" y="5242"/>
                    <a:pt x="7994" y="5298"/>
                    <a:pt x="8133" y="5298"/>
                  </a:cubicBezTo>
                  <a:cubicBezTo>
                    <a:pt x="8270" y="5298"/>
                    <a:pt x="8409" y="5242"/>
                    <a:pt x="8505" y="5146"/>
                  </a:cubicBezTo>
                  <a:lnTo>
                    <a:pt x="8880" y="4771"/>
                  </a:lnTo>
                  <a:lnTo>
                    <a:pt x="10125" y="4771"/>
                  </a:lnTo>
                  <a:cubicBezTo>
                    <a:pt x="10414" y="4771"/>
                    <a:pt x="10650" y="4522"/>
                    <a:pt x="10650" y="4233"/>
                  </a:cubicBezTo>
                  <a:lnTo>
                    <a:pt x="10650" y="4024"/>
                  </a:lnTo>
                  <a:close/>
                  <a:moveTo>
                    <a:pt x="12240" y="2961"/>
                  </a:moveTo>
                  <a:cubicBezTo>
                    <a:pt x="12392" y="2961"/>
                    <a:pt x="12502" y="3084"/>
                    <a:pt x="12502" y="3224"/>
                  </a:cubicBezTo>
                  <a:lnTo>
                    <a:pt x="12502" y="11702"/>
                  </a:lnTo>
                  <a:lnTo>
                    <a:pt x="8369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4" y="11964"/>
                  </a:lnTo>
                  <a:cubicBezTo>
                    <a:pt x="5464" y="11825"/>
                    <a:pt x="5338" y="11702"/>
                    <a:pt x="5199" y="11702"/>
                  </a:cubicBezTo>
                  <a:lnTo>
                    <a:pt x="1066" y="11702"/>
                  </a:lnTo>
                  <a:lnTo>
                    <a:pt x="1066" y="3224"/>
                  </a:lnTo>
                  <a:cubicBezTo>
                    <a:pt x="1066" y="3084"/>
                    <a:pt x="1176" y="2961"/>
                    <a:pt x="1328" y="2961"/>
                  </a:cubicBezTo>
                  <a:lnTo>
                    <a:pt x="5614" y="2961"/>
                  </a:lnTo>
                  <a:lnTo>
                    <a:pt x="5614" y="3499"/>
                  </a:lnTo>
                  <a:lnTo>
                    <a:pt x="1853" y="3499"/>
                  </a:lnTo>
                  <a:cubicBezTo>
                    <a:pt x="1713" y="3499"/>
                    <a:pt x="1590" y="3609"/>
                    <a:pt x="1590" y="3761"/>
                  </a:cubicBezTo>
                  <a:lnTo>
                    <a:pt x="1590" y="10912"/>
                  </a:lnTo>
                  <a:cubicBezTo>
                    <a:pt x="1590" y="11051"/>
                    <a:pt x="1713" y="11177"/>
                    <a:pt x="1853" y="11177"/>
                  </a:cubicBezTo>
                  <a:lnTo>
                    <a:pt x="11715" y="11177"/>
                  </a:lnTo>
                  <a:cubicBezTo>
                    <a:pt x="11855" y="11177"/>
                    <a:pt x="11977" y="11051"/>
                    <a:pt x="11977" y="10912"/>
                  </a:cubicBezTo>
                  <a:lnTo>
                    <a:pt x="11977" y="3761"/>
                  </a:lnTo>
                  <a:cubicBezTo>
                    <a:pt x="11977" y="3609"/>
                    <a:pt x="11855" y="3499"/>
                    <a:pt x="11715" y="3499"/>
                  </a:cubicBezTo>
                  <a:lnTo>
                    <a:pt x="10650" y="3499"/>
                  </a:lnTo>
                  <a:lnTo>
                    <a:pt x="10650" y="2961"/>
                  </a:lnTo>
                  <a:close/>
                  <a:moveTo>
                    <a:pt x="13030" y="12240"/>
                  </a:moveTo>
                  <a:lnTo>
                    <a:pt x="13030" y="12767"/>
                  </a:lnTo>
                  <a:cubicBezTo>
                    <a:pt x="13030" y="12904"/>
                    <a:pt x="12917" y="13030"/>
                    <a:pt x="12768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240"/>
                  </a:lnTo>
                  <a:lnTo>
                    <a:pt x="5006" y="12240"/>
                  </a:lnTo>
                  <a:cubicBezTo>
                    <a:pt x="5089" y="12392"/>
                    <a:pt x="5269" y="12505"/>
                    <a:pt x="5464" y="12505"/>
                  </a:cubicBezTo>
                  <a:lnTo>
                    <a:pt x="8104" y="12505"/>
                  </a:lnTo>
                  <a:cubicBezTo>
                    <a:pt x="8299" y="12505"/>
                    <a:pt x="8479" y="12392"/>
                    <a:pt x="8562" y="12240"/>
                  </a:cubicBezTo>
                  <a:close/>
                  <a:moveTo>
                    <a:pt x="6155" y="0"/>
                  </a:moveTo>
                  <a:cubicBezTo>
                    <a:pt x="5850" y="0"/>
                    <a:pt x="5614" y="236"/>
                    <a:pt x="5614" y="525"/>
                  </a:cubicBezTo>
                  <a:lnTo>
                    <a:pt x="5614" y="2434"/>
                  </a:lnTo>
                  <a:lnTo>
                    <a:pt x="1328" y="2434"/>
                  </a:lnTo>
                  <a:cubicBezTo>
                    <a:pt x="883" y="2434"/>
                    <a:pt x="538" y="2795"/>
                    <a:pt x="538" y="3224"/>
                  </a:cubicBezTo>
                  <a:lnTo>
                    <a:pt x="538" y="11702"/>
                  </a:lnTo>
                  <a:lnTo>
                    <a:pt x="263" y="11702"/>
                  </a:lnTo>
                  <a:cubicBezTo>
                    <a:pt x="123" y="11702"/>
                    <a:pt x="0" y="11825"/>
                    <a:pt x="0" y="11964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12768" y="13554"/>
                  </a:lnTo>
                  <a:cubicBezTo>
                    <a:pt x="13209" y="13554"/>
                    <a:pt x="13568" y="13209"/>
                    <a:pt x="13568" y="12767"/>
                  </a:cubicBezTo>
                  <a:lnTo>
                    <a:pt x="13568" y="11964"/>
                  </a:lnTo>
                  <a:cubicBezTo>
                    <a:pt x="13568" y="11825"/>
                    <a:pt x="13445" y="11702"/>
                    <a:pt x="13305" y="11702"/>
                  </a:cubicBezTo>
                  <a:lnTo>
                    <a:pt x="13030" y="11702"/>
                  </a:lnTo>
                  <a:lnTo>
                    <a:pt x="13030" y="3224"/>
                  </a:lnTo>
                  <a:cubicBezTo>
                    <a:pt x="13030" y="2795"/>
                    <a:pt x="12685" y="2434"/>
                    <a:pt x="12240" y="2434"/>
                  </a:cubicBezTo>
                  <a:lnTo>
                    <a:pt x="10650" y="2434"/>
                  </a:lnTo>
                  <a:lnTo>
                    <a:pt x="10650" y="525"/>
                  </a:lnTo>
                  <a:cubicBezTo>
                    <a:pt x="10650" y="236"/>
                    <a:pt x="10414" y="0"/>
                    <a:pt x="10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4186625" y="3828025"/>
              <a:ext cx="67000" cy="66150"/>
            </a:xfrm>
            <a:custGeom>
              <a:rect b="b" l="l" r="r" t="t"/>
              <a:pathLst>
                <a:path extrusionOk="0" h="2646" w="2680">
                  <a:moveTo>
                    <a:pt x="1617" y="525"/>
                  </a:moveTo>
                  <a:cubicBezTo>
                    <a:pt x="1909" y="525"/>
                    <a:pt x="2141" y="761"/>
                    <a:pt x="2141" y="1067"/>
                  </a:cubicBezTo>
                  <a:cubicBezTo>
                    <a:pt x="2128" y="1412"/>
                    <a:pt x="1869" y="1584"/>
                    <a:pt x="1610" y="1584"/>
                  </a:cubicBezTo>
                  <a:cubicBezTo>
                    <a:pt x="1351" y="1584"/>
                    <a:pt x="1092" y="1412"/>
                    <a:pt x="1079" y="1067"/>
                  </a:cubicBezTo>
                  <a:cubicBezTo>
                    <a:pt x="1079" y="761"/>
                    <a:pt x="1312" y="525"/>
                    <a:pt x="1617" y="525"/>
                  </a:cubicBezTo>
                  <a:close/>
                  <a:moveTo>
                    <a:pt x="1600" y="1"/>
                  </a:moveTo>
                  <a:cubicBezTo>
                    <a:pt x="793" y="1"/>
                    <a:pt x="279" y="919"/>
                    <a:pt x="704" y="1604"/>
                  </a:cubicBezTo>
                  <a:lnTo>
                    <a:pt x="97" y="2199"/>
                  </a:lnTo>
                  <a:cubicBezTo>
                    <a:pt x="0" y="2295"/>
                    <a:pt x="0" y="2461"/>
                    <a:pt x="97" y="2574"/>
                  </a:cubicBezTo>
                  <a:cubicBezTo>
                    <a:pt x="151" y="2622"/>
                    <a:pt x="220" y="2646"/>
                    <a:pt x="287" y="2646"/>
                  </a:cubicBezTo>
                  <a:cubicBezTo>
                    <a:pt x="355" y="2646"/>
                    <a:pt x="420" y="2622"/>
                    <a:pt x="468" y="2574"/>
                  </a:cubicBezTo>
                  <a:lnTo>
                    <a:pt x="1079" y="1979"/>
                  </a:lnTo>
                  <a:cubicBezTo>
                    <a:pt x="1242" y="2079"/>
                    <a:pt x="1420" y="2125"/>
                    <a:pt x="1595" y="2125"/>
                  </a:cubicBezTo>
                  <a:cubicBezTo>
                    <a:pt x="2148" y="2125"/>
                    <a:pt x="2679" y="1674"/>
                    <a:pt x="2669" y="1067"/>
                  </a:cubicBezTo>
                  <a:cubicBezTo>
                    <a:pt x="2669" y="469"/>
                    <a:pt x="2198" y="1"/>
                    <a:pt x="1617" y="1"/>
                  </a:cubicBezTo>
                  <a:cubicBezTo>
                    <a:pt x="1611" y="1"/>
                    <a:pt x="1605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4083225" y="3928100"/>
              <a:ext cx="119275" cy="126100"/>
            </a:xfrm>
            <a:custGeom>
              <a:rect b="b" l="l" r="r" t="t"/>
              <a:pathLst>
                <a:path extrusionOk="0" h="5044" w="4771">
                  <a:moveTo>
                    <a:pt x="2390" y="541"/>
                  </a:moveTo>
                  <a:cubicBezTo>
                    <a:pt x="3188" y="541"/>
                    <a:pt x="3984" y="672"/>
                    <a:pt x="4233" y="934"/>
                  </a:cubicBezTo>
                  <a:cubicBezTo>
                    <a:pt x="3977" y="1190"/>
                    <a:pt x="3178" y="1318"/>
                    <a:pt x="2380" y="1318"/>
                  </a:cubicBezTo>
                  <a:cubicBezTo>
                    <a:pt x="1583" y="1318"/>
                    <a:pt x="787" y="1190"/>
                    <a:pt x="538" y="934"/>
                  </a:cubicBezTo>
                  <a:cubicBezTo>
                    <a:pt x="793" y="672"/>
                    <a:pt x="1593" y="541"/>
                    <a:pt x="2390" y="541"/>
                  </a:cubicBezTo>
                  <a:close/>
                  <a:moveTo>
                    <a:pt x="4233" y="1545"/>
                  </a:moveTo>
                  <a:lnTo>
                    <a:pt x="4233" y="1986"/>
                  </a:lnTo>
                  <a:cubicBezTo>
                    <a:pt x="3997" y="2249"/>
                    <a:pt x="3188" y="2380"/>
                    <a:pt x="2379" y="2380"/>
                  </a:cubicBezTo>
                  <a:cubicBezTo>
                    <a:pt x="1569" y="2380"/>
                    <a:pt x="760" y="2249"/>
                    <a:pt x="525" y="1986"/>
                  </a:cubicBezTo>
                  <a:lnTo>
                    <a:pt x="525" y="1545"/>
                  </a:lnTo>
                  <a:cubicBezTo>
                    <a:pt x="1057" y="1759"/>
                    <a:pt x="1721" y="1866"/>
                    <a:pt x="2384" y="1866"/>
                  </a:cubicBezTo>
                  <a:cubicBezTo>
                    <a:pt x="3046" y="1866"/>
                    <a:pt x="3706" y="1759"/>
                    <a:pt x="4233" y="1545"/>
                  </a:cubicBezTo>
                  <a:close/>
                  <a:moveTo>
                    <a:pt x="4233" y="2607"/>
                  </a:moveTo>
                  <a:lnTo>
                    <a:pt x="4233" y="3039"/>
                  </a:lnTo>
                  <a:cubicBezTo>
                    <a:pt x="3997" y="3308"/>
                    <a:pt x="3188" y="3442"/>
                    <a:pt x="2379" y="3442"/>
                  </a:cubicBezTo>
                  <a:cubicBezTo>
                    <a:pt x="1569" y="3442"/>
                    <a:pt x="760" y="3308"/>
                    <a:pt x="525" y="3039"/>
                  </a:cubicBezTo>
                  <a:lnTo>
                    <a:pt x="525" y="2607"/>
                  </a:lnTo>
                  <a:cubicBezTo>
                    <a:pt x="1057" y="2815"/>
                    <a:pt x="1721" y="2918"/>
                    <a:pt x="2384" y="2918"/>
                  </a:cubicBezTo>
                  <a:cubicBezTo>
                    <a:pt x="3046" y="2918"/>
                    <a:pt x="3706" y="2815"/>
                    <a:pt x="4233" y="2607"/>
                  </a:cubicBezTo>
                  <a:close/>
                  <a:moveTo>
                    <a:pt x="4233" y="3673"/>
                  </a:moveTo>
                  <a:lnTo>
                    <a:pt x="4233" y="4101"/>
                  </a:lnTo>
                  <a:cubicBezTo>
                    <a:pt x="4163" y="4214"/>
                    <a:pt x="3539" y="4503"/>
                    <a:pt x="2377" y="4503"/>
                  </a:cubicBezTo>
                  <a:cubicBezTo>
                    <a:pt x="1215" y="4503"/>
                    <a:pt x="594" y="4214"/>
                    <a:pt x="525" y="4101"/>
                  </a:cubicBezTo>
                  <a:lnTo>
                    <a:pt x="525" y="3673"/>
                  </a:lnTo>
                  <a:cubicBezTo>
                    <a:pt x="1057" y="3880"/>
                    <a:pt x="1721" y="3984"/>
                    <a:pt x="2384" y="3984"/>
                  </a:cubicBezTo>
                  <a:cubicBezTo>
                    <a:pt x="3046" y="3984"/>
                    <a:pt x="3706" y="3880"/>
                    <a:pt x="4233" y="3673"/>
                  </a:cubicBezTo>
                  <a:close/>
                  <a:moveTo>
                    <a:pt x="2380" y="1"/>
                  </a:moveTo>
                  <a:cubicBezTo>
                    <a:pt x="1189" y="1"/>
                    <a:pt x="0" y="312"/>
                    <a:pt x="0" y="934"/>
                  </a:cubicBezTo>
                  <a:lnTo>
                    <a:pt x="0" y="4101"/>
                  </a:lnTo>
                  <a:cubicBezTo>
                    <a:pt x="0" y="4835"/>
                    <a:pt x="1494" y="5044"/>
                    <a:pt x="2377" y="5044"/>
                  </a:cubicBezTo>
                  <a:cubicBezTo>
                    <a:pt x="3263" y="5044"/>
                    <a:pt x="4770" y="4835"/>
                    <a:pt x="4770" y="4101"/>
                  </a:cubicBezTo>
                  <a:lnTo>
                    <a:pt x="4770" y="934"/>
                  </a:lnTo>
                  <a:cubicBezTo>
                    <a:pt x="4764" y="312"/>
                    <a:pt x="3571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216325" y="4024400"/>
              <a:ext cx="67425" cy="13200"/>
            </a:xfrm>
            <a:custGeom>
              <a:rect b="b" l="l" r="r" t="t"/>
              <a:pathLst>
                <a:path extrusionOk="0" h="528" w="2697">
                  <a:moveTo>
                    <a:pt x="346" y="0"/>
                  </a:moveTo>
                  <a:cubicBezTo>
                    <a:pt x="1" y="17"/>
                    <a:pt x="1" y="528"/>
                    <a:pt x="346" y="528"/>
                  </a:cubicBezTo>
                  <a:lnTo>
                    <a:pt x="2407" y="528"/>
                  </a:lnTo>
                  <a:cubicBezTo>
                    <a:pt x="2530" y="528"/>
                    <a:pt x="2656" y="445"/>
                    <a:pt x="2670" y="305"/>
                  </a:cubicBezTo>
                  <a:cubicBezTo>
                    <a:pt x="2696" y="140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4216325" y="3998175"/>
              <a:ext cx="67425" cy="13125"/>
            </a:xfrm>
            <a:custGeom>
              <a:rect b="b" l="l" r="r" t="t"/>
              <a:pathLst>
                <a:path extrusionOk="0" h="525" w="2697">
                  <a:moveTo>
                    <a:pt x="346" y="0"/>
                  </a:moveTo>
                  <a:cubicBezTo>
                    <a:pt x="1" y="0"/>
                    <a:pt x="1" y="511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8"/>
                    <a:pt x="2670" y="302"/>
                  </a:cubicBezTo>
                  <a:cubicBezTo>
                    <a:pt x="2696" y="136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4216325" y="3971525"/>
              <a:ext cx="67425" cy="13125"/>
            </a:xfrm>
            <a:custGeom>
              <a:rect b="b" l="l" r="r" t="t"/>
              <a:pathLst>
                <a:path extrusionOk="0" h="525" w="2697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9"/>
                    <a:pt x="2670" y="306"/>
                  </a:cubicBezTo>
                  <a:cubicBezTo>
                    <a:pt x="2696" y="140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4216325" y="3944875"/>
              <a:ext cx="67425" cy="13575"/>
            </a:xfrm>
            <a:custGeom>
              <a:rect b="b" l="l" r="r" t="t"/>
              <a:pathLst>
                <a:path extrusionOk="0" h="543" w="2697">
                  <a:moveTo>
                    <a:pt x="346" y="1"/>
                  </a:moveTo>
                  <a:cubicBezTo>
                    <a:pt x="1" y="14"/>
                    <a:pt x="1" y="525"/>
                    <a:pt x="346" y="542"/>
                  </a:cubicBezTo>
                  <a:lnTo>
                    <a:pt x="2407" y="542"/>
                  </a:lnTo>
                  <a:cubicBezTo>
                    <a:pt x="2530" y="542"/>
                    <a:pt x="2656" y="442"/>
                    <a:pt x="2670" y="306"/>
                  </a:cubicBezTo>
                  <a:cubicBezTo>
                    <a:pt x="2696" y="154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34"/>
          <p:cNvGrpSpPr/>
          <p:nvPr/>
        </p:nvGrpSpPr>
        <p:grpSpPr>
          <a:xfrm>
            <a:off x="4863535" y="2788538"/>
            <a:ext cx="272800" cy="339300"/>
            <a:chOff x="4108450" y="3256400"/>
            <a:chExt cx="272800" cy="339300"/>
          </a:xfrm>
        </p:grpSpPr>
        <p:sp>
          <p:nvSpPr>
            <p:cNvPr id="825" name="Google Shape;825;p34"/>
            <p:cNvSpPr/>
            <p:nvPr/>
          </p:nvSpPr>
          <p:spPr>
            <a:xfrm>
              <a:off x="4108450" y="3256400"/>
              <a:ext cx="272800" cy="339300"/>
            </a:xfrm>
            <a:custGeom>
              <a:rect b="b" l="l" r="r" t="t"/>
              <a:pathLst>
                <a:path extrusionOk="0" h="13572" w="10912">
                  <a:moveTo>
                    <a:pt x="8714" y="817"/>
                  </a:moveTo>
                  <a:lnTo>
                    <a:pt x="10069" y="2172"/>
                  </a:lnTo>
                  <a:lnTo>
                    <a:pt x="8714" y="2172"/>
                  </a:lnTo>
                  <a:lnTo>
                    <a:pt x="8714" y="817"/>
                  </a:lnTo>
                  <a:close/>
                  <a:moveTo>
                    <a:pt x="8190" y="1564"/>
                  </a:moveTo>
                  <a:lnTo>
                    <a:pt x="8190" y="2451"/>
                  </a:lnTo>
                  <a:cubicBezTo>
                    <a:pt x="8190" y="2587"/>
                    <a:pt x="8299" y="2713"/>
                    <a:pt x="8452" y="2713"/>
                  </a:cubicBezTo>
                  <a:lnTo>
                    <a:pt x="9322" y="2713"/>
                  </a:lnTo>
                  <a:lnTo>
                    <a:pt x="9322" y="10570"/>
                  </a:lnTo>
                  <a:lnTo>
                    <a:pt x="2961" y="10570"/>
                  </a:lnTo>
                  <a:lnTo>
                    <a:pt x="2961" y="1564"/>
                  </a:lnTo>
                  <a:close/>
                  <a:moveTo>
                    <a:pt x="8190" y="542"/>
                  </a:moveTo>
                  <a:lnTo>
                    <a:pt x="8190" y="1066"/>
                  </a:lnTo>
                  <a:lnTo>
                    <a:pt x="2696" y="1066"/>
                  </a:lnTo>
                  <a:cubicBezTo>
                    <a:pt x="2560" y="1066"/>
                    <a:pt x="2433" y="1192"/>
                    <a:pt x="2433" y="1329"/>
                  </a:cubicBezTo>
                  <a:lnTo>
                    <a:pt x="2433" y="10846"/>
                  </a:lnTo>
                  <a:cubicBezTo>
                    <a:pt x="2433" y="10985"/>
                    <a:pt x="2560" y="11108"/>
                    <a:pt x="2696" y="11108"/>
                  </a:cubicBezTo>
                  <a:lnTo>
                    <a:pt x="9584" y="11108"/>
                  </a:lnTo>
                  <a:cubicBezTo>
                    <a:pt x="9737" y="11108"/>
                    <a:pt x="9849" y="10985"/>
                    <a:pt x="9849" y="10846"/>
                  </a:cubicBezTo>
                  <a:lnTo>
                    <a:pt x="9849" y="2713"/>
                  </a:lnTo>
                  <a:lnTo>
                    <a:pt x="10387" y="2713"/>
                  </a:lnTo>
                  <a:lnTo>
                    <a:pt x="10387" y="11633"/>
                  </a:lnTo>
                  <a:lnTo>
                    <a:pt x="1909" y="11633"/>
                  </a:lnTo>
                  <a:lnTo>
                    <a:pt x="1909" y="542"/>
                  </a:lnTo>
                  <a:close/>
                  <a:moveTo>
                    <a:pt x="1368" y="1909"/>
                  </a:moveTo>
                  <a:lnTo>
                    <a:pt x="1368" y="11925"/>
                  </a:lnTo>
                  <a:cubicBezTo>
                    <a:pt x="1368" y="12077"/>
                    <a:pt x="1494" y="12187"/>
                    <a:pt x="1647" y="12187"/>
                  </a:cubicBezTo>
                  <a:lnTo>
                    <a:pt x="9003" y="12187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47" y="1"/>
                  </a:moveTo>
                  <a:cubicBezTo>
                    <a:pt x="1494" y="1"/>
                    <a:pt x="1368" y="127"/>
                    <a:pt x="1368" y="280"/>
                  </a:cubicBezTo>
                  <a:lnTo>
                    <a:pt x="1368" y="1385"/>
                  </a:lnTo>
                  <a:lnTo>
                    <a:pt x="262" y="1385"/>
                  </a:lnTo>
                  <a:cubicBezTo>
                    <a:pt x="110" y="1385"/>
                    <a:pt x="0" y="1508"/>
                    <a:pt x="0" y="1647"/>
                  </a:cubicBezTo>
                  <a:lnTo>
                    <a:pt x="0" y="13309"/>
                  </a:lnTo>
                  <a:cubicBezTo>
                    <a:pt x="0" y="13445"/>
                    <a:pt x="110" y="13571"/>
                    <a:pt x="262" y="13571"/>
                  </a:cubicBezTo>
                  <a:lnTo>
                    <a:pt x="9269" y="13571"/>
                  </a:lnTo>
                  <a:cubicBezTo>
                    <a:pt x="9418" y="13571"/>
                    <a:pt x="9531" y="13445"/>
                    <a:pt x="9531" y="13309"/>
                  </a:cubicBezTo>
                  <a:lnTo>
                    <a:pt x="9531" y="12187"/>
                  </a:lnTo>
                  <a:lnTo>
                    <a:pt x="10829" y="12187"/>
                  </a:lnTo>
                  <a:cubicBezTo>
                    <a:pt x="10872" y="12187"/>
                    <a:pt x="10912" y="12160"/>
                    <a:pt x="10912" y="12117"/>
                  </a:cubicBezTo>
                  <a:lnTo>
                    <a:pt x="10912" y="2228"/>
                  </a:lnTo>
                  <a:cubicBezTo>
                    <a:pt x="10912" y="2215"/>
                    <a:pt x="10898" y="2202"/>
                    <a:pt x="10885" y="2202"/>
                  </a:cubicBezTo>
                  <a:lnTo>
                    <a:pt x="10829" y="2202"/>
                  </a:lnTo>
                  <a:lnTo>
                    <a:pt x="8714" y="84"/>
                  </a:lnTo>
                  <a:cubicBezTo>
                    <a:pt x="8658" y="31"/>
                    <a:pt x="8605" y="1"/>
                    <a:pt x="8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4268525" y="3324075"/>
              <a:ext cx="59525" cy="59650"/>
            </a:xfrm>
            <a:custGeom>
              <a:rect b="b" l="l" r="r" t="t"/>
              <a:pathLst>
                <a:path extrusionOk="0" h="2386" w="2381">
                  <a:moveTo>
                    <a:pt x="542" y="560"/>
                  </a:moveTo>
                  <a:cubicBezTo>
                    <a:pt x="1189" y="670"/>
                    <a:pt x="1717" y="1194"/>
                    <a:pt x="1826" y="1858"/>
                  </a:cubicBezTo>
                  <a:lnTo>
                    <a:pt x="542" y="1858"/>
                  </a:lnTo>
                  <a:lnTo>
                    <a:pt x="542" y="560"/>
                  </a:lnTo>
                  <a:close/>
                  <a:moveTo>
                    <a:pt x="213" y="1"/>
                  </a:moveTo>
                  <a:cubicBezTo>
                    <a:pt x="97" y="1"/>
                    <a:pt x="1" y="81"/>
                    <a:pt x="1" y="212"/>
                  </a:cubicBezTo>
                  <a:lnTo>
                    <a:pt x="1" y="2120"/>
                  </a:lnTo>
                  <a:cubicBezTo>
                    <a:pt x="1" y="2260"/>
                    <a:pt x="127" y="2386"/>
                    <a:pt x="263" y="2386"/>
                  </a:cubicBezTo>
                  <a:lnTo>
                    <a:pt x="2119" y="2386"/>
                  </a:lnTo>
                  <a:cubicBezTo>
                    <a:pt x="2268" y="2386"/>
                    <a:pt x="2381" y="2260"/>
                    <a:pt x="2381" y="2120"/>
                  </a:cubicBezTo>
                  <a:cubicBezTo>
                    <a:pt x="2381" y="959"/>
                    <a:pt x="1438" y="6"/>
                    <a:pt x="263" y="6"/>
                  </a:cubicBezTo>
                  <a:cubicBezTo>
                    <a:pt x="246" y="3"/>
                    <a:pt x="229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4178650" y="3350850"/>
              <a:ext cx="123100" cy="105500"/>
            </a:xfrm>
            <a:custGeom>
              <a:rect b="b" l="l" r="r" t="t"/>
              <a:pathLst>
                <a:path extrusionOk="0" h="4220" w="4924">
                  <a:moveTo>
                    <a:pt x="2543" y="551"/>
                  </a:moveTo>
                  <a:lnTo>
                    <a:pt x="2543" y="1962"/>
                  </a:lnTo>
                  <a:lnTo>
                    <a:pt x="1328" y="2669"/>
                  </a:lnTo>
                  <a:cubicBezTo>
                    <a:pt x="967" y="1756"/>
                    <a:pt x="1591" y="704"/>
                    <a:pt x="2543" y="551"/>
                  </a:cubicBezTo>
                  <a:close/>
                  <a:moveTo>
                    <a:pt x="4356" y="2377"/>
                  </a:moveTo>
                  <a:cubicBezTo>
                    <a:pt x="4286" y="2752"/>
                    <a:pt x="4094" y="3084"/>
                    <a:pt x="3805" y="3333"/>
                  </a:cubicBezTo>
                  <a:lnTo>
                    <a:pt x="3250" y="2377"/>
                  </a:lnTo>
                  <a:close/>
                  <a:moveTo>
                    <a:pt x="2696" y="2477"/>
                  </a:moveTo>
                  <a:lnTo>
                    <a:pt x="3347" y="3609"/>
                  </a:lnTo>
                  <a:cubicBezTo>
                    <a:pt x="3182" y="3673"/>
                    <a:pt x="3004" y="3703"/>
                    <a:pt x="2825" y="3703"/>
                  </a:cubicBezTo>
                  <a:cubicBezTo>
                    <a:pt x="2346" y="3703"/>
                    <a:pt x="1858" y="3487"/>
                    <a:pt x="1577" y="3124"/>
                  </a:cubicBezTo>
                  <a:lnTo>
                    <a:pt x="2696" y="2477"/>
                  </a:lnTo>
                  <a:close/>
                  <a:moveTo>
                    <a:pt x="2809" y="0"/>
                  </a:moveTo>
                  <a:cubicBezTo>
                    <a:pt x="1" y="97"/>
                    <a:pt x="14" y="4120"/>
                    <a:pt x="2809" y="4220"/>
                  </a:cubicBezTo>
                  <a:cubicBezTo>
                    <a:pt x="3971" y="4220"/>
                    <a:pt x="4924" y="3277"/>
                    <a:pt x="4924" y="2115"/>
                  </a:cubicBezTo>
                  <a:cubicBezTo>
                    <a:pt x="4924" y="1962"/>
                    <a:pt x="4801" y="1839"/>
                    <a:pt x="4648" y="1839"/>
                  </a:cubicBezTo>
                  <a:lnTo>
                    <a:pt x="3071" y="1839"/>
                  </a:lnTo>
                  <a:lnTo>
                    <a:pt x="3071" y="263"/>
                  </a:lnTo>
                  <a:cubicBezTo>
                    <a:pt x="3071" y="110"/>
                    <a:pt x="2945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4195250" y="3310675"/>
              <a:ext cx="61925" cy="13550"/>
            </a:xfrm>
            <a:custGeom>
              <a:rect b="b" l="l" r="r" t="t"/>
              <a:pathLst>
                <a:path extrusionOk="0" h="542" w="2477">
                  <a:moveTo>
                    <a:pt x="276" y="1"/>
                  </a:moveTo>
                  <a:cubicBezTo>
                    <a:pt x="123" y="1"/>
                    <a:pt x="1" y="153"/>
                    <a:pt x="27" y="306"/>
                  </a:cubicBezTo>
                  <a:cubicBezTo>
                    <a:pt x="40" y="446"/>
                    <a:pt x="153" y="542"/>
                    <a:pt x="289" y="542"/>
                  </a:cubicBezTo>
                  <a:lnTo>
                    <a:pt x="2128" y="542"/>
                  </a:lnTo>
                  <a:cubicBezTo>
                    <a:pt x="2477" y="529"/>
                    <a:pt x="2477" y="17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4193500" y="349500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46" y="1"/>
                  </a:moveTo>
                  <a:cubicBezTo>
                    <a:pt x="1" y="14"/>
                    <a:pt x="1" y="512"/>
                    <a:pt x="346" y="528"/>
                  </a:cubicBezTo>
                  <a:lnTo>
                    <a:pt x="2198" y="528"/>
                  </a:lnTo>
                  <a:cubicBezTo>
                    <a:pt x="2364" y="528"/>
                    <a:pt x="2491" y="389"/>
                    <a:pt x="2464" y="223"/>
                  </a:cubicBezTo>
                  <a:cubicBezTo>
                    <a:pt x="2447" y="97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4193500" y="346835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46" y="1"/>
                  </a:moveTo>
                  <a:cubicBezTo>
                    <a:pt x="1" y="18"/>
                    <a:pt x="1" y="529"/>
                    <a:pt x="346" y="529"/>
                  </a:cubicBezTo>
                  <a:lnTo>
                    <a:pt x="2198" y="529"/>
                  </a:lnTo>
                  <a:cubicBezTo>
                    <a:pt x="2364" y="529"/>
                    <a:pt x="2491" y="389"/>
                    <a:pt x="2464" y="223"/>
                  </a:cubicBezTo>
                  <a:cubicBezTo>
                    <a:pt x="2447" y="101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4266450" y="349500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59" y="1"/>
                  </a:moveTo>
                  <a:cubicBezTo>
                    <a:pt x="1" y="14"/>
                    <a:pt x="1" y="512"/>
                    <a:pt x="359" y="528"/>
                  </a:cubicBezTo>
                  <a:lnTo>
                    <a:pt x="2202" y="528"/>
                  </a:lnTo>
                  <a:cubicBezTo>
                    <a:pt x="2368" y="528"/>
                    <a:pt x="2490" y="389"/>
                    <a:pt x="2464" y="223"/>
                  </a:cubicBezTo>
                  <a:cubicBezTo>
                    <a:pt x="2451" y="97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4266450" y="346835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59" y="1"/>
                  </a:moveTo>
                  <a:cubicBezTo>
                    <a:pt x="1" y="18"/>
                    <a:pt x="1" y="529"/>
                    <a:pt x="359" y="529"/>
                  </a:cubicBezTo>
                  <a:lnTo>
                    <a:pt x="2202" y="529"/>
                  </a:lnTo>
                  <a:cubicBezTo>
                    <a:pt x="2368" y="529"/>
                    <a:pt x="2490" y="389"/>
                    <a:pt x="2464" y="223"/>
                  </a:cubicBezTo>
                  <a:cubicBezTo>
                    <a:pt x="2451" y="101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34"/>
          <p:cNvGrpSpPr/>
          <p:nvPr/>
        </p:nvGrpSpPr>
        <p:grpSpPr>
          <a:xfrm>
            <a:off x="4860647" y="1342988"/>
            <a:ext cx="338875" cy="339300"/>
            <a:chOff x="2518850" y="3256400"/>
            <a:chExt cx="338875" cy="339300"/>
          </a:xfrm>
        </p:grpSpPr>
        <p:sp>
          <p:nvSpPr>
            <p:cNvPr id="834" name="Google Shape;834;p34"/>
            <p:cNvSpPr/>
            <p:nvPr/>
          </p:nvSpPr>
          <p:spPr>
            <a:xfrm>
              <a:off x="2518850" y="3256400"/>
              <a:ext cx="338875" cy="339300"/>
            </a:xfrm>
            <a:custGeom>
              <a:rect b="b" l="l" r="r" t="t"/>
              <a:pathLst>
                <a:path extrusionOk="0" h="13572" w="13555">
                  <a:moveTo>
                    <a:pt x="8370" y="2975"/>
                  </a:moveTo>
                  <a:lnTo>
                    <a:pt x="8370" y="3500"/>
                  </a:lnTo>
                  <a:lnTo>
                    <a:pt x="7842" y="3500"/>
                  </a:lnTo>
                  <a:lnTo>
                    <a:pt x="7842" y="2975"/>
                  </a:lnTo>
                  <a:close/>
                  <a:moveTo>
                    <a:pt x="4662" y="5259"/>
                  </a:moveTo>
                  <a:lnTo>
                    <a:pt x="4662" y="7317"/>
                  </a:lnTo>
                  <a:lnTo>
                    <a:pt x="3596" y="7317"/>
                  </a:lnTo>
                  <a:lnTo>
                    <a:pt x="3596" y="5259"/>
                  </a:lnTo>
                  <a:close/>
                  <a:moveTo>
                    <a:pt x="7304" y="542"/>
                  </a:moveTo>
                  <a:lnTo>
                    <a:pt x="7304" y="7317"/>
                  </a:lnTo>
                  <a:lnTo>
                    <a:pt x="6252" y="7317"/>
                  </a:lnTo>
                  <a:lnTo>
                    <a:pt x="6252" y="542"/>
                  </a:lnTo>
                  <a:close/>
                  <a:moveTo>
                    <a:pt x="8370" y="4027"/>
                  </a:moveTo>
                  <a:lnTo>
                    <a:pt x="8370" y="7317"/>
                  </a:lnTo>
                  <a:lnTo>
                    <a:pt x="7842" y="7317"/>
                  </a:lnTo>
                  <a:lnTo>
                    <a:pt x="7842" y="4027"/>
                  </a:lnTo>
                  <a:close/>
                  <a:moveTo>
                    <a:pt x="9960" y="2451"/>
                  </a:moveTo>
                  <a:lnTo>
                    <a:pt x="9960" y="7317"/>
                  </a:lnTo>
                  <a:lnTo>
                    <a:pt x="8894" y="7317"/>
                  </a:lnTo>
                  <a:lnTo>
                    <a:pt x="8894" y="2451"/>
                  </a:lnTo>
                  <a:close/>
                  <a:moveTo>
                    <a:pt x="11440" y="4027"/>
                  </a:moveTo>
                  <a:lnTo>
                    <a:pt x="11440" y="10653"/>
                  </a:lnTo>
                  <a:lnTo>
                    <a:pt x="2115" y="10653"/>
                  </a:lnTo>
                  <a:lnTo>
                    <a:pt x="2115" y="4027"/>
                  </a:lnTo>
                  <a:lnTo>
                    <a:pt x="5727" y="4027"/>
                  </a:lnTo>
                  <a:lnTo>
                    <a:pt x="5727" y="7317"/>
                  </a:lnTo>
                  <a:lnTo>
                    <a:pt x="5186" y="7317"/>
                  </a:lnTo>
                  <a:lnTo>
                    <a:pt x="5186" y="4980"/>
                  </a:lnTo>
                  <a:cubicBezTo>
                    <a:pt x="5186" y="4844"/>
                    <a:pt x="5077" y="4718"/>
                    <a:pt x="4924" y="4718"/>
                  </a:cubicBezTo>
                  <a:lnTo>
                    <a:pt x="3334" y="4718"/>
                  </a:lnTo>
                  <a:cubicBezTo>
                    <a:pt x="3194" y="4718"/>
                    <a:pt x="3071" y="4844"/>
                    <a:pt x="3071" y="4980"/>
                  </a:cubicBezTo>
                  <a:lnTo>
                    <a:pt x="3071" y="7317"/>
                  </a:lnTo>
                  <a:lnTo>
                    <a:pt x="2932" y="7317"/>
                  </a:lnTo>
                  <a:cubicBezTo>
                    <a:pt x="2587" y="7334"/>
                    <a:pt x="2587" y="7832"/>
                    <a:pt x="2932" y="7845"/>
                  </a:cubicBezTo>
                  <a:lnTo>
                    <a:pt x="10624" y="7845"/>
                  </a:lnTo>
                  <a:cubicBezTo>
                    <a:pt x="10969" y="7832"/>
                    <a:pt x="10969" y="7334"/>
                    <a:pt x="10624" y="7317"/>
                  </a:cubicBezTo>
                  <a:lnTo>
                    <a:pt x="10484" y="7317"/>
                  </a:lnTo>
                  <a:lnTo>
                    <a:pt x="10484" y="4027"/>
                  </a:lnTo>
                  <a:close/>
                  <a:moveTo>
                    <a:pt x="12240" y="2975"/>
                  </a:moveTo>
                  <a:cubicBezTo>
                    <a:pt x="12380" y="2975"/>
                    <a:pt x="12502" y="3085"/>
                    <a:pt x="12502" y="3237"/>
                  </a:cubicBezTo>
                  <a:lnTo>
                    <a:pt x="12502" y="11716"/>
                  </a:lnTo>
                  <a:lnTo>
                    <a:pt x="8370" y="11716"/>
                  </a:lnTo>
                  <a:cubicBezTo>
                    <a:pt x="8217" y="11716"/>
                    <a:pt x="8104" y="11828"/>
                    <a:pt x="8104" y="11981"/>
                  </a:cubicBezTo>
                  <a:lnTo>
                    <a:pt x="5448" y="11981"/>
                  </a:lnTo>
                  <a:cubicBezTo>
                    <a:pt x="5448" y="11828"/>
                    <a:pt x="5339" y="11716"/>
                    <a:pt x="5186" y="11716"/>
                  </a:cubicBezTo>
                  <a:lnTo>
                    <a:pt x="1050" y="11716"/>
                  </a:lnTo>
                  <a:lnTo>
                    <a:pt x="1050" y="3237"/>
                  </a:lnTo>
                  <a:cubicBezTo>
                    <a:pt x="1050" y="3085"/>
                    <a:pt x="1176" y="2975"/>
                    <a:pt x="1329" y="2975"/>
                  </a:cubicBezTo>
                  <a:lnTo>
                    <a:pt x="5727" y="2975"/>
                  </a:lnTo>
                  <a:lnTo>
                    <a:pt x="5727" y="3500"/>
                  </a:lnTo>
                  <a:lnTo>
                    <a:pt x="1853" y="3500"/>
                  </a:lnTo>
                  <a:cubicBezTo>
                    <a:pt x="1701" y="3500"/>
                    <a:pt x="1591" y="3626"/>
                    <a:pt x="1591" y="3765"/>
                  </a:cubicBezTo>
                  <a:lnTo>
                    <a:pt x="1591" y="10915"/>
                  </a:lnTo>
                  <a:cubicBezTo>
                    <a:pt x="1591" y="11068"/>
                    <a:pt x="1701" y="11191"/>
                    <a:pt x="1853" y="11191"/>
                  </a:cubicBezTo>
                  <a:lnTo>
                    <a:pt x="11702" y="11191"/>
                  </a:lnTo>
                  <a:cubicBezTo>
                    <a:pt x="11855" y="11191"/>
                    <a:pt x="11965" y="11068"/>
                    <a:pt x="11965" y="10915"/>
                  </a:cubicBezTo>
                  <a:lnTo>
                    <a:pt x="11965" y="3765"/>
                  </a:lnTo>
                  <a:cubicBezTo>
                    <a:pt x="11965" y="3626"/>
                    <a:pt x="11855" y="3500"/>
                    <a:pt x="11702" y="3500"/>
                  </a:cubicBezTo>
                  <a:lnTo>
                    <a:pt x="10484" y="3500"/>
                  </a:lnTo>
                  <a:lnTo>
                    <a:pt x="10484" y="2975"/>
                  </a:lnTo>
                  <a:close/>
                  <a:moveTo>
                    <a:pt x="13030" y="12243"/>
                  </a:moveTo>
                  <a:lnTo>
                    <a:pt x="13030" y="12768"/>
                  </a:lnTo>
                  <a:cubicBezTo>
                    <a:pt x="13030" y="12921"/>
                    <a:pt x="12904" y="13043"/>
                    <a:pt x="12768" y="13043"/>
                  </a:cubicBezTo>
                  <a:lnTo>
                    <a:pt x="788" y="13043"/>
                  </a:lnTo>
                  <a:cubicBezTo>
                    <a:pt x="652" y="13043"/>
                    <a:pt x="525" y="12921"/>
                    <a:pt x="525" y="12768"/>
                  </a:cubicBezTo>
                  <a:lnTo>
                    <a:pt x="525" y="12243"/>
                  </a:lnTo>
                  <a:lnTo>
                    <a:pt x="4994" y="12243"/>
                  </a:lnTo>
                  <a:cubicBezTo>
                    <a:pt x="5090" y="12409"/>
                    <a:pt x="5256" y="12506"/>
                    <a:pt x="5448" y="12506"/>
                  </a:cubicBezTo>
                  <a:lnTo>
                    <a:pt x="8104" y="12506"/>
                  </a:lnTo>
                  <a:cubicBezTo>
                    <a:pt x="8300" y="12506"/>
                    <a:pt x="8466" y="12409"/>
                    <a:pt x="8562" y="12243"/>
                  </a:cubicBezTo>
                  <a:close/>
                  <a:moveTo>
                    <a:pt x="5989" y="1"/>
                  </a:moveTo>
                  <a:cubicBezTo>
                    <a:pt x="5837" y="1"/>
                    <a:pt x="5727" y="127"/>
                    <a:pt x="5727" y="280"/>
                  </a:cubicBezTo>
                  <a:lnTo>
                    <a:pt x="5727" y="2451"/>
                  </a:lnTo>
                  <a:lnTo>
                    <a:pt x="1329" y="2451"/>
                  </a:lnTo>
                  <a:cubicBezTo>
                    <a:pt x="884" y="2451"/>
                    <a:pt x="525" y="2796"/>
                    <a:pt x="525" y="3237"/>
                  </a:cubicBezTo>
                  <a:lnTo>
                    <a:pt x="525" y="11716"/>
                  </a:lnTo>
                  <a:lnTo>
                    <a:pt x="263" y="11716"/>
                  </a:lnTo>
                  <a:cubicBezTo>
                    <a:pt x="110" y="11716"/>
                    <a:pt x="1" y="11828"/>
                    <a:pt x="1" y="11981"/>
                  </a:cubicBezTo>
                  <a:lnTo>
                    <a:pt x="1" y="12768"/>
                  </a:lnTo>
                  <a:cubicBezTo>
                    <a:pt x="1" y="13209"/>
                    <a:pt x="359" y="13571"/>
                    <a:pt x="788" y="13571"/>
                  </a:cubicBezTo>
                  <a:lnTo>
                    <a:pt x="12768" y="13571"/>
                  </a:lnTo>
                  <a:cubicBezTo>
                    <a:pt x="13210" y="13571"/>
                    <a:pt x="13555" y="13209"/>
                    <a:pt x="13555" y="12768"/>
                  </a:cubicBezTo>
                  <a:lnTo>
                    <a:pt x="13555" y="11981"/>
                  </a:lnTo>
                  <a:cubicBezTo>
                    <a:pt x="13555" y="11828"/>
                    <a:pt x="13445" y="11716"/>
                    <a:pt x="13293" y="11716"/>
                  </a:cubicBezTo>
                  <a:lnTo>
                    <a:pt x="13030" y="11716"/>
                  </a:lnTo>
                  <a:lnTo>
                    <a:pt x="13030" y="3237"/>
                  </a:lnTo>
                  <a:cubicBezTo>
                    <a:pt x="13030" y="2796"/>
                    <a:pt x="12668" y="2451"/>
                    <a:pt x="12240" y="2451"/>
                  </a:cubicBezTo>
                  <a:lnTo>
                    <a:pt x="10484" y="2451"/>
                  </a:lnTo>
                  <a:lnTo>
                    <a:pt x="10484" y="2172"/>
                  </a:lnTo>
                  <a:cubicBezTo>
                    <a:pt x="10484" y="2036"/>
                    <a:pt x="10375" y="1909"/>
                    <a:pt x="10222" y="1909"/>
                  </a:cubicBezTo>
                  <a:lnTo>
                    <a:pt x="8632" y="1909"/>
                  </a:lnTo>
                  <a:cubicBezTo>
                    <a:pt x="8492" y="1909"/>
                    <a:pt x="8370" y="2036"/>
                    <a:pt x="8370" y="2172"/>
                  </a:cubicBezTo>
                  <a:lnTo>
                    <a:pt x="8370" y="2451"/>
                  </a:lnTo>
                  <a:lnTo>
                    <a:pt x="7842" y="2451"/>
                  </a:lnTo>
                  <a:lnTo>
                    <a:pt x="7842" y="280"/>
                  </a:lnTo>
                  <a:cubicBezTo>
                    <a:pt x="7842" y="127"/>
                    <a:pt x="7719" y="1"/>
                    <a:pt x="7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2583850" y="3465950"/>
              <a:ext cx="96125" cy="13225"/>
            </a:xfrm>
            <a:custGeom>
              <a:rect b="b" l="l" r="r" t="t"/>
              <a:pathLst>
                <a:path extrusionOk="0" h="529" w="3845">
                  <a:moveTo>
                    <a:pt x="345" y="1"/>
                  </a:moveTo>
                  <a:cubicBezTo>
                    <a:pt x="0" y="1"/>
                    <a:pt x="0" y="512"/>
                    <a:pt x="345" y="528"/>
                  </a:cubicBezTo>
                  <a:lnTo>
                    <a:pt x="3542" y="528"/>
                  </a:lnTo>
                  <a:cubicBezTo>
                    <a:pt x="3678" y="528"/>
                    <a:pt x="3804" y="429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2583850" y="3492250"/>
              <a:ext cx="96125" cy="13150"/>
            </a:xfrm>
            <a:custGeom>
              <a:rect b="b" l="l" r="r" t="t"/>
              <a:pathLst>
                <a:path extrusionOk="0" h="526" w="3845">
                  <a:moveTo>
                    <a:pt x="345" y="1"/>
                  </a:moveTo>
                  <a:cubicBezTo>
                    <a:pt x="0" y="14"/>
                    <a:pt x="0" y="512"/>
                    <a:pt x="345" y="525"/>
                  </a:cubicBezTo>
                  <a:lnTo>
                    <a:pt x="3542" y="525"/>
                  </a:lnTo>
                  <a:cubicBezTo>
                    <a:pt x="3678" y="525"/>
                    <a:pt x="3804" y="442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2695550" y="3465950"/>
              <a:ext cx="96125" cy="13225"/>
            </a:xfrm>
            <a:custGeom>
              <a:rect b="b" l="l" r="r" t="t"/>
              <a:pathLst>
                <a:path extrusionOk="0" h="529" w="3845">
                  <a:moveTo>
                    <a:pt x="359" y="1"/>
                  </a:moveTo>
                  <a:cubicBezTo>
                    <a:pt x="14" y="1"/>
                    <a:pt x="0" y="512"/>
                    <a:pt x="359" y="528"/>
                  </a:cubicBezTo>
                  <a:lnTo>
                    <a:pt x="3556" y="528"/>
                  </a:lnTo>
                  <a:cubicBezTo>
                    <a:pt x="3692" y="528"/>
                    <a:pt x="3805" y="429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2695550" y="3492250"/>
              <a:ext cx="96125" cy="13150"/>
            </a:xfrm>
            <a:custGeom>
              <a:rect b="b" l="l" r="r" t="t"/>
              <a:pathLst>
                <a:path extrusionOk="0" h="526" w="3845">
                  <a:moveTo>
                    <a:pt x="359" y="1"/>
                  </a:moveTo>
                  <a:cubicBezTo>
                    <a:pt x="14" y="14"/>
                    <a:pt x="0" y="512"/>
                    <a:pt x="359" y="525"/>
                  </a:cubicBezTo>
                  <a:lnTo>
                    <a:pt x="3556" y="525"/>
                  </a:lnTo>
                  <a:cubicBezTo>
                    <a:pt x="3692" y="525"/>
                    <a:pt x="3805" y="442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34"/>
          <p:cNvSpPr txBox="1"/>
          <p:nvPr>
            <p:ph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02" name="Google Shape;802;p34"/>
          <p:cNvSpPr txBox="1"/>
          <p:nvPr>
            <p:ph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13" name="Google Shape;813;p34"/>
          <p:cNvSpPr txBox="1"/>
          <p:nvPr>
            <p:ph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39" name="Google Shape;839;p34"/>
          <p:cNvSpPr txBox="1"/>
          <p:nvPr>
            <p:ph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0" name="Google Shape;840;p34"/>
          <p:cNvSpPr txBox="1"/>
          <p:nvPr>
            <p:ph idx="15" type="title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99" name="Google Shape;799;p34"/>
          <p:cNvSpPr txBox="1"/>
          <p:nvPr>
            <p:ph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841" name="Google Shape;841;p34"/>
          <p:cNvCxnSpPr>
            <a:stCxn id="840" idx="3"/>
            <a:endCxn id="814" idx="1"/>
          </p:cNvCxnSpPr>
          <p:nvPr/>
        </p:nvCxnSpPr>
        <p:spPr>
          <a:xfrm flipH="1" rot="10800000">
            <a:off x="6806100" y="2958053"/>
            <a:ext cx="3048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842" name="Google Shape;842;p34"/>
          <p:cNvGrpSpPr/>
          <p:nvPr/>
        </p:nvGrpSpPr>
        <p:grpSpPr>
          <a:xfrm>
            <a:off x="2435860" y="2805838"/>
            <a:ext cx="339200" cy="304700"/>
            <a:chOff x="2489475" y="2699700"/>
            <a:chExt cx="339200" cy="304700"/>
          </a:xfrm>
        </p:grpSpPr>
        <p:sp>
          <p:nvSpPr>
            <p:cNvPr id="843" name="Google Shape;843;p34"/>
            <p:cNvSpPr/>
            <p:nvPr/>
          </p:nvSpPr>
          <p:spPr>
            <a:xfrm>
              <a:off x="2489475" y="2699700"/>
              <a:ext cx="339200" cy="304700"/>
            </a:xfrm>
            <a:custGeom>
              <a:rect b="b" l="l" r="r" t="t"/>
              <a:pathLst>
                <a:path extrusionOk="0" h="12188" w="13568">
                  <a:moveTo>
                    <a:pt x="12765" y="539"/>
                  </a:moveTo>
                  <a:cubicBezTo>
                    <a:pt x="12917" y="539"/>
                    <a:pt x="13043" y="652"/>
                    <a:pt x="13043" y="804"/>
                  </a:cubicBezTo>
                  <a:lnTo>
                    <a:pt x="13043" y="1067"/>
                  </a:lnTo>
                  <a:lnTo>
                    <a:pt x="4509" y="1067"/>
                  </a:lnTo>
                  <a:cubicBezTo>
                    <a:pt x="4356" y="1067"/>
                    <a:pt x="4246" y="1189"/>
                    <a:pt x="4246" y="1329"/>
                  </a:cubicBezTo>
                  <a:cubicBezTo>
                    <a:pt x="4246" y="1770"/>
                    <a:pt x="3885" y="2132"/>
                    <a:pt x="3443" y="2132"/>
                  </a:cubicBezTo>
                  <a:lnTo>
                    <a:pt x="539" y="2132"/>
                  </a:lnTo>
                  <a:lnTo>
                    <a:pt x="539" y="804"/>
                  </a:lnTo>
                  <a:cubicBezTo>
                    <a:pt x="539" y="652"/>
                    <a:pt x="648" y="539"/>
                    <a:pt x="801" y="539"/>
                  </a:cubicBezTo>
                  <a:close/>
                  <a:moveTo>
                    <a:pt x="13043" y="1591"/>
                  </a:moveTo>
                  <a:lnTo>
                    <a:pt x="13043" y="11397"/>
                  </a:lnTo>
                  <a:cubicBezTo>
                    <a:pt x="13043" y="11537"/>
                    <a:pt x="12917" y="11659"/>
                    <a:pt x="12765" y="11659"/>
                  </a:cubicBezTo>
                  <a:lnTo>
                    <a:pt x="801" y="11659"/>
                  </a:lnTo>
                  <a:cubicBezTo>
                    <a:pt x="648" y="11659"/>
                    <a:pt x="539" y="11537"/>
                    <a:pt x="539" y="11397"/>
                  </a:cubicBezTo>
                  <a:lnTo>
                    <a:pt x="539" y="2657"/>
                  </a:lnTo>
                  <a:lnTo>
                    <a:pt x="3443" y="2657"/>
                  </a:lnTo>
                  <a:cubicBezTo>
                    <a:pt x="4094" y="2657"/>
                    <a:pt x="4618" y="2199"/>
                    <a:pt x="4744" y="1591"/>
                  </a:cubicBezTo>
                  <a:close/>
                  <a:moveTo>
                    <a:pt x="801" y="1"/>
                  </a:moveTo>
                  <a:cubicBezTo>
                    <a:pt x="359" y="1"/>
                    <a:pt x="1" y="360"/>
                    <a:pt x="1" y="804"/>
                  </a:cubicBezTo>
                  <a:lnTo>
                    <a:pt x="1" y="11397"/>
                  </a:lnTo>
                  <a:cubicBezTo>
                    <a:pt x="1" y="11842"/>
                    <a:pt x="359" y="12187"/>
                    <a:pt x="801" y="12187"/>
                  </a:cubicBezTo>
                  <a:lnTo>
                    <a:pt x="12765" y="12187"/>
                  </a:lnTo>
                  <a:cubicBezTo>
                    <a:pt x="13209" y="12187"/>
                    <a:pt x="13568" y="11842"/>
                    <a:pt x="13568" y="11397"/>
                  </a:cubicBezTo>
                  <a:lnTo>
                    <a:pt x="13568" y="804"/>
                  </a:lnTo>
                  <a:cubicBezTo>
                    <a:pt x="13568" y="360"/>
                    <a:pt x="13209" y="1"/>
                    <a:pt x="12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2568975" y="2726100"/>
              <a:ext cx="13475" cy="13400"/>
            </a:xfrm>
            <a:custGeom>
              <a:rect b="b" l="l" r="r" t="t"/>
              <a:pathLst>
                <a:path extrusionOk="0" h="536" w="539">
                  <a:moveTo>
                    <a:pt x="270" y="1"/>
                  </a:moveTo>
                  <a:cubicBezTo>
                    <a:pt x="139" y="1"/>
                    <a:pt x="8" y="87"/>
                    <a:pt x="1" y="260"/>
                  </a:cubicBezTo>
                  <a:cubicBezTo>
                    <a:pt x="1" y="412"/>
                    <a:pt x="124" y="535"/>
                    <a:pt x="263" y="535"/>
                  </a:cubicBezTo>
                  <a:cubicBezTo>
                    <a:pt x="416" y="535"/>
                    <a:pt x="539" y="412"/>
                    <a:pt x="539" y="260"/>
                  </a:cubicBezTo>
                  <a:cubicBezTo>
                    <a:pt x="532" y="87"/>
                    <a:pt x="40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2542675" y="2726100"/>
              <a:ext cx="13225" cy="13400"/>
            </a:xfrm>
            <a:custGeom>
              <a:rect b="b" l="l" r="r" t="t"/>
              <a:pathLst>
                <a:path extrusionOk="0" h="536" w="529">
                  <a:moveTo>
                    <a:pt x="263" y="1"/>
                  </a:moveTo>
                  <a:cubicBezTo>
                    <a:pt x="135" y="1"/>
                    <a:pt x="7" y="87"/>
                    <a:pt x="1" y="260"/>
                  </a:cubicBezTo>
                  <a:cubicBezTo>
                    <a:pt x="1" y="412"/>
                    <a:pt x="113" y="535"/>
                    <a:pt x="263" y="535"/>
                  </a:cubicBezTo>
                  <a:cubicBezTo>
                    <a:pt x="402" y="535"/>
                    <a:pt x="528" y="412"/>
                    <a:pt x="528" y="260"/>
                  </a:cubicBezTo>
                  <a:cubicBezTo>
                    <a:pt x="520" y="87"/>
                    <a:pt x="39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2516050" y="2726100"/>
              <a:ext cx="13200" cy="13400"/>
            </a:xfrm>
            <a:custGeom>
              <a:rect b="b" l="l" r="r" t="t"/>
              <a:pathLst>
                <a:path extrusionOk="0" h="536" w="528">
                  <a:moveTo>
                    <a:pt x="265" y="1"/>
                  </a:moveTo>
                  <a:cubicBezTo>
                    <a:pt x="137" y="1"/>
                    <a:pt x="8" y="87"/>
                    <a:pt x="0" y="260"/>
                  </a:cubicBezTo>
                  <a:cubicBezTo>
                    <a:pt x="0" y="412"/>
                    <a:pt x="126" y="535"/>
                    <a:pt x="266" y="535"/>
                  </a:cubicBezTo>
                  <a:cubicBezTo>
                    <a:pt x="415" y="535"/>
                    <a:pt x="528" y="412"/>
                    <a:pt x="528" y="260"/>
                  </a:cubicBezTo>
                  <a:cubicBezTo>
                    <a:pt x="521" y="87"/>
                    <a:pt x="393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2516050" y="2779225"/>
              <a:ext cx="286000" cy="198850"/>
            </a:xfrm>
            <a:custGeom>
              <a:rect b="b" l="l" r="r" t="t"/>
              <a:pathLst>
                <a:path extrusionOk="0" h="7954" w="11440">
                  <a:moveTo>
                    <a:pt x="10915" y="528"/>
                  </a:moveTo>
                  <a:lnTo>
                    <a:pt x="10915" y="7416"/>
                  </a:lnTo>
                  <a:lnTo>
                    <a:pt x="528" y="7416"/>
                  </a:lnTo>
                  <a:lnTo>
                    <a:pt x="528" y="528"/>
                  </a:lnTo>
                  <a:close/>
                  <a:moveTo>
                    <a:pt x="266" y="0"/>
                  </a:moveTo>
                  <a:cubicBezTo>
                    <a:pt x="126" y="0"/>
                    <a:pt x="0" y="126"/>
                    <a:pt x="0" y="262"/>
                  </a:cubicBezTo>
                  <a:lnTo>
                    <a:pt x="0" y="7678"/>
                  </a:lnTo>
                  <a:cubicBezTo>
                    <a:pt x="0" y="7831"/>
                    <a:pt x="126" y="7954"/>
                    <a:pt x="266" y="7954"/>
                  </a:cubicBezTo>
                  <a:lnTo>
                    <a:pt x="11177" y="7954"/>
                  </a:lnTo>
                  <a:cubicBezTo>
                    <a:pt x="11330" y="7954"/>
                    <a:pt x="11439" y="7831"/>
                    <a:pt x="11439" y="7678"/>
                  </a:cubicBezTo>
                  <a:lnTo>
                    <a:pt x="11439" y="262"/>
                  </a:lnTo>
                  <a:cubicBezTo>
                    <a:pt x="11439" y="126"/>
                    <a:pt x="11330" y="0"/>
                    <a:pt x="1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2538525" y="2805850"/>
              <a:ext cx="235225" cy="145600"/>
            </a:xfrm>
            <a:custGeom>
              <a:rect b="b" l="l" r="r" t="t"/>
              <a:pathLst>
                <a:path extrusionOk="0" h="5824" w="9409">
                  <a:moveTo>
                    <a:pt x="6032" y="512"/>
                  </a:moveTo>
                  <a:cubicBezTo>
                    <a:pt x="6225" y="512"/>
                    <a:pt x="6378" y="665"/>
                    <a:pt x="6378" y="857"/>
                  </a:cubicBezTo>
                  <a:cubicBezTo>
                    <a:pt x="6371" y="1086"/>
                    <a:pt x="6205" y="1201"/>
                    <a:pt x="6039" y="1201"/>
                  </a:cubicBezTo>
                  <a:cubicBezTo>
                    <a:pt x="5873" y="1201"/>
                    <a:pt x="5707" y="1086"/>
                    <a:pt x="5700" y="857"/>
                  </a:cubicBezTo>
                  <a:cubicBezTo>
                    <a:pt x="5700" y="665"/>
                    <a:pt x="5853" y="512"/>
                    <a:pt x="6032" y="512"/>
                  </a:cubicBezTo>
                  <a:close/>
                  <a:moveTo>
                    <a:pt x="1192" y="1481"/>
                  </a:moveTo>
                  <a:cubicBezTo>
                    <a:pt x="1385" y="1481"/>
                    <a:pt x="1538" y="1647"/>
                    <a:pt x="1538" y="1826"/>
                  </a:cubicBezTo>
                  <a:cubicBezTo>
                    <a:pt x="1531" y="2056"/>
                    <a:pt x="1365" y="2170"/>
                    <a:pt x="1199" y="2170"/>
                  </a:cubicBezTo>
                  <a:cubicBezTo>
                    <a:pt x="1033" y="2170"/>
                    <a:pt x="867" y="2056"/>
                    <a:pt x="860" y="1826"/>
                  </a:cubicBezTo>
                  <a:cubicBezTo>
                    <a:pt x="844" y="1647"/>
                    <a:pt x="1010" y="1481"/>
                    <a:pt x="1192" y="1481"/>
                  </a:cubicBezTo>
                  <a:close/>
                  <a:moveTo>
                    <a:pt x="3612" y="2949"/>
                  </a:moveTo>
                  <a:cubicBezTo>
                    <a:pt x="3805" y="2949"/>
                    <a:pt x="3958" y="3098"/>
                    <a:pt x="3958" y="3280"/>
                  </a:cubicBezTo>
                  <a:cubicBezTo>
                    <a:pt x="3951" y="3508"/>
                    <a:pt x="3785" y="3622"/>
                    <a:pt x="3619" y="3622"/>
                  </a:cubicBezTo>
                  <a:cubicBezTo>
                    <a:pt x="3453" y="3622"/>
                    <a:pt x="3287" y="3508"/>
                    <a:pt x="3280" y="3280"/>
                  </a:cubicBezTo>
                  <a:cubicBezTo>
                    <a:pt x="3280" y="3098"/>
                    <a:pt x="3433" y="2949"/>
                    <a:pt x="3612" y="2949"/>
                  </a:cubicBezTo>
                  <a:close/>
                  <a:moveTo>
                    <a:pt x="8452" y="2949"/>
                  </a:moveTo>
                  <a:cubicBezTo>
                    <a:pt x="8645" y="2949"/>
                    <a:pt x="8798" y="3098"/>
                    <a:pt x="8798" y="3280"/>
                  </a:cubicBezTo>
                  <a:cubicBezTo>
                    <a:pt x="8798" y="3473"/>
                    <a:pt x="8645" y="3626"/>
                    <a:pt x="8452" y="3626"/>
                  </a:cubicBezTo>
                  <a:cubicBezTo>
                    <a:pt x="8011" y="3612"/>
                    <a:pt x="8011" y="2962"/>
                    <a:pt x="8452" y="2949"/>
                  </a:cubicBezTo>
                  <a:close/>
                  <a:moveTo>
                    <a:pt x="1773" y="2490"/>
                  </a:moveTo>
                  <a:lnTo>
                    <a:pt x="2769" y="3085"/>
                  </a:lnTo>
                  <a:cubicBezTo>
                    <a:pt x="2656" y="3529"/>
                    <a:pt x="2935" y="3997"/>
                    <a:pt x="3333" y="4124"/>
                  </a:cubicBezTo>
                  <a:lnTo>
                    <a:pt x="3333" y="5299"/>
                  </a:lnTo>
                  <a:lnTo>
                    <a:pt x="1468" y="5299"/>
                  </a:lnTo>
                  <a:lnTo>
                    <a:pt x="1468" y="2670"/>
                  </a:lnTo>
                  <a:cubicBezTo>
                    <a:pt x="1577" y="2630"/>
                    <a:pt x="1674" y="2573"/>
                    <a:pt x="1773" y="2490"/>
                  </a:cubicBezTo>
                  <a:close/>
                  <a:moveTo>
                    <a:pt x="5644" y="1647"/>
                  </a:moveTo>
                  <a:cubicBezTo>
                    <a:pt x="5687" y="1661"/>
                    <a:pt x="5727" y="1687"/>
                    <a:pt x="5783" y="1704"/>
                  </a:cubicBezTo>
                  <a:lnTo>
                    <a:pt x="5783" y="5299"/>
                  </a:lnTo>
                  <a:lnTo>
                    <a:pt x="3901" y="5299"/>
                  </a:lnTo>
                  <a:lnTo>
                    <a:pt x="3901" y="4124"/>
                  </a:lnTo>
                  <a:cubicBezTo>
                    <a:pt x="4246" y="4011"/>
                    <a:pt x="4495" y="3679"/>
                    <a:pt x="4495" y="3294"/>
                  </a:cubicBezTo>
                  <a:cubicBezTo>
                    <a:pt x="4495" y="3141"/>
                    <a:pt x="4469" y="3015"/>
                    <a:pt x="4399" y="2892"/>
                  </a:cubicBezTo>
                  <a:lnTo>
                    <a:pt x="5644" y="1647"/>
                  </a:lnTo>
                  <a:close/>
                  <a:moveTo>
                    <a:pt x="6447" y="1647"/>
                  </a:moveTo>
                  <a:lnTo>
                    <a:pt x="7679" y="2892"/>
                  </a:lnTo>
                  <a:cubicBezTo>
                    <a:pt x="7430" y="3363"/>
                    <a:pt x="7692" y="3971"/>
                    <a:pt x="8190" y="4124"/>
                  </a:cubicBezTo>
                  <a:lnTo>
                    <a:pt x="8190" y="5299"/>
                  </a:lnTo>
                  <a:lnTo>
                    <a:pt x="6308" y="5299"/>
                  </a:lnTo>
                  <a:lnTo>
                    <a:pt x="6308" y="1704"/>
                  </a:lnTo>
                  <a:cubicBezTo>
                    <a:pt x="6351" y="1687"/>
                    <a:pt x="6404" y="1661"/>
                    <a:pt x="6447" y="1647"/>
                  </a:cubicBezTo>
                  <a:close/>
                  <a:moveTo>
                    <a:pt x="6015" y="1"/>
                  </a:moveTo>
                  <a:cubicBezTo>
                    <a:pt x="5387" y="1"/>
                    <a:pt x="4956" y="713"/>
                    <a:pt x="5259" y="1259"/>
                  </a:cubicBezTo>
                  <a:lnTo>
                    <a:pt x="4014" y="2517"/>
                  </a:lnTo>
                  <a:cubicBezTo>
                    <a:pt x="3894" y="2452"/>
                    <a:pt x="3757" y="2421"/>
                    <a:pt x="3620" y="2421"/>
                  </a:cubicBezTo>
                  <a:cubicBezTo>
                    <a:pt x="3408" y="2421"/>
                    <a:pt x="3196" y="2495"/>
                    <a:pt x="3045" y="2630"/>
                  </a:cubicBezTo>
                  <a:lnTo>
                    <a:pt x="2049" y="2036"/>
                  </a:lnTo>
                  <a:cubicBezTo>
                    <a:pt x="2170" y="1501"/>
                    <a:pt x="1754" y="970"/>
                    <a:pt x="1212" y="970"/>
                  </a:cubicBezTo>
                  <a:cubicBezTo>
                    <a:pt x="1206" y="970"/>
                    <a:pt x="1199" y="970"/>
                    <a:pt x="1192" y="970"/>
                  </a:cubicBezTo>
                  <a:cubicBezTo>
                    <a:pt x="196" y="983"/>
                    <a:pt x="1" y="2351"/>
                    <a:pt x="927" y="2670"/>
                  </a:cubicBezTo>
                  <a:lnTo>
                    <a:pt x="927" y="5299"/>
                  </a:lnTo>
                  <a:lnTo>
                    <a:pt x="595" y="5299"/>
                  </a:lnTo>
                  <a:cubicBezTo>
                    <a:pt x="236" y="5312"/>
                    <a:pt x="236" y="5810"/>
                    <a:pt x="595" y="5823"/>
                  </a:cubicBezTo>
                  <a:lnTo>
                    <a:pt x="9060" y="5823"/>
                  </a:lnTo>
                  <a:cubicBezTo>
                    <a:pt x="9408" y="5810"/>
                    <a:pt x="9408" y="5312"/>
                    <a:pt x="9060" y="5299"/>
                  </a:cubicBezTo>
                  <a:lnTo>
                    <a:pt x="8715" y="5299"/>
                  </a:lnTo>
                  <a:lnTo>
                    <a:pt x="8715" y="4124"/>
                  </a:lnTo>
                  <a:cubicBezTo>
                    <a:pt x="9076" y="4011"/>
                    <a:pt x="9325" y="3679"/>
                    <a:pt x="9325" y="3294"/>
                  </a:cubicBezTo>
                  <a:cubicBezTo>
                    <a:pt x="9336" y="2789"/>
                    <a:pt x="8905" y="2418"/>
                    <a:pt x="8446" y="2418"/>
                  </a:cubicBezTo>
                  <a:cubicBezTo>
                    <a:pt x="8313" y="2418"/>
                    <a:pt x="8178" y="2449"/>
                    <a:pt x="8051" y="2517"/>
                  </a:cubicBezTo>
                  <a:lnTo>
                    <a:pt x="6806" y="1259"/>
                  </a:lnTo>
                  <a:cubicBezTo>
                    <a:pt x="7108" y="713"/>
                    <a:pt x="6678" y="1"/>
                    <a:pt x="6050" y="1"/>
                  </a:cubicBezTo>
                  <a:cubicBezTo>
                    <a:pt x="6044" y="1"/>
                    <a:pt x="6038" y="1"/>
                    <a:pt x="6032" y="1"/>
                  </a:cubicBezTo>
                  <a:cubicBezTo>
                    <a:pt x="6027" y="1"/>
                    <a:pt x="6021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49" name="Google Shape;849;p34"/>
          <p:cNvCxnSpPr>
            <a:stCxn id="839" idx="3"/>
            <a:endCxn id="807" idx="1"/>
          </p:cNvCxnSpPr>
          <p:nvPr/>
        </p:nvCxnSpPr>
        <p:spPr>
          <a:xfrm flipH="1" rot="10800000">
            <a:off x="6806100" y="1512502"/>
            <a:ext cx="3048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850" name="Google Shape;850;p34"/>
          <p:cNvGrpSpPr/>
          <p:nvPr/>
        </p:nvGrpSpPr>
        <p:grpSpPr>
          <a:xfrm>
            <a:off x="7224810" y="1342988"/>
            <a:ext cx="339275" cy="339300"/>
            <a:chOff x="3277475" y="3256400"/>
            <a:chExt cx="339275" cy="339300"/>
          </a:xfrm>
        </p:grpSpPr>
        <p:sp>
          <p:nvSpPr>
            <p:cNvPr id="851" name="Google Shape;851;p34"/>
            <p:cNvSpPr/>
            <p:nvPr/>
          </p:nvSpPr>
          <p:spPr>
            <a:xfrm>
              <a:off x="3374325" y="3341150"/>
              <a:ext cx="145575" cy="145900"/>
            </a:xfrm>
            <a:custGeom>
              <a:rect b="b" l="l" r="r" t="t"/>
              <a:pathLst>
                <a:path extrusionOk="0" h="5836" w="5823">
                  <a:moveTo>
                    <a:pt x="3306" y="541"/>
                  </a:moveTo>
                  <a:lnTo>
                    <a:pt x="3306" y="1328"/>
                  </a:lnTo>
                  <a:lnTo>
                    <a:pt x="2516" y="1328"/>
                  </a:lnTo>
                  <a:lnTo>
                    <a:pt x="2516" y="541"/>
                  </a:lnTo>
                  <a:close/>
                  <a:moveTo>
                    <a:pt x="1328" y="2516"/>
                  </a:moveTo>
                  <a:lnTo>
                    <a:pt x="1328" y="3320"/>
                  </a:lnTo>
                  <a:lnTo>
                    <a:pt x="525" y="3320"/>
                  </a:lnTo>
                  <a:lnTo>
                    <a:pt x="525" y="2516"/>
                  </a:lnTo>
                  <a:close/>
                  <a:moveTo>
                    <a:pt x="5298" y="2516"/>
                  </a:moveTo>
                  <a:lnTo>
                    <a:pt x="5298" y="3320"/>
                  </a:lnTo>
                  <a:lnTo>
                    <a:pt x="4495" y="3320"/>
                  </a:lnTo>
                  <a:lnTo>
                    <a:pt x="4495" y="2516"/>
                  </a:lnTo>
                  <a:close/>
                  <a:moveTo>
                    <a:pt x="3306" y="4508"/>
                  </a:moveTo>
                  <a:lnTo>
                    <a:pt x="3306" y="5298"/>
                  </a:lnTo>
                  <a:lnTo>
                    <a:pt x="2516" y="5298"/>
                  </a:lnTo>
                  <a:lnTo>
                    <a:pt x="2516" y="4508"/>
                  </a:lnTo>
                  <a:close/>
                  <a:moveTo>
                    <a:pt x="2254" y="0"/>
                  </a:moveTo>
                  <a:cubicBezTo>
                    <a:pt x="2101" y="0"/>
                    <a:pt x="1979" y="126"/>
                    <a:pt x="1979" y="276"/>
                  </a:cubicBezTo>
                  <a:lnTo>
                    <a:pt x="1979" y="1590"/>
                  </a:lnTo>
                  <a:cubicBezTo>
                    <a:pt x="1979" y="1743"/>
                    <a:pt x="2101" y="1869"/>
                    <a:pt x="2254" y="1869"/>
                  </a:cubicBezTo>
                  <a:lnTo>
                    <a:pt x="2643" y="1869"/>
                  </a:lnTo>
                  <a:lnTo>
                    <a:pt x="2643" y="2656"/>
                  </a:lnTo>
                  <a:lnTo>
                    <a:pt x="1853" y="2656"/>
                  </a:lnTo>
                  <a:lnTo>
                    <a:pt x="1853" y="2254"/>
                  </a:lnTo>
                  <a:cubicBezTo>
                    <a:pt x="1853" y="2118"/>
                    <a:pt x="1730" y="1992"/>
                    <a:pt x="1590" y="1992"/>
                  </a:cubicBezTo>
                  <a:lnTo>
                    <a:pt x="262" y="1992"/>
                  </a:lnTo>
                  <a:cubicBezTo>
                    <a:pt x="110" y="1992"/>
                    <a:pt x="0" y="2118"/>
                    <a:pt x="0" y="2254"/>
                  </a:cubicBezTo>
                  <a:lnTo>
                    <a:pt x="0" y="3582"/>
                  </a:lnTo>
                  <a:cubicBezTo>
                    <a:pt x="0" y="3735"/>
                    <a:pt x="110" y="3844"/>
                    <a:pt x="262" y="3844"/>
                  </a:cubicBezTo>
                  <a:lnTo>
                    <a:pt x="1590" y="3844"/>
                  </a:lnTo>
                  <a:cubicBezTo>
                    <a:pt x="1730" y="3844"/>
                    <a:pt x="1853" y="3735"/>
                    <a:pt x="1853" y="3582"/>
                  </a:cubicBezTo>
                  <a:lnTo>
                    <a:pt x="1853" y="3180"/>
                  </a:lnTo>
                  <a:lnTo>
                    <a:pt x="2643" y="3180"/>
                  </a:lnTo>
                  <a:lnTo>
                    <a:pt x="2643" y="3983"/>
                  </a:lnTo>
                  <a:lnTo>
                    <a:pt x="2254" y="3983"/>
                  </a:lnTo>
                  <a:cubicBezTo>
                    <a:pt x="2101" y="3983"/>
                    <a:pt x="1979" y="4093"/>
                    <a:pt x="1979" y="4246"/>
                  </a:cubicBezTo>
                  <a:lnTo>
                    <a:pt x="1979" y="5574"/>
                  </a:lnTo>
                  <a:cubicBezTo>
                    <a:pt x="1979" y="5713"/>
                    <a:pt x="2101" y="5836"/>
                    <a:pt x="2254" y="5836"/>
                  </a:cubicBezTo>
                  <a:lnTo>
                    <a:pt x="3569" y="5836"/>
                  </a:lnTo>
                  <a:cubicBezTo>
                    <a:pt x="3721" y="5836"/>
                    <a:pt x="3831" y="5713"/>
                    <a:pt x="3831" y="5574"/>
                  </a:cubicBezTo>
                  <a:lnTo>
                    <a:pt x="3831" y="4246"/>
                  </a:lnTo>
                  <a:cubicBezTo>
                    <a:pt x="3831" y="4093"/>
                    <a:pt x="3721" y="3983"/>
                    <a:pt x="3569" y="3983"/>
                  </a:cubicBezTo>
                  <a:lnTo>
                    <a:pt x="3180" y="3983"/>
                  </a:lnTo>
                  <a:lnTo>
                    <a:pt x="3180" y="3180"/>
                  </a:lnTo>
                  <a:lnTo>
                    <a:pt x="3970" y="3180"/>
                  </a:lnTo>
                  <a:lnTo>
                    <a:pt x="3970" y="3582"/>
                  </a:lnTo>
                  <a:cubicBezTo>
                    <a:pt x="3970" y="3735"/>
                    <a:pt x="4093" y="3844"/>
                    <a:pt x="4233" y="3844"/>
                  </a:cubicBezTo>
                  <a:lnTo>
                    <a:pt x="5560" y="3844"/>
                  </a:lnTo>
                  <a:cubicBezTo>
                    <a:pt x="5713" y="3844"/>
                    <a:pt x="5823" y="3735"/>
                    <a:pt x="5823" y="3582"/>
                  </a:cubicBezTo>
                  <a:lnTo>
                    <a:pt x="5823" y="2254"/>
                  </a:lnTo>
                  <a:cubicBezTo>
                    <a:pt x="5823" y="2118"/>
                    <a:pt x="5713" y="1992"/>
                    <a:pt x="5560" y="1992"/>
                  </a:cubicBezTo>
                  <a:lnTo>
                    <a:pt x="4233" y="1992"/>
                  </a:lnTo>
                  <a:cubicBezTo>
                    <a:pt x="4093" y="1992"/>
                    <a:pt x="3970" y="2118"/>
                    <a:pt x="3970" y="2254"/>
                  </a:cubicBezTo>
                  <a:lnTo>
                    <a:pt x="3970" y="2656"/>
                  </a:lnTo>
                  <a:lnTo>
                    <a:pt x="3180" y="2656"/>
                  </a:lnTo>
                  <a:lnTo>
                    <a:pt x="3180" y="1869"/>
                  </a:lnTo>
                  <a:lnTo>
                    <a:pt x="3569" y="1869"/>
                  </a:lnTo>
                  <a:cubicBezTo>
                    <a:pt x="3721" y="1869"/>
                    <a:pt x="3831" y="1743"/>
                    <a:pt x="3831" y="1590"/>
                  </a:cubicBezTo>
                  <a:lnTo>
                    <a:pt x="3831" y="276"/>
                  </a:lnTo>
                  <a:cubicBezTo>
                    <a:pt x="3831" y="126"/>
                    <a:pt x="3721" y="0"/>
                    <a:pt x="3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3371900" y="3313500"/>
              <a:ext cx="65025" cy="13150"/>
            </a:xfrm>
            <a:custGeom>
              <a:rect b="b" l="l" r="r" t="t"/>
              <a:pathLst>
                <a:path extrusionOk="0" h="526" w="2601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338" y="525"/>
                  </a:lnTo>
                  <a:cubicBezTo>
                    <a:pt x="2491" y="525"/>
                    <a:pt x="2600" y="416"/>
                    <a:pt x="2600" y="263"/>
                  </a:cubicBezTo>
                  <a:cubicBezTo>
                    <a:pt x="2600" y="123"/>
                    <a:pt x="2491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371900" y="3341150"/>
              <a:ext cx="37375" cy="13550"/>
            </a:xfrm>
            <a:custGeom>
              <a:rect b="b" l="l" r="r" t="t"/>
              <a:pathLst>
                <a:path extrusionOk="0" h="542" w="1495">
                  <a:moveTo>
                    <a:pt x="346" y="0"/>
                  </a:moveTo>
                  <a:cubicBezTo>
                    <a:pt x="1" y="13"/>
                    <a:pt x="1" y="524"/>
                    <a:pt x="346" y="541"/>
                  </a:cubicBezTo>
                  <a:lnTo>
                    <a:pt x="1203" y="541"/>
                  </a:lnTo>
                  <a:cubicBezTo>
                    <a:pt x="1342" y="541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371900" y="3285775"/>
              <a:ext cx="65775" cy="13225"/>
            </a:xfrm>
            <a:custGeom>
              <a:rect b="b" l="l" r="r" t="t"/>
              <a:pathLst>
                <a:path extrusionOk="0" h="529" w="2631">
                  <a:moveTo>
                    <a:pt x="346" y="1"/>
                  </a:moveTo>
                  <a:cubicBezTo>
                    <a:pt x="1" y="17"/>
                    <a:pt x="1" y="515"/>
                    <a:pt x="346" y="529"/>
                  </a:cubicBezTo>
                  <a:lnTo>
                    <a:pt x="2325" y="529"/>
                  </a:lnTo>
                  <a:cubicBezTo>
                    <a:pt x="2464" y="529"/>
                    <a:pt x="2587" y="432"/>
                    <a:pt x="2600" y="306"/>
                  </a:cubicBezTo>
                  <a:cubicBezTo>
                    <a:pt x="2630" y="140"/>
                    <a:pt x="2504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3454575" y="3313500"/>
              <a:ext cx="65325" cy="13150"/>
            </a:xfrm>
            <a:custGeom>
              <a:rect b="b" l="l" r="r" t="t"/>
              <a:pathLst>
                <a:path extrusionOk="0" h="526" w="2613">
                  <a:moveTo>
                    <a:pt x="359" y="1"/>
                  </a:moveTo>
                  <a:cubicBezTo>
                    <a:pt x="0" y="14"/>
                    <a:pt x="0" y="512"/>
                    <a:pt x="359" y="525"/>
                  </a:cubicBezTo>
                  <a:lnTo>
                    <a:pt x="2337" y="525"/>
                  </a:lnTo>
                  <a:cubicBezTo>
                    <a:pt x="2490" y="525"/>
                    <a:pt x="2613" y="416"/>
                    <a:pt x="2613" y="263"/>
                  </a:cubicBezTo>
                  <a:cubicBezTo>
                    <a:pt x="2613" y="123"/>
                    <a:pt x="2490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3454575" y="3285775"/>
              <a:ext cx="65675" cy="13225"/>
            </a:xfrm>
            <a:custGeom>
              <a:rect b="b" l="l" r="r" t="t"/>
              <a:pathLst>
                <a:path extrusionOk="0" h="529" w="2627">
                  <a:moveTo>
                    <a:pt x="359" y="1"/>
                  </a:moveTo>
                  <a:cubicBezTo>
                    <a:pt x="0" y="17"/>
                    <a:pt x="0" y="515"/>
                    <a:pt x="359" y="529"/>
                  </a:cubicBezTo>
                  <a:lnTo>
                    <a:pt x="2337" y="529"/>
                  </a:lnTo>
                  <a:cubicBezTo>
                    <a:pt x="2460" y="529"/>
                    <a:pt x="2586" y="432"/>
                    <a:pt x="2599" y="306"/>
                  </a:cubicBezTo>
                  <a:cubicBezTo>
                    <a:pt x="2626" y="140"/>
                    <a:pt x="2503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3484600" y="3341150"/>
              <a:ext cx="37375" cy="13550"/>
            </a:xfrm>
            <a:custGeom>
              <a:rect b="b" l="l" r="r" t="t"/>
              <a:pathLst>
                <a:path extrusionOk="0" h="542" w="1495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41"/>
                    <a:pt x="280" y="541"/>
                  </a:cubicBezTo>
                  <a:lnTo>
                    <a:pt x="1136" y="541"/>
                  </a:lnTo>
                  <a:cubicBezTo>
                    <a:pt x="1495" y="524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3371900" y="3473600"/>
              <a:ext cx="37375" cy="13450"/>
            </a:xfrm>
            <a:custGeom>
              <a:rect b="b" l="l" r="r" t="t"/>
              <a:pathLst>
                <a:path extrusionOk="0" h="538" w="1495">
                  <a:moveTo>
                    <a:pt x="346" y="0"/>
                  </a:moveTo>
                  <a:cubicBezTo>
                    <a:pt x="1" y="13"/>
                    <a:pt x="1" y="525"/>
                    <a:pt x="346" y="538"/>
                  </a:cubicBezTo>
                  <a:lnTo>
                    <a:pt x="1203" y="538"/>
                  </a:lnTo>
                  <a:cubicBezTo>
                    <a:pt x="1342" y="538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3484600" y="3473600"/>
              <a:ext cx="37375" cy="13450"/>
            </a:xfrm>
            <a:custGeom>
              <a:rect b="b" l="l" r="r" t="t"/>
              <a:pathLst>
                <a:path extrusionOk="0" h="538" w="1495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38"/>
                    <a:pt x="280" y="538"/>
                  </a:cubicBezTo>
                  <a:lnTo>
                    <a:pt x="1136" y="538"/>
                  </a:lnTo>
                  <a:cubicBezTo>
                    <a:pt x="1495" y="525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3277475" y="3256400"/>
              <a:ext cx="339275" cy="339300"/>
            </a:xfrm>
            <a:custGeom>
              <a:rect b="b" l="l" r="r" t="t"/>
              <a:pathLst>
                <a:path extrusionOk="0" h="13572" w="13571">
                  <a:moveTo>
                    <a:pt x="2546" y="2451"/>
                  </a:moveTo>
                  <a:lnTo>
                    <a:pt x="2546" y="2975"/>
                  </a:lnTo>
                  <a:lnTo>
                    <a:pt x="1328" y="2975"/>
                  </a:lnTo>
                  <a:cubicBezTo>
                    <a:pt x="1179" y="2975"/>
                    <a:pt x="1066" y="3085"/>
                    <a:pt x="1066" y="3237"/>
                  </a:cubicBezTo>
                  <a:lnTo>
                    <a:pt x="1066" y="9863"/>
                  </a:lnTo>
                  <a:lnTo>
                    <a:pt x="541" y="9863"/>
                  </a:lnTo>
                  <a:lnTo>
                    <a:pt x="541" y="2713"/>
                  </a:lnTo>
                  <a:cubicBezTo>
                    <a:pt x="541" y="2560"/>
                    <a:pt x="651" y="2451"/>
                    <a:pt x="804" y="2451"/>
                  </a:cubicBezTo>
                  <a:close/>
                  <a:moveTo>
                    <a:pt x="2546" y="3500"/>
                  </a:moveTo>
                  <a:lnTo>
                    <a:pt x="2546" y="9863"/>
                  </a:lnTo>
                  <a:lnTo>
                    <a:pt x="1594" y="9863"/>
                  </a:lnTo>
                  <a:lnTo>
                    <a:pt x="1594" y="3500"/>
                  </a:lnTo>
                  <a:close/>
                  <a:moveTo>
                    <a:pt x="10500" y="542"/>
                  </a:moveTo>
                  <a:lnTo>
                    <a:pt x="10500" y="9863"/>
                  </a:lnTo>
                  <a:lnTo>
                    <a:pt x="3071" y="9863"/>
                  </a:lnTo>
                  <a:lnTo>
                    <a:pt x="3071" y="542"/>
                  </a:lnTo>
                  <a:close/>
                  <a:moveTo>
                    <a:pt x="11981" y="3500"/>
                  </a:moveTo>
                  <a:lnTo>
                    <a:pt x="11981" y="9863"/>
                  </a:lnTo>
                  <a:lnTo>
                    <a:pt x="11025" y="9863"/>
                  </a:lnTo>
                  <a:lnTo>
                    <a:pt x="11025" y="3500"/>
                  </a:lnTo>
                  <a:close/>
                  <a:moveTo>
                    <a:pt x="12767" y="2451"/>
                  </a:moveTo>
                  <a:cubicBezTo>
                    <a:pt x="12920" y="2451"/>
                    <a:pt x="13030" y="2560"/>
                    <a:pt x="13030" y="2713"/>
                  </a:cubicBezTo>
                  <a:lnTo>
                    <a:pt x="13030" y="9863"/>
                  </a:lnTo>
                  <a:lnTo>
                    <a:pt x="12505" y="9863"/>
                  </a:lnTo>
                  <a:lnTo>
                    <a:pt x="12505" y="3237"/>
                  </a:lnTo>
                  <a:cubicBezTo>
                    <a:pt x="12505" y="3085"/>
                    <a:pt x="12396" y="2975"/>
                    <a:pt x="12243" y="2975"/>
                  </a:cubicBezTo>
                  <a:lnTo>
                    <a:pt x="11025" y="2975"/>
                  </a:lnTo>
                  <a:lnTo>
                    <a:pt x="11025" y="2451"/>
                  </a:lnTo>
                  <a:close/>
                  <a:moveTo>
                    <a:pt x="13030" y="10388"/>
                  </a:moveTo>
                  <a:lnTo>
                    <a:pt x="13030" y="10653"/>
                  </a:lnTo>
                  <a:cubicBezTo>
                    <a:pt x="13030" y="10803"/>
                    <a:pt x="12920" y="10915"/>
                    <a:pt x="12767" y="10915"/>
                  </a:cubicBezTo>
                  <a:lnTo>
                    <a:pt x="804" y="10915"/>
                  </a:lnTo>
                  <a:cubicBezTo>
                    <a:pt x="651" y="10915"/>
                    <a:pt x="541" y="10803"/>
                    <a:pt x="541" y="10653"/>
                  </a:cubicBezTo>
                  <a:lnTo>
                    <a:pt x="541" y="10388"/>
                  </a:lnTo>
                  <a:close/>
                  <a:moveTo>
                    <a:pt x="7595" y="11453"/>
                  </a:moveTo>
                  <a:lnTo>
                    <a:pt x="8024" y="13043"/>
                  </a:lnTo>
                  <a:lnTo>
                    <a:pt x="5534" y="13043"/>
                  </a:lnTo>
                  <a:lnTo>
                    <a:pt x="5962" y="11453"/>
                  </a:lnTo>
                  <a:close/>
                  <a:moveTo>
                    <a:pt x="2809" y="1"/>
                  </a:moveTo>
                  <a:cubicBezTo>
                    <a:pt x="2672" y="1"/>
                    <a:pt x="2546" y="127"/>
                    <a:pt x="2546" y="280"/>
                  </a:cubicBezTo>
                  <a:lnTo>
                    <a:pt x="2546" y="1909"/>
                  </a:lnTo>
                  <a:lnTo>
                    <a:pt x="804" y="1909"/>
                  </a:lnTo>
                  <a:cubicBezTo>
                    <a:pt x="362" y="1909"/>
                    <a:pt x="0" y="2271"/>
                    <a:pt x="0" y="2713"/>
                  </a:cubicBezTo>
                  <a:lnTo>
                    <a:pt x="0" y="10653"/>
                  </a:lnTo>
                  <a:cubicBezTo>
                    <a:pt x="0" y="11095"/>
                    <a:pt x="362" y="11453"/>
                    <a:pt x="804" y="11453"/>
                  </a:cubicBezTo>
                  <a:lnTo>
                    <a:pt x="5424" y="11453"/>
                  </a:lnTo>
                  <a:lnTo>
                    <a:pt x="4996" y="13043"/>
                  </a:lnTo>
                  <a:lnTo>
                    <a:pt x="4664" y="13043"/>
                  </a:lnTo>
                  <a:cubicBezTo>
                    <a:pt x="4302" y="13043"/>
                    <a:pt x="4302" y="13558"/>
                    <a:pt x="4664" y="13571"/>
                  </a:cubicBezTo>
                  <a:lnTo>
                    <a:pt x="8897" y="13571"/>
                  </a:lnTo>
                  <a:cubicBezTo>
                    <a:pt x="9242" y="13558"/>
                    <a:pt x="9255" y="13060"/>
                    <a:pt x="8897" y="13043"/>
                  </a:cubicBezTo>
                  <a:lnTo>
                    <a:pt x="8578" y="13043"/>
                  </a:lnTo>
                  <a:lnTo>
                    <a:pt x="8150" y="11453"/>
                  </a:lnTo>
                  <a:lnTo>
                    <a:pt x="12767" y="11453"/>
                  </a:lnTo>
                  <a:cubicBezTo>
                    <a:pt x="13212" y="11453"/>
                    <a:pt x="13571" y="11095"/>
                    <a:pt x="13571" y="10653"/>
                  </a:cubicBezTo>
                  <a:lnTo>
                    <a:pt x="13571" y="2713"/>
                  </a:lnTo>
                  <a:cubicBezTo>
                    <a:pt x="13571" y="2271"/>
                    <a:pt x="13212" y="1909"/>
                    <a:pt x="12767" y="1909"/>
                  </a:cubicBezTo>
                  <a:lnTo>
                    <a:pt x="11025" y="1909"/>
                  </a:lnTo>
                  <a:lnTo>
                    <a:pt x="11025" y="280"/>
                  </a:lnTo>
                  <a:cubicBezTo>
                    <a:pt x="11025" y="127"/>
                    <a:pt x="10902" y="1"/>
                    <a:pt x="10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52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Facilidade de interpretação, útil para tomadores de decisão não técnicos.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4" name="Google Shape;1174;p52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Não é sensível à escala das características.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5" name="Google Shape;1175;p52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Capaz de modelar relações complexas entre características.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6" name="Google Shape;1176;p52"/>
          <p:cNvSpPr txBox="1"/>
          <p:nvPr/>
        </p:nvSpPr>
        <p:spPr>
          <a:xfrm>
            <a:off x="2456100" y="13698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Fácil de Interpretar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77" name="Google Shape;1177;p52"/>
          <p:cNvSpPr txBox="1"/>
          <p:nvPr/>
        </p:nvSpPr>
        <p:spPr>
          <a:xfrm>
            <a:off x="2456100" y="3263475"/>
            <a:ext cx="1795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Não requer normalização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dos dados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78" name="Google Shape;1178;p52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Não linearidade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79" name="Google Shape;1179;p52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52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52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52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3" name="Google Shape;1183;p52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1184" name="Google Shape;1184;p52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52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187" name="Google Shape;1187;p52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4" name="Google Shape;1194;p52"/>
          <p:cNvCxnSpPr>
            <a:stCxn id="1179" idx="3"/>
            <a:endCxn id="1176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95" name="Google Shape;1195;p52"/>
          <p:cNvCxnSpPr>
            <a:stCxn id="1181" idx="3"/>
            <a:endCxn id="1178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96" name="Google Shape;1196;p52"/>
          <p:cNvCxnSpPr>
            <a:stCxn id="1182" idx="3"/>
            <a:endCxn id="1177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53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Tendência a se ajustar demais aos dados de treinamento, especialmente em árvores profundas.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03" name="Google Shape;1203;p53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Em conjuntos de dados desbalanceados, a árvore pode favorecer classes majoritárias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04" name="Google Shape;1204;p53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Pequenas mudanças nos dados podem levar a árvores drasticamente diferentes.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05" name="Google Shape;1205;p53"/>
          <p:cNvSpPr txBox="1"/>
          <p:nvPr/>
        </p:nvSpPr>
        <p:spPr>
          <a:xfrm>
            <a:off x="2456100" y="13698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Overfitting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06" name="Google Shape;1206;p53"/>
          <p:cNvSpPr txBox="1"/>
          <p:nvPr/>
        </p:nvSpPr>
        <p:spPr>
          <a:xfrm>
            <a:off x="2456100" y="32634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Enviesado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07" name="Google Shape;1207;p53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Muito sensível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08" name="Google Shape;1208;p53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53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53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53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2" name="Google Shape;1212;p53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1213" name="Google Shape;1213;p53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3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53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216" name="Google Shape;1216;p53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3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3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3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3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3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3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23" name="Google Shape;1223;p53"/>
          <p:cNvCxnSpPr>
            <a:stCxn id="1208" idx="3"/>
            <a:endCxn id="1205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224" name="Google Shape;1224;p53"/>
          <p:cNvCxnSpPr>
            <a:stCxn id="1210" idx="3"/>
            <a:endCxn id="1207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225" name="Google Shape;1225;p53"/>
          <p:cNvCxnSpPr>
            <a:stCxn id="1211" idx="3"/>
            <a:endCxn id="1206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231" name="Google Shape;12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63" y="1017725"/>
            <a:ext cx="55148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237" name="Google Shape;123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50" y="1017725"/>
            <a:ext cx="6251600" cy="26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8" name="Google Shape;123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500" y="1711675"/>
            <a:ext cx="3922275" cy="29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244" name="Google Shape;124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975" y="1017725"/>
            <a:ext cx="556206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7"/>
          <p:cNvSpPr txBox="1"/>
          <p:nvPr>
            <p:ph type="title"/>
          </p:nvPr>
        </p:nvSpPr>
        <p:spPr>
          <a:xfrm>
            <a:off x="2085025" y="1564950"/>
            <a:ext cx="52791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250" name="Google Shape;1250;p57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251" name="Google Shape;1251;p57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252" name="Google Shape;1252;p57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253" name="Google Shape;1253;p5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54" name="Google Shape;1254;p5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5" name="Google Shape;1255;p57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256" name="Google Shape;1256;p5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57" name="Google Shape;1257;p5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8" name="Google Shape;1258;p57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259" name="Google Shape;1259;p5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60" name="Google Shape;1260;p5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1" name="Google Shape;1261;p57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262" name="Google Shape;1262;p57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63" name="Google Shape;1263;p57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4" name="Google Shape;1264;p57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265" name="Google Shape;1265;p57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66" name="Google Shape;1266;p57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7" name="Google Shape;1267;p57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268" name="Google Shape;1268;p5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9" name="Google Shape;1269;p5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58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275" name="Google Shape;1275;p58"/>
          <p:cNvSpPr txBox="1"/>
          <p:nvPr>
            <p:ph idx="1" type="subTitle"/>
          </p:nvPr>
        </p:nvSpPr>
        <p:spPr>
          <a:xfrm>
            <a:off x="432675" y="1119200"/>
            <a:ext cx="40617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Definição: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Ensemble learning baseado em árvores de decisão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Processo de Treinamento: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Criação de várias árvores de decisão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Combinação para previsões robustas e precisas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Treinamento Individual: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Características escolhidas aleatoriamente em cada árvore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Treinamento em subconjuntos diferentes do conjunto de dados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Previsão: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Votação das árvores em suas previsões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Classe mais votada escolhida como a previsão final.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76" name="Google Shape;127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825" y="1234163"/>
            <a:ext cx="4344827" cy="267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282" name="Google Shape;1282;p59"/>
          <p:cNvSpPr txBox="1"/>
          <p:nvPr>
            <p:ph idx="1" type="subTitle"/>
          </p:nvPr>
        </p:nvSpPr>
        <p:spPr>
          <a:xfrm>
            <a:off x="937625" y="2512050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Diagnóstico médico com base em sintomas e características do paciente.</a:t>
            </a:r>
            <a:endParaRPr/>
          </a:p>
        </p:txBody>
      </p:sp>
      <p:sp>
        <p:nvSpPr>
          <p:cNvPr id="1283" name="Google Shape;1283;p59"/>
          <p:cNvSpPr txBox="1"/>
          <p:nvPr>
            <p:ph idx="2" type="subTitle"/>
          </p:nvPr>
        </p:nvSpPr>
        <p:spPr>
          <a:xfrm>
            <a:off x="334106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Reconhecimento de padrões em imagens.</a:t>
            </a:r>
            <a:endParaRPr/>
          </a:p>
        </p:txBody>
      </p:sp>
      <p:sp>
        <p:nvSpPr>
          <p:cNvPr id="1284" name="Google Shape;1284;p59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Modelagem de score de crédito</a:t>
            </a:r>
            <a:endParaRPr/>
          </a:p>
        </p:txBody>
      </p:sp>
      <p:sp>
        <p:nvSpPr>
          <p:cNvPr id="1285" name="Google Shape;1285;p59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Medicina</a:t>
            </a:r>
            <a:endParaRPr/>
          </a:p>
        </p:txBody>
      </p:sp>
      <p:sp>
        <p:nvSpPr>
          <p:cNvPr id="1286" name="Google Shape;1286;p59"/>
          <p:cNvSpPr txBox="1"/>
          <p:nvPr>
            <p:ph idx="5" type="subTitle"/>
          </p:nvPr>
        </p:nvSpPr>
        <p:spPr>
          <a:xfrm>
            <a:off x="3258275" y="2118100"/>
            <a:ext cx="22461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</a:t>
            </a:r>
            <a:endParaRPr/>
          </a:p>
        </p:txBody>
      </p:sp>
      <p:sp>
        <p:nvSpPr>
          <p:cNvPr id="1287" name="Google Shape;1287;p59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Finanças</a:t>
            </a:r>
            <a:endParaRPr/>
          </a:p>
        </p:txBody>
      </p:sp>
      <p:sp>
        <p:nvSpPr>
          <p:cNvPr id="1288" name="Google Shape;1288;p59"/>
          <p:cNvSpPr/>
          <p:nvPr/>
        </p:nvSpPr>
        <p:spPr>
          <a:xfrm>
            <a:off x="1714621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59"/>
          <p:cNvSpPr/>
          <p:nvPr/>
        </p:nvSpPr>
        <p:spPr>
          <a:xfrm>
            <a:off x="408385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59"/>
          <p:cNvSpPr/>
          <p:nvPr/>
        </p:nvSpPr>
        <p:spPr>
          <a:xfrm>
            <a:off x="648730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59"/>
          <p:cNvSpPr/>
          <p:nvPr/>
        </p:nvSpPr>
        <p:spPr>
          <a:xfrm>
            <a:off x="1827313" y="1614075"/>
            <a:ext cx="341625" cy="339050"/>
          </a:xfrm>
          <a:custGeom>
            <a:rect b="b" l="l" r="r" t="t"/>
            <a:pathLst>
              <a:path extrusionOk="0" h="13562" w="13665">
                <a:moveTo>
                  <a:pt x="4579" y="6518"/>
                </a:moveTo>
                <a:lnTo>
                  <a:pt x="4579" y="11650"/>
                </a:lnTo>
                <a:lnTo>
                  <a:pt x="3526" y="11650"/>
                </a:lnTo>
                <a:lnTo>
                  <a:pt x="3526" y="6518"/>
                </a:lnTo>
                <a:close/>
                <a:moveTo>
                  <a:pt x="4316" y="2163"/>
                </a:moveTo>
                <a:cubicBezTo>
                  <a:pt x="5422" y="2631"/>
                  <a:pt x="5561" y="5024"/>
                  <a:pt x="6956" y="5273"/>
                </a:cubicBezTo>
                <a:lnTo>
                  <a:pt x="6956" y="9160"/>
                </a:lnTo>
                <a:lnTo>
                  <a:pt x="6431" y="9160"/>
                </a:lnTo>
                <a:cubicBezTo>
                  <a:pt x="6292" y="9160"/>
                  <a:pt x="6169" y="9286"/>
                  <a:pt x="6169" y="9422"/>
                </a:cubicBezTo>
                <a:lnTo>
                  <a:pt x="6169" y="11650"/>
                </a:lnTo>
                <a:lnTo>
                  <a:pt x="5103" y="11650"/>
                </a:lnTo>
                <a:lnTo>
                  <a:pt x="5103" y="6242"/>
                </a:lnTo>
                <a:cubicBezTo>
                  <a:pt x="5103" y="6103"/>
                  <a:pt x="4994" y="5980"/>
                  <a:pt x="4841" y="5980"/>
                </a:cubicBezTo>
                <a:lnTo>
                  <a:pt x="4316" y="5980"/>
                </a:lnTo>
                <a:lnTo>
                  <a:pt x="4316" y="2163"/>
                </a:lnTo>
                <a:close/>
                <a:moveTo>
                  <a:pt x="7759" y="9685"/>
                </a:moveTo>
                <a:lnTo>
                  <a:pt x="7759" y="11650"/>
                </a:lnTo>
                <a:lnTo>
                  <a:pt x="6693" y="11650"/>
                </a:lnTo>
                <a:lnTo>
                  <a:pt x="6693" y="9685"/>
                </a:lnTo>
                <a:close/>
                <a:moveTo>
                  <a:pt x="10139" y="586"/>
                </a:moveTo>
                <a:lnTo>
                  <a:pt x="10139" y="4390"/>
                </a:lnTo>
                <a:lnTo>
                  <a:pt x="9611" y="4390"/>
                </a:lnTo>
                <a:cubicBezTo>
                  <a:pt x="9462" y="4390"/>
                  <a:pt x="9349" y="4513"/>
                  <a:pt x="9349" y="4665"/>
                </a:cubicBezTo>
                <a:lnTo>
                  <a:pt x="9349" y="11650"/>
                </a:lnTo>
                <a:lnTo>
                  <a:pt x="8283" y="11650"/>
                </a:lnTo>
                <a:lnTo>
                  <a:pt x="8283" y="9422"/>
                </a:lnTo>
                <a:cubicBezTo>
                  <a:pt x="8283" y="9286"/>
                  <a:pt x="8174" y="9160"/>
                  <a:pt x="8021" y="9160"/>
                </a:cubicBezTo>
                <a:lnTo>
                  <a:pt x="7497" y="9160"/>
                </a:lnTo>
                <a:lnTo>
                  <a:pt x="7497" y="5260"/>
                </a:lnTo>
                <a:cubicBezTo>
                  <a:pt x="7829" y="5177"/>
                  <a:pt x="8104" y="4914"/>
                  <a:pt x="8340" y="4456"/>
                </a:cubicBezTo>
                <a:cubicBezTo>
                  <a:pt x="8921" y="3460"/>
                  <a:pt x="9170" y="1014"/>
                  <a:pt x="10139" y="586"/>
                </a:cubicBezTo>
                <a:close/>
                <a:moveTo>
                  <a:pt x="10939" y="4928"/>
                </a:moveTo>
                <a:lnTo>
                  <a:pt x="10939" y="11650"/>
                </a:lnTo>
                <a:lnTo>
                  <a:pt x="9877" y="11650"/>
                </a:lnTo>
                <a:lnTo>
                  <a:pt x="9877" y="4928"/>
                </a:lnTo>
                <a:close/>
                <a:moveTo>
                  <a:pt x="1652" y="0"/>
                </a:moveTo>
                <a:cubicBezTo>
                  <a:pt x="1508" y="0"/>
                  <a:pt x="1395" y="118"/>
                  <a:pt x="1395" y="267"/>
                </a:cubicBezTo>
                <a:lnTo>
                  <a:pt x="1395" y="1220"/>
                </a:lnTo>
                <a:lnTo>
                  <a:pt x="303" y="1220"/>
                </a:lnTo>
                <a:cubicBezTo>
                  <a:pt x="167" y="1220"/>
                  <a:pt x="41" y="1303"/>
                  <a:pt x="28" y="1442"/>
                </a:cubicBezTo>
                <a:cubicBezTo>
                  <a:pt x="1" y="1608"/>
                  <a:pt x="124" y="1748"/>
                  <a:pt x="290" y="1748"/>
                </a:cubicBezTo>
                <a:lnTo>
                  <a:pt x="1395" y="1748"/>
                </a:lnTo>
                <a:lnTo>
                  <a:pt x="1395" y="2813"/>
                </a:lnTo>
                <a:lnTo>
                  <a:pt x="927" y="2813"/>
                </a:lnTo>
                <a:cubicBezTo>
                  <a:pt x="788" y="2813"/>
                  <a:pt x="665" y="2896"/>
                  <a:pt x="648" y="3032"/>
                </a:cubicBezTo>
                <a:cubicBezTo>
                  <a:pt x="622" y="3198"/>
                  <a:pt x="748" y="3338"/>
                  <a:pt x="914" y="3338"/>
                </a:cubicBezTo>
                <a:lnTo>
                  <a:pt x="1395" y="3338"/>
                </a:lnTo>
                <a:lnTo>
                  <a:pt x="1395" y="4390"/>
                </a:lnTo>
                <a:lnTo>
                  <a:pt x="927" y="4390"/>
                </a:lnTo>
                <a:cubicBezTo>
                  <a:pt x="788" y="4390"/>
                  <a:pt x="665" y="4486"/>
                  <a:pt x="648" y="4622"/>
                </a:cubicBezTo>
                <a:cubicBezTo>
                  <a:pt x="622" y="4788"/>
                  <a:pt x="748" y="4928"/>
                  <a:pt x="914" y="4928"/>
                </a:cubicBezTo>
                <a:lnTo>
                  <a:pt x="1395" y="4928"/>
                </a:lnTo>
                <a:lnTo>
                  <a:pt x="1395" y="5980"/>
                </a:lnTo>
                <a:lnTo>
                  <a:pt x="303" y="5980"/>
                </a:lnTo>
                <a:cubicBezTo>
                  <a:pt x="167" y="5980"/>
                  <a:pt x="41" y="6076"/>
                  <a:pt x="28" y="6216"/>
                </a:cubicBezTo>
                <a:cubicBezTo>
                  <a:pt x="1" y="6365"/>
                  <a:pt x="124" y="6518"/>
                  <a:pt x="290" y="6518"/>
                </a:cubicBezTo>
                <a:lnTo>
                  <a:pt x="1395" y="6518"/>
                </a:lnTo>
                <a:lnTo>
                  <a:pt x="1395" y="7570"/>
                </a:lnTo>
                <a:lnTo>
                  <a:pt x="927" y="7570"/>
                </a:lnTo>
                <a:cubicBezTo>
                  <a:pt x="788" y="7570"/>
                  <a:pt x="665" y="7666"/>
                  <a:pt x="648" y="7806"/>
                </a:cubicBezTo>
                <a:cubicBezTo>
                  <a:pt x="622" y="7959"/>
                  <a:pt x="748" y="8108"/>
                  <a:pt x="914" y="8108"/>
                </a:cubicBezTo>
                <a:lnTo>
                  <a:pt x="1395" y="8108"/>
                </a:lnTo>
                <a:lnTo>
                  <a:pt x="1395" y="9160"/>
                </a:lnTo>
                <a:lnTo>
                  <a:pt x="927" y="9160"/>
                </a:lnTo>
                <a:cubicBezTo>
                  <a:pt x="788" y="9160"/>
                  <a:pt x="665" y="9256"/>
                  <a:pt x="648" y="9383"/>
                </a:cubicBezTo>
                <a:cubicBezTo>
                  <a:pt x="622" y="9549"/>
                  <a:pt x="748" y="9685"/>
                  <a:pt x="914" y="9685"/>
                </a:cubicBezTo>
                <a:lnTo>
                  <a:pt x="1395" y="9685"/>
                </a:lnTo>
                <a:lnTo>
                  <a:pt x="1395" y="10750"/>
                </a:lnTo>
                <a:lnTo>
                  <a:pt x="303" y="10750"/>
                </a:lnTo>
                <a:cubicBezTo>
                  <a:pt x="167" y="10750"/>
                  <a:pt x="41" y="10847"/>
                  <a:pt x="28" y="10973"/>
                </a:cubicBezTo>
                <a:cubicBezTo>
                  <a:pt x="1" y="11139"/>
                  <a:pt x="124" y="11278"/>
                  <a:pt x="290" y="11278"/>
                </a:cubicBezTo>
                <a:lnTo>
                  <a:pt x="1395" y="11278"/>
                </a:lnTo>
                <a:lnTo>
                  <a:pt x="1395" y="11912"/>
                </a:lnTo>
                <a:cubicBezTo>
                  <a:pt x="1395" y="12065"/>
                  <a:pt x="1521" y="12174"/>
                  <a:pt x="1661" y="12174"/>
                </a:cubicBezTo>
                <a:lnTo>
                  <a:pt x="2989" y="12174"/>
                </a:lnTo>
                <a:lnTo>
                  <a:pt x="2989" y="13283"/>
                </a:lnTo>
                <a:cubicBezTo>
                  <a:pt x="2989" y="13419"/>
                  <a:pt x="3085" y="13532"/>
                  <a:pt x="3221" y="13559"/>
                </a:cubicBezTo>
                <a:cubicBezTo>
                  <a:pt x="3234" y="13561"/>
                  <a:pt x="3247" y="13562"/>
                  <a:pt x="3260" y="13562"/>
                </a:cubicBezTo>
                <a:cubicBezTo>
                  <a:pt x="3399" y="13562"/>
                  <a:pt x="3526" y="13436"/>
                  <a:pt x="3526" y="13296"/>
                </a:cubicBezTo>
                <a:lnTo>
                  <a:pt x="3526" y="12174"/>
                </a:lnTo>
                <a:lnTo>
                  <a:pt x="4579" y="12174"/>
                </a:lnTo>
                <a:lnTo>
                  <a:pt x="4579" y="12659"/>
                </a:lnTo>
                <a:cubicBezTo>
                  <a:pt x="4579" y="12798"/>
                  <a:pt x="4675" y="12908"/>
                  <a:pt x="4798" y="12938"/>
                </a:cubicBezTo>
                <a:cubicBezTo>
                  <a:pt x="4812" y="12940"/>
                  <a:pt x="4825" y="12941"/>
                  <a:pt x="4839" y="12941"/>
                </a:cubicBezTo>
                <a:cubicBezTo>
                  <a:pt x="4986" y="12941"/>
                  <a:pt x="5103" y="12812"/>
                  <a:pt x="5103" y="12672"/>
                </a:cubicBezTo>
                <a:lnTo>
                  <a:pt x="5103" y="12174"/>
                </a:lnTo>
                <a:lnTo>
                  <a:pt x="6169" y="12174"/>
                </a:lnTo>
                <a:lnTo>
                  <a:pt x="6169" y="12659"/>
                </a:lnTo>
                <a:cubicBezTo>
                  <a:pt x="6169" y="12798"/>
                  <a:pt x="6265" y="12908"/>
                  <a:pt x="6391" y="12938"/>
                </a:cubicBezTo>
                <a:cubicBezTo>
                  <a:pt x="6405" y="12940"/>
                  <a:pt x="6419" y="12941"/>
                  <a:pt x="6432" y="12941"/>
                </a:cubicBezTo>
                <a:cubicBezTo>
                  <a:pt x="6579" y="12941"/>
                  <a:pt x="6693" y="12812"/>
                  <a:pt x="6693" y="12672"/>
                </a:cubicBezTo>
                <a:lnTo>
                  <a:pt x="6693" y="12174"/>
                </a:lnTo>
                <a:lnTo>
                  <a:pt x="7759" y="12174"/>
                </a:lnTo>
                <a:lnTo>
                  <a:pt x="7759" y="13283"/>
                </a:lnTo>
                <a:cubicBezTo>
                  <a:pt x="7759" y="13419"/>
                  <a:pt x="7855" y="13532"/>
                  <a:pt x="7981" y="13559"/>
                </a:cubicBezTo>
                <a:cubicBezTo>
                  <a:pt x="7995" y="13561"/>
                  <a:pt x="8009" y="13562"/>
                  <a:pt x="8023" y="13562"/>
                </a:cubicBezTo>
                <a:cubicBezTo>
                  <a:pt x="8169" y="13562"/>
                  <a:pt x="8283" y="13436"/>
                  <a:pt x="8283" y="13296"/>
                </a:cubicBezTo>
                <a:lnTo>
                  <a:pt x="8283" y="12174"/>
                </a:lnTo>
                <a:lnTo>
                  <a:pt x="9349" y="12174"/>
                </a:lnTo>
                <a:lnTo>
                  <a:pt x="9349" y="12659"/>
                </a:lnTo>
                <a:cubicBezTo>
                  <a:pt x="9349" y="12798"/>
                  <a:pt x="9445" y="12908"/>
                  <a:pt x="9571" y="12938"/>
                </a:cubicBezTo>
                <a:cubicBezTo>
                  <a:pt x="9585" y="12940"/>
                  <a:pt x="9599" y="12941"/>
                  <a:pt x="9612" y="12941"/>
                </a:cubicBezTo>
                <a:cubicBezTo>
                  <a:pt x="9760" y="12941"/>
                  <a:pt x="9877" y="12812"/>
                  <a:pt x="9877" y="12672"/>
                </a:cubicBezTo>
                <a:lnTo>
                  <a:pt x="9877" y="12174"/>
                </a:lnTo>
                <a:lnTo>
                  <a:pt x="10939" y="12174"/>
                </a:lnTo>
                <a:lnTo>
                  <a:pt x="10939" y="12659"/>
                </a:lnTo>
                <a:cubicBezTo>
                  <a:pt x="10939" y="12798"/>
                  <a:pt x="11039" y="12908"/>
                  <a:pt x="11161" y="12938"/>
                </a:cubicBezTo>
                <a:cubicBezTo>
                  <a:pt x="11175" y="12940"/>
                  <a:pt x="11189" y="12941"/>
                  <a:pt x="11202" y="12941"/>
                </a:cubicBezTo>
                <a:cubicBezTo>
                  <a:pt x="11350" y="12941"/>
                  <a:pt x="11467" y="12812"/>
                  <a:pt x="11467" y="12672"/>
                </a:cubicBezTo>
                <a:lnTo>
                  <a:pt x="11467" y="12174"/>
                </a:lnTo>
                <a:lnTo>
                  <a:pt x="12532" y="12174"/>
                </a:lnTo>
                <a:lnTo>
                  <a:pt x="12532" y="13283"/>
                </a:lnTo>
                <a:cubicBezTo>
                  <a:pt x="12532" y="13419"/>
                  <a:pt x="12615" y="13532"/>
                  <a:pt x="12752" y="13559"/>
                </a:cubicBezTo>
                <a:cubicBezTo>
                  <a:pt x="12766" y="13561"/>
                  <a:pt x="12780" y="13562"/>
                  <a:pt x="12793" y="13562"/>
                </a:cubicBezTo>
                <a:cubicBezTo>
                  <a:pt x="12940" y="13562"/>
                  <a:pt x="13057" y="13436"/>
                  <a:pt x="13057" y="13296"/>
                </a:cubicBezTo>
                <a:lnTo>
                  <a:pt x="13057" y="12174"/>
                </a:lnTo>
                <a:lnTo>
                  <a:pt x="13319" y="12174"/>
                </a:lnTo>
                <a:cubicBezTo>
                  <a:pt x="13664" y="12174"/>
                  <a:pt x="13664" y="11663"/>
                  <a:pt x="13319" y="11650"/>
                </a:cubicBezTo>
                <a:lnTo>
                  <a:pt x="11467" y="11650"/>
                </a:lnTo>
                <a:lnTo>
                  <a:pt x="11467" y="4665"/>
                </a:lnTo>
                <a:cubicBezTo>
                  <a:pt x="11467" y="4513"/>
                  <a:pt x="11341" y="4390"/>
                  <a:pt x="11205" y="4390"/>
                </a:cubicBezTo>
                <a:lnTo>
                  <a:pt x="10677" y="4390"/>
                </a:lnTo>
                <a:lnTo>
                  <a:pt x="10677" y="529"/>
                </a:lnTo>
                <a:lnTo>
                  <a:pt x="11205" y="529"/>
                </a:lnTo>
                <a:cubicBezTo>
                  <a:pt x="11550" y="516"/>
                  <a:pt x="11550" y="18"/>
                  <a:pt x="11205" y="5"/>
                </a:cubicBezTo>
                <a:lnTo>
                  <a:pt x="10401" y="5"/>
                </a:lnTo>
                <a:cubicBezTo>
                  <a:pt x="10395" y="5"/>
                  <a:pt x="10388" y="5"/>
                  <a:pt x="10381" y="5"/>
                </a:cubicBezTo>
                <a:cubicBezTo>
                  <a:pt x="8328" y="5"/>
                  <a:pt x="8584" y="4596"/>
                  <a:pt x="7234" y="4762"/>
                </a:cubicBezTo>
                <a:cubicBezTo>
                  <a:pt x="5830" y="4692"/>
                  <a:pt x="5824" y="1581"/>
                  <a:pt x="4076" y="1581"/>
                </a:cubicBezTo>
                <a:cubicBezTo>
                  <a:pt x="4068" y="1581"/>
                  <a:pt x="4059" y="1581"/>
                  <a:pt x="4051" y="1582"/>
                </a:cubicBezTo>
                <a:lnTo>
                  <a:pt x="3251" y="1582"/>
                </a:lnTo>
                <a:cubicBezTo>
                  <a:pt x="2906" y="1595"/>
                  <a:pt x="2906" y="2106"/>
                  <a:pt x="3251" y="2119"/>
                </a:cubicBezTo>
                <a:lnTo>
                  <a:pt x="3789" y="2119"/>
                </a:lnTo>
                <a:lnTo>
                  <a:pt x="3789" y="5980"/>
                </a:lnTo>
                <a:lnTo>
                  <a:pt x="3251" y="5980"/>
                </a:lnTo>
                <a:cubicBezTo>
                  <a:pt x="3111" y="5980"/>
                  <a:pt x="2989" y="6103"/>
                  <a:pt x="2989" y="6242"/>
                </a:cubicBezTo>
                <a:lnTo>
                  <a:pt x="2989" y="11650"/>
                </a:lnTo>
                <a:lnTo>
                  <a:pt x="1936" y="11650"/>
                </a:lnTo>
                <a:lnTo>
                  <a:pt x="1936" y="267"/>
                </a:lnTo>
                <a:cubicBezTo>
                  <a:pt x="1936" y="141"/>
                  <a:pt x="1840" y="18"/>
                  <a:pt x="1701" y="5"/>
                </a:cubicBezTo>
                <a:cubicBezTo>
                  <a:pt x="1684" y="2"/>
                  <a:pt x="1668" y="0"/>
                  <a:pt x="1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2" name="Google Shape;1292;p59"/>
          <p:cNvGrpSpPr/>
          <p:nvPr/>
        </p:nvGrpSpPr>
        <p:grpSpPr>
          <a:xfrm>
            <a:off x="6601200" y="1631263"/>
            <a:ext cx="339200" cy="304675"/>
            <a:chOff x="5553875" y="2135725"/>
            <a:chExt cx="339200" cy="304675"/>
          </a:xfrm>
        </p:grpSpPr>
        <p:sp>
          <p:nvSpPr>
            <p:cNvPr id="1293" name="Google Shape;1293;p59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9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5" name="Google Shape;1295;p59"/>
          <p:cNvGrpSpPr/>
          <p:nvPr/>
        </p:nvGrpSpPr>
        <p:grpSpPr>
          <a:xfrm>
            <a:off x="4196525" y="1614075"/>
            <a:ext cx="341675" cy="339075"/>
            <a:chOff x="4026125" y="2118350"/>
            <a:chExt cx="341675" cy="339075"/>
          </a:xfrm>
        </p:grpSpPr>
        <p:sp>
          <p:nvSpPr>
            <p:cNvPr id="1296" name="Google Shape;1296;p59"/>
            <p:cNvSpPr/>
            <p:nvPr/>
          </p:nvSpPr>
          <p:spPr>
            <a:xfrm>
              <a:off x="4026125" y="2118350"/>
              <a:ext cx="341675" cy="339075"/>
            </a:xfrm>
            <a:custGeom>
              <a:rect b="b" l="l" r="r" t="t"/>
              <a:pathLst>
                <a:path extrusionOk="0" h="13563" w="13667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9"/>
            <p:cNvSpPr/>
            <p:nvPr/>
          </p:nvSpPr>
          <p:spPr>
            <a:xfrm>
              <a:off x="4120550" y="2148750"/>
              <a:ext cx="53225" cy="212175"/>
            </a:xfrm>
            <a:custGeom>
              <a:rect b="b" l="l" r="r" t="t"/>
              <a:pathLst>
                <a:path extrusionOk="0" h="8487" w="2129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9"/>
            <p:cNvSpPr/>
            <p:nvPr/>
          </p:nvSpPr>
          <p:spPr>
            <a:xfrm>
              <a:off x="4200075" y="2188550"/>
              <a:ext cx="52950" cy="211850"/>
            </a:xfrm>
            <a:custGeom>
              <a:rect b="b" l="l" r="r" t="t"/>
              <a:pathLst>
                <a:path extrusionOk="0" h="8474" w="2118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9"/>
            <p:cNvSpPr/>
            <p:nvPr/>
          </p:nvSpPr>
          <p:spPr>
            <a:xfrm>
              <a:off x="4279575" y="2148750"/>
              <a:ext cx="52975" cy="172350"/>
            </a:xfrm>
            <a:custGeom>
              <a:rect b="b" l="l" r="r" t="t"/>
              <a:pathLst>
                <a:path extrusionOk="0" h="6894" w="2119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60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Averigua os efeitos da overfitting por meio da média das previsões de várias árvores.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06" name="Google Shape;1306;p60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Eficiente em grandes conjuntos de dados e alta dimensionalidade.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07" name="Google Shape;1307;p60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Boa performance em uma variedade de conjuntos de dados e tipos de problemas.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08" name="Google Shape;1308;p60"/>
          <p:cNvSpPr txBox="1"/>
          <p:nvPr/>
        </p:nvSpPr>
        <p:spPr>
          <a:xfrm>
            <a:off x="2456100" y="1369875"/>
            <a:ext cx="1453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Redução de Overfitting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09" name="Google Shape;1309;p60"/>
          <p:cNvSpPr txBox="1"/>
          <p:nvPr/>
        </p:nvSpPr>
        <p:spPr>
          <a:xfrm>
            <a:off x="2456100" y="3263475"/>
            <a:ext cx="1795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Conjuntos grandes de dados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10" name="Google Shape;1310;p60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Robustez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11" name="Google Shape;1311;p60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60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60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60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5" name="Google Shape;1315;p60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1316" name="Google Shape;1316;p60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60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8" name="Google Shape;1318;p60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319" name="Google Shape;1319;p60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60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60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60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60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60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60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26" name="Google Shape;1326;p60"/>
          <p:cNvCxnSpPr>
            <a:stCxn id="1311" idx="3"/>
            <a:endCxn id="1308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327" name="Google Shape;1327;p60"/>
          <p:cNvCxnSpPr>
            <a:stCxn id="1313" idx="3"/>
            <a:endCxn id="1310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328" name="Google Shape;1328;p60"/>
          <p:cNvCxnSpPr>
            <a:stCxn id="1314" idx="3"/>
            <a:endCxn id="1309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61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Pode ser mais desafiador interpretar o modelo quando comparado com uma única árvore de decisão.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35" name="Google Shape;1335;p61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Desempenho inferior em conjuntos pequenos de dados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36" name="Google Shape;1336;p61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treinamento é complexo e pode demorar bastante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37" name="Google Shape;1337;p61"/>
          <p:cNvSpPr txBox="1"/>
          <p:nvPr/>
        </p:nvSpPr>
        <p:spPr>
          <a:xfrm>
            <a:off x="2456100" y="1369875"/>
            <a:ext cx="171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Interpretação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38" name="Google Shape;1338;p61"/>
          <p:cNvSpPr txBox="1"/>
          <p:nvPr/>
        </p:nvSpPr>
        <p:spPr>
          <a:xfrm>
            <a:off x="2456100" y="32634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Conjuntos pequenos de dados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39" name="Google Shape;1339;p61"/>
          <p:cNvSpPr txBox="1"/>
          <p:nvPr/>
        </p:nvSpPr>
        <p:spPr>
          <a:xfrm>
            <a:off x="2456100" y="2316675"/>
            <a:ext cx="1784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Complexidade de treinamento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40" name="Google Shape;1340;p61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61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61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61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4" name="Google Shape;1344;p61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1345" name="Google Shape;1345;p61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61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7" name="Google Shape;1347;p61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348" name="Google Shape;1348;p61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61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61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61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61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61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61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5" name="Google Shape;1355;p61"/>
          <p:cNvCxnSpPr>
            <a:stCxn id="1340" idx="3"/>
            <a:endCxn id="1337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356" name="Google Shape;1356;p61"/>
          <p:cNvCxnSpPr>
            <a:stCxn id="1342" idx="3"/>
            <a:endCxn id="1339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357" name="Google Shape;1357;p61"/>
          <p:cNvCxnSpPr>
            <a:stCxn id="1343" idx="3"/>
            <a:endCxn id="1338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5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Regressão Linear</a:t>
            </a:r>
            <a:endParaRPr/>
          </a:p>
        </p:txBody>
      </p:sp>
      <p:sp>
        <p:nvSpPr>
          <p:cNvPr id="866" name="Google Shape;866;p35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67" name="Google Shape;867;p35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868" name="Google Shape;868;p35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869" name="Google Shape;869;p3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70" name="Google Shape;870;p3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1" name="Google Shape;871;p35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872" name="Google Shape;872;p3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73" name="Google Shape;873;p3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4" name="Google Shape;874;p35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875" name="Google Shape;875;p35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76" name="Google Shape;876;p35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7" name="Google Shape;877;p35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878" name="Google Shape;878;p35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79" name="Google Shape;879;p35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35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881" name="Google Shape;881;p35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2" name="Google Shape;882;p35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3" name="Google Shape;883;p35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884" name="Google Shape;884;p3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85" name="Google Shape;885;p3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363" name="Google Shape;136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875" y="1017725"/>
            <a:ext cx="540824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369" name="Google Shape;136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239201" cy="29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Google Shape;137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500" y="1920675"/>
            <a:ext cx="3733875" cy="28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64"/>
          <p:cNvSpPr txBox="1"/>
          <p:nvPr>
            <p:ph type="title"/>
          </p:nvPr>
        </p:nvSpPr>
        <p:spPr>
          <a:xfrm>
            <a:off x="2085025" y="1564950"/>
            <a:ext cx="52791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Suport Vector Machine (SVM)</a:t>
            </a:r>
            <a:endParaRPr/>
          </a:p>
        </p:txBody>
      </p:sp>
      <p:sp>
        <p:nvSpPr>
          <p:cNvPr id="1376" name="Google Shape;1376;p64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377" name="Google Shape;1377;p64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378" name="Google Shape;1378;p64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379" name="Google Shape;1379;p64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80" name="Google Shape;1380;p64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1" name="Google Shape;1381;p64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382" name="Google Shape;1382;p6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83" name="Google Shape;1383;p6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4" name="Google Shape;1384;p64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385" name="Google Shape;1385;p6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86" name="Google Shape;1386;p6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7" name="Google Shape;1387;p64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388" name="Google Shape;1388;p64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89" name="Google Shape;1389;p64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0" name="Google Shape;1390;p64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391" name="Google Shape;1391;p6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92" name="Google Shape;1392;p6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3" name="Google Shape;1393;p64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394" name="Google Shape;1394;p6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95" name="Google Shape;1395;p6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65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401" name="Google Shape;1401;p65"/>
          <p:cNvSpPr txBox="1"/>
          <p:nvPr>
            <p:ph idx="1" type="subTitle"/>
          </p:nvPr>
        </p:nvSpPr>
        <p:spPr>
          <a:xfrm>
            <a:off x="432675" y="1119200"/>
            <a:ext cx="40617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Definição: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</a:t>
            </a:r>
            <a:r>
              <a:rPr lang="en"/>
              <a:t>usca uma linha de separação entre duas classes distintas por um hiperplano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Destaque: Tarefas de classificação e regressão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Classificação: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Objetivo: Encontrar hiperplano de decisão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Maximização: Margem entre diferentes classes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Abordagem</a:t>
            </a:r>
            <a:r>
              <a:rPr b="1" lang="en"/>
              <a:t>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Tratamento: Uso de funções de kernel em dados não linearmente separáveis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Mapeamento dos dados para um espaço de características de maior dimensão.</a:t>
            </a:r>
            <a:endParaRPr b="1"/>
          </a:p>
        </p:txBody>
      </p:sp>
      <p:pic>
        <p:nvPicPr>
          <p:cNvPr id="1402" name="Google Shape;140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775" y="1170125"/>
            <a:ext cx="4344824" cy="332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408" name="Google Shape;1408;p66"/>
          <p:cNvSpPr txBox="1"/>
          <p:nvPr>
            <p:ph idx="1" type="subTitle"/>
          </p:nvPr>
        </p:nvSpPr>
        <p:spPr>
          <a:xfrm>
            <a:off x="937625" y="2512050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SVM é amplamente utilizado para problemas de classificação com duas ou mais classes.</a:t>
            </a:r>
            <a:endParaRPr/>
          </a:p>
        </p:txBody>
      </p:sp>
      <p:sp>
        <p:nvSpPr>
          <p:cNvPr id="1409" name="Google Shape;1409;p66"/>
          <p:cNvSpPr txBox="1"/>
          <p:nvPr>
            <p:ph idx="2" type="subTitle"/>
          </p:nvPr>
        </p:nvSpPr>
        <p:spPr>
          <a:xfrm>
            <a:off x="334106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Em tarefas de regressão, o SVM pode ser aplicado para prever valores numéricos.</a:t>
            </a:r>
            <a:endParaRPr/>
          </a:p>
        </p:txBody>
      </p:sp>
      <p:sp>
        <p:nvSpPr>
          <p:cNvPr id="1410" name="Google Shape;1410;p66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 ser utilizado para identificar padrões anômalos em conjuntos de dados.</a:t>
            </a:r>
            <a:endParaRPr/>
          </a:p>
        </p:txBody>
      </p:sp>
      <p:sp>
        <p:nvSpPr>
          <p:cNvPr id="1411" name="Google Shape;1411;p66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</a:t>
            </a:r>
            <a:endParaRPr/>
          </a:p>
        </p:txBody>
      </p:sp>
      <p:sp>
        <p:nvSpPr>
          <p:cNvPr id="1412" name="Google Shape;1412;p66"/>
          <p:cNvSpPr txBox="1"/>
          <p:nvPr>
            <p:ph idx="5" type="subTitle"/>
          </p:nvPr>
        </p:nvSpPr>
        <p:spPr>
          <a:xfrm>
            <a:off x="3258275" y="2118100"/>
            <a:ext cx="22461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Regressão</a:t>
            </a:r>
            <a:endParaRPr/>
          </a:p>
        </p:txBody>
      </p:sp>
      <p:sp>
        <p:nvSpPr>
          <p:cNvPr id="1413" name="Google Shape;1413;p66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Anomalias</a:t>
            </a:r>
            <a:endParaRPr/>
          </a:p>
        </p:txBody>
      </p:sp>
      <p:sp>
        <p:nvSpPr>
          <p:cNvPr id="1414" name="Google Shape;1414;p66"/>
          <p:cNvSpPr/>
          <p:nvPr/>
        </p:nvSpPr>
        <p:spPr>
          <a:xfrm>
            <a:off x="1714621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66"/>
          <p:cNvSpPr/>
          <p:nvPr/>
        </p:nvSpPr>
        <p:spPr>
          <a:xfrm>
            <a:off x="408385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66"/>
          <p:cNvSpPr/>
          <p:nvPr/>
        </p:nvSpPr>
        <p:spPr>
          <a:xfrm>
            <a:off x="648730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66"/>
          <p:cNvSpPr/>
          <p:nvPr/>
        </p:nvSpPr>
        <p:spPr>
          <a:xfrm>
            <a:off x="1827313" y="1614075"/>
            <a:ext cx="341625" cy="339050"/>
          </a:xfrm>
          <a:custGeom>
            <a:rect b="b" l="l" r="r" t="t"/>
            <a:pathLst>
              <a:path extrusionOk="0" h="13562" w="13665">
                <a:moveTo>
                  <a:pt x="4579" y="6518"/>
                </a:moveTo>
                <a:lnTo>
                  <a:pt x="4579" y="11650"/>
                </a:lnTo>
                <a:lnTo>
                  <a:pt x="3526" y="11650"/>
                </a:lnTo>
                <a:lnTo>
                  <a:pt x="3526" y="6518"/>
                </a:lnTo>
                <a:close/>
                <a:moveTo>
                  <a:pt x="4316" y="2163"/>
                </a:moveTo>
                <a:cubicBezTo>
                  <a:pt x="5422" y="2631"/>
                  <a:pt x="5561" y="5024"/>
                  <a:pt x="6956" y="5273"/>
                </a:cubicBezTo>
                <a:lnTo>
                  <a:pt x="6956" y="9160"/>
                </a:lnTo>
                <a:lnTo>
                  <a:pt x="6431" y="9160"/>
                </a:lnTo>
                <a:cubicBezTo>
                  <a:pt x="6292" y="9160"/>
                  <a:pt x="6169" y="9286"/>
                  <a:pt x="6169" y="9422"/>
                </a:cubicBezTo>
                <a:lnTo>
                  <a:pt x="6169" y="11650"/>
                </a:lnTo>
                <a:lnTo>
                  <a:pt x="5103" y="11650"/>
                </a:lnTo>
                <a:lnTo>
                  <a:pt x="5103" y="6242"/>
                </a:lnTo>
                <a:cubicBezTo>
                  <a:pt x="5103" y="6103"/>
                  <a:pt x="4994" y="5980"/>
                  <a:pt x="4841" y="5980"/>
                </a:cubicBezTo>
                <a:lnTo>
                  <a:pt x="4316" y="5980"/>
                </a:lnTo>
                <a:lnTo>
                  <a:pt x="4316" y="2163"/>
                </a:lnTo>
                <a:close/>
                <a:moveTo>
                  <a:pt x="7759" y="9685"/>
                </a:moveTo>
                <a:lnTo>
                  <a:pt x="7759" y="11650"/>
                </a:lnTo>
                <a:lnTo>
                  <a:pt x="6693" y="11650"/>
                </a:lnTo>
                <a:lnTo>
                  <a:pt x="6693" y="9685"/>
                </a:lnTo>
                <a:close/>
                <a:moveTo>
                  <a:pt x="10139" y="586"/>
                </a:moveTo>
                <a:lnTo>
                  <a:pt x="10139" y="4390"/>
                </a:lnTo>
                <a:lnTo>
                  <a:pt x="9611" y="4390"/>
                </a:lnTo>
                <a:cubicBezTo>
                  <a:pt x="9462" y="4390"/>
                  <a:pt x="9349" y="4513"/>
                  <a:pt x="9349" y="4665"/>
                </a:cubicBezTo>
                <a:lnTo>
                  <a:pt x="9349" y="11650"/>
                </a:lnTo>
                <a:lnTo>
                  <a:pt x="8283" y="11650"/>
                </a:lnTo>
                <a:lnTo>
                  <a:pt x="8283" y="9422"/>
                </a:lnTo>
                <a:cubicBezTo>
                  <a:pt x="8283" y="9286"/>
                  <a:pt x="8174" y="9160"/>
                  <a:pt x="8021" y="9160"/>
                </a:cubicBezTo>
                <a:lnTo>
                  <a:pt x="7497" y="9160"/>
                </a:lnTo>
                <a:lnTo>
                  <a:pt x="7497" y="5260"/>
                </a:lnTo>
                <a:cubicBezTo>
                  <a:pt x="7829" y="5177"/>
                  <a:pt x="8104" y="4914"/>
                  <a:pt x="8340" y="4456"/>
                </a:cubicBezTo>
                <a:cubicBezTo>
                  <a:pt x="8921" y="3460"/>
                  <a:pt x="9170" y="1014"/>
                  <a:pt x="10139" y="586"/>
                </a:cubicBezTo>
                <a:close/>
                <a:moveTo>
                  <a:pt x="10939" y="4928"/>
                </a:moveTo>
                <a:lnTo>
                  <a:pt x="10939" y="11650"/>
                </a:lnTo>
                <a:lnTo>
                  <a:pt x="9877" y="11650"/>
                </a:lnTo>
                <a:lnTo>
                  <a:pt x="9877" y="4928"/>
                </a:lnTo>
                <a:close/>
                <a:moveTo>
                  <a:pt x="1652" y="0"/>
                </a:moveTo>
                <a:cubicBezTo>
                  <a:pt x="1508" y="0"/>
                  <a:pt x="1395" y="118"/>
                  <a:pt x="1395" y="267"/>
                </a:cubicBezTo>
                <a:lnTo>
                  <a:pt x="1395" y="1220"/>
                </a:lnTo>
                <a:lnTo>
                  <a:pt x="303" y="1220"/>
                </a:lnTo>
                <a:cubicBezTo>
                  <a:pt x="167" y="1220"/>
                  <a:pt x="41" y="1303"/>
                  <a:pt x="28" y="1442"/>
                </a:cubicBezTo>
                <a:cubicBezTo>
                  <a:pt x="1" y="1608"/>
                  <a:pt x="124" y="1748"/>
                  <a:pt x="290" y="1748"/>
                </a:cubicBezTo>
                <a:lnTo>
                  <a:pt x="1395" y="1748"/>
                </a:lnTo>
                <a:lnTo>
                  <a:pt x="1395" y="2813"/>
                </a:lnTo>
                <a:lnTo>
                  <a:pt x="927" y="2813"/>
                </a:lnTo>
                <a:cubicBezTo>
                  <a:pt x="788" y="2813"/>
                  <a:pt x="665" y="2896"/>
                  <a:pt x="648" y="3032"/>
                </a:cubicBezTo>
                <a:cubicBezTo>
                  <a:pt x="622" y="3198"/>
                  <a:pt x="748" y="3338"/>
                  <a:pt x="914" y="3338"/>
                </a:cubicBezTo>
                <a:lnTo>
                  <a:pt x="1395" y="3338"/>
                </a:lnTo>
                <a:lnTo>
                  <a:pt x="1395" y="4390"/>
                </a:lnTo>
                <a:lnTo>
                  <a:pt x="927" y="4390"/>
                </a:lnTo>
                <a:cubicBezTo>
                  <a:pt x="788" y="4390"/>
                  <a:pt x="665" y="4486"/>
                  <a:pt x="648" y="4622"/>
                </a:cubicBezTo>
                <a:cubicBezTo>
                  <a:pt x="622" y="4788"/>
                  <a:pt x="748" y="4928"/>
                  <a:pt x="914" y="4928"/>
                </a:cubicBezTo>
                <a:lnTo>
                  <a:pt x="1395" y="4928"/>
                </a:lnTo>
                <a:lnTo>
                  <a:pt x="1395" y="5980"/>
                </a:lnTo>
                <a:lnTo>
                  <a:pt x="303" y="5980"/>
                </a:lnTo>
                <a:cubicBezTo>
                  <a:pt x="167" y="5980"/>
                  <a:pt x="41" y="6076"/>
                  <a:pt x="28" y="6216"/>
                </a:cubicBezTo>
                <a:cubicBezTo>
                  <a:pt x="1" y="6365"/>
                  <a:pt x="124" y="6518"/>
                  <a:pt x="290" y="6518"/>
                </a:cubicBezTo>
                <a:lnTo>
                  <a:pt x="1395" y="6518"/>
                </a:lnTo>
                <a:lnTo>
                  <a:pt x="1395" y="7570"/>
                </a:lnTo>
                <a:lnTo>
                  <a:pt x="927" y="7570"/>
                </a:lnTo>
                <a:cubicBezTo>
                  <a:pt x="788" y="7570"/>
                  <a:pt x="665" y="7666"/>
                  <a:pt x="648" y="7806"/>
                </a:cubicBezTo>
                <a:cubicBezTo>
                  <a:pt x="622" y="7959"/>
                  <a:pt x="748" y="8108"/>
                  <a:pt x="914" y="8108"/>
                </a:cubicBezTo>
                <a:lnTo>
                  <a:pt x="1395" y="8108"/>
                </a:lnTo>
                <a:lnTo>
                  <a:pt x="1395" y="9160"/>
                </a:lnTo>
                <a:lnTo>
                  <a:pt x="927" y="9160"/>
                </a:lnTo>
                <a:cubicBezTo>
                  <a:pt x="788" y="9160"/>
                  <a:pt x="665" y="9256"/>
                  <a:pt x="648" y="9383"/>
                </a:cubicBezTo>
                <a:cubicBezTo>
                  <a:pt x="622" y="9549"/>
                  <a:pt x="748" y="9685"/>
                  <a:pt x="914" y="9685"/>
                </a:cubicBezTo>
                <a:lnTo>
                  <a:pt x="1395" y="9685"/>
                </a:lnTo>
                <a:lnTo>
                  <a:pt x="1395" y="10750"/>
                </a:lnTo>
                <a:lnTo>
                  <a:pt x="303" y="10750"/>
                </a:lnTo>
                <a:cubicBezTo>
                  <a:pt x="167" y="10750"/>
                  <a:pt x="41" y="10847"/>
                  <a:pt x="28" y="10973"/>
                </a:cubicBezTo>
                <a:cubicBezTo>
                  <a:pt x="1" y="11139"/>
                  <a:pt x="124" y="11278"/>
                  <a:pt x="290" y="11278"/>
                </a:cubicBezTo>
                <a:lnTo>
                  <a:pt x="1395" y="11278"/>
                </a:lnTo>
                <a:lnTo>
                  <a:pt x="1395" y="11912"/>
                </a:lnTo>
                <a:cubicBezTo>
                  <a:pt x="1395" y="12065"/>
                  <a:pt x="1521" y="12174"/>
                  <a:pt x="1661" y="12174"/>
                </a:cubicBezTo>
                <a:lnTo>
                  <a:pt x="2989" y="12174"/>
                </a:lnTo>
                <a:lnTo>
                  <a:pt x="2989" y="13283"/>
                </a:lnTo>
                <a:cubicBezTo>
                  <a:pt x="2989" y="13419"/>
                  <a:pt x="3085" y="13532"/>
                  <a:pt x="3221" y="13559"/>
                </a:cubicBezTo>
                <a:cubicBezTo>
                  <a:pt x="3234" y="13561"/>
                  <a:pt x="3247" y="13562"/>
                  <a:pt x="3260" y="13562"/>
                </a:cubicBezTo>
                <a:cubicBezTo>
                  <a:pt x="3399" y="13562"/>
                  <a:pt x="3526" y="13436"/>
                  <a:pt x="3526" y="13296"/>
                </a:cubicBezTo>
                <a:lnTo>
                  <a:pt x="3526" y="12174"/>
                </a:lnTo>
                <a:lnTo>
                  <a:pt x="4579" y="12174"/>
                </a:lnTo>
                <a:lnTo>
                  <a:pt x="4579" y="12659"/>
                </a:lnTo>
                <a:cubicBezTo>
                  <a:pt x="4579" y="12798"/>
                  <a:pt x="4675" y="12908"/>
                  <a:pt x="4798" y="12938"/>
                </a:cubicBezTo>
                <a:cubicBezTo>
                  <a:pt x="4812" y="12940"/>
                  <a:pt x="4825" y="12941"/>
                  <a:pt x="4839" y="12941"/>
                </a:cubicBezTo>
                <a:cubicBezTo>
                  <a:pt x="4986" y="12941"/>
                  <a:pt x="5103" y="12812"/>
                  <a:pt x="5103" y="12672"/>
                </a:cubicBezTo>
                <a:lnTo>
                  <a:pt x="5103" y="12174"/>
                </a:lnTo>
                <a:lnTo>
                  <a:pt x="6169" y="12174"/>
                </a:lnTo>
                <a:lnTo>
                  <a:pt x="6169" y="12659"/>
                </a:lnTo>
                <a:cubicBezTo>
                  <a:pt x="6169" y="12798"/>
                  <a:pt x="6265" y="12908"/>
                  <a:pt x="6391" y="12938"/>
                </a:cubicBezTo>
                <a:cubicBezTo>
                  <a:pt x="6405" y="12940"/>
                  <a:pt x="6419" y="12941"/>
                  <a:pt x="6432" y="12941"/>
                </a:cubicBezTo>
                <a:cubicBezTo>
                  <a:pt x="6579" y="12941"/>
                  <a:pt x="6693" y="12812"/>
                  <a:pt x="6693" y="12672"/>
                </a:cubicBezTo>
                <a:lnTo>
                  <a:pt x="6693" y="12174"/>
                </a:lnTo>
                <a:lnTo>
                  <a:pt x="7759" y="12174"/>
                </a:lnTo>
                <a:lnTo>
                  <a:pt x="7759" y="13283"/>
                </a:lnTo>
                <a:cubicBezTo>
                  <a:pt x="7759" y="13419"/>
                  <a:pt x="7855" y="13532"/>
                  <a:pt x="7981" y="13559"/>
                </a:cubicBezTo>
                <a:cubicBezTo>
                  <a:pt x="7995" y="13561"/>
                  <a:pt x="8009" y="13562"/>
                  <a:pt x="8023" y="13562"/>
                </a:cubicBezTo>
                <a:cubicBezTo>
                  <a:pt x="8169" y="13562"/>
                  <a:pt x="8283" y="13436"/>
                  <a:pt x="8283" y="13296"/>
                </a:cubicBezTo>
                <a:lnTo>
                  <a:pt x="8283" y="12174"/>
                </a:lnTo>
                <a:lnTo>
                  <a:pt x="9349" y="12174"/>
                </a:lnTo>
                <a:lnTo>
                  <a:pt x="9349" y="12659"/>
                </a:lnTo>
                <a:cubicBezTo>
                  <a:pt x="9349" y="12798"/>
                  <a:pt x="9445" y="12908"/>
                  <a:pt x="9571" y="12938"/>
                </a:cubicBezTo>
                <a:cubicBezTo>
                  <a:pt x="9585" y="12940"/>
                  <a:pt x="9599" y="12941"/>
                  <a:pt x="9612" y="12941"/>
                </a:cubicBezTo>
                <a:cubicBezTo>
                  <a:pt x="9760" y="12941"/>
                  <a:pt x="9877" y="12812"/>
                  <a:pt x="9877" y="12672"/>
                </a:cubicBezTo>
                <a:lnTo>
                  <a:pt x="9877" y="12174"/>
                </a:lnTo>
                <a:lnTo>
                  <a:pt x="10939" y="12174"/>
                </a:lnTo>
                <a:lnTo>
                  <a:pt x="10939" y="12659"/>
                </a:lnTo>
                <a:cubicBezTo>
                  <a:pt x="10939" y="12798"/>
                  <a:pt x="11039" y="12908"/>
                  <a:pt x="11161" y="12938"/>
                </a:cubicBezTo>
                <a:cubicBezTo>
                  <a:pt x="11175" y="12940"/>
                  <a:pt x="11189" y="12941"/>
                  <a:pt x="11202" y="12941"/>
                </a:cubicBezTo>
                <a:cubicBezTo>
                  <a:pt x="11350" y="12941"/>
                  <a:pt x="11467" y="12812"/>
                  <a:pt x="11467" y="12672"/>
                </a:cubicBezTo>
                <a:lnTo>
                  <a:pt x="11467" y="12174"/>
                </a:lnTo>
                <a:lnTo>
                  <a:pt x="12532" y="12174"/>
                </a:lnTo>
                <a:lnTo>
                  <a:pt x="12532" y="13283"/>
                </a:lnTo>
                <a:cubicBezTo>
                  <a:pt x="12532" y="13419"/>
                  <a:pt x="12615" y="13532"/>
                  <a:pt x="12752" y="13559"/>
                </a:cubicBezTo>
                <a:cubicBezTo>
                  <a:pt x="12766" y="13561"/>
                  <a:pt x="12780" y="13562"/>
                  <a:pt x="12793" y="13562"/>
                </a:cubicBezTo>
                <a:cubicBezTo>
                  <a:pt x="12940" y="13562"/>
                  <a:pt x="13057" y="13436"/>
                  <a:pt x="13057" y="13296"/>
                </a:cubicBezTo>
                <a:lnTo>
                  <a:pt x="13057" y="12174"/>
                </a:lnTo>
                <a:lnTo>
                  <a:pt x="13319" y="12174"/>
                </a:lnTo>
                <a:cubicBezTo>
                  <a:pt x="13664" y="12174"/>
                  <a:pt x="13664" y="11663"/>
                  <a:pt x="13319" y="11650"/>
                </a:cubicBezTo>
                <a:lnTo>
                  <a:pt x="11467" y="11650"/>
                </a:lnTo>
                <a:lnTo>
                  <a:pt x="11467" y="4665"/>
                </a:lnTo>
                <a:cubicBezTo>
                  <a:pt x="11467" y="4513"/>
                  <a:pt x="11341" y="4390"/>
                  <a:pt x="11205" y="4390"/>
                </a:cubicBezTo>
                <a:lnTo>
                  <a:pt x="10677" y="4390"/>
                </a:lnTo>
                <a:lnTo>
                  <a:pt x="10677" y="529"/>
                </a:lnTo>
                <a:lnTo>
                  <a:pt x="11205" y="529"/>
                </a:lnTo>
                <a:cubicBezTo>
                  <a:pt x="11550" y="516"/>
                  <a:pt x="11550" y="18"/>
                  <a:pt x="11205" y="5"/>
                </a:cubicBezTo>
                <a:lnTo>
                  <a:pt x="10401" y="5"/>
                </a:lnTo>
                <a:cubicBezTo>
                  <a:pt x="10395" y="5"/>
                  <a:pt x="10388" y="5"/>
                  <a:pt x="10381" y="5"/>
                </a:cubicBezTo>
                <a:cubicBezTo>
                  <a:pt x="8328" y="5"/>
                  <a:pt x="8584" y="4596"/>
                  <a:pt x="7234" y="4762"/>
                </a:cubicBezTo>
                <a:cubicBezTo>
                  <a:pt x="5830" y="4692"/>
                  <a:pt x="5824" y="1581"/>
                  <a:pt x="4076" y="1581"/>
                </a:cubicBezTo>
                <a:cubicBezTo>
                  <a:pt x="4068" y="1581"/>
                  <a:pt x="4059" y="1581"/>
                  <a:pt x="4051" y="1582"/>
                </a:cubicBezTo>
                <a:lnTo>
                  <a:pt x="3251" y="1582"/>
                </a:lnTo>
                <a:cubicBezTo>
                  <a:pt x="2906" y="1595"/>
                  <a:pt x="2906" y="2106"/>
                  <a:pt x="3251" y="2119"/>
                </a:cubicBezTo>
                <a:lnTo>
                  <a:pt x="3789" y="2119"/>
                </a:lnTo>
                <a:lnTo>
                  <a:pt x="3789" y="5980"/>
                </a:lnTo>
                <a:lnTo>
                  <a:pt x="3251" y="5980"/>
                </a:lnTo>
                <a:cubicBezTo>
                  <a:pt x="3111" y="5980"/>
                  <a:pt x="2989" y="6103"/>
                  <a:pt x="2989" y="6242"/>
                </a:cubicBezTo>
                <a:lnTo>
                  <a:pt x="2989" y="11650"/>
                </a:lnTo>
                <a:lnTo>
                  <a:pt x="1936" y="11650"/>
                </a:lnTo>
                <a:lnTo>
                  <a:pt x="1936" y="267"/>
                </a:lnTo>
                <a:cubicBezTo>
                  <a:pt x="1936" y="141"/>
                  <a:pt x="1840" y="18"/>
                  <a:pt x="1701" y="5"/>
                </a:cubicBezTo>
                <a:cubicBezTo>
                  <a:pt x="1684" y="2"/>
                  <a:pt x="1668" y="0"/>
                  <a:pt x="1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8" name="Google Shape;1418;p66"/>
          <p:cNvGrpSpPr/>
          <p:nvPr/>
        </p:nvGrpSpPr>
        <p:grpSpPr>
          <a:xfrm>
            <a:off x="6601200" y="1631263"/>
            <a:ext cx="339200" cy="304675"/>
            <a:chOff x="5553875" y="2135725"/>
            <a:chExt cx="339200" cy="304675"/>
          </a:xfrm>
        </p:grpSpPr>
        <p:sp>
          <p:nvSpPr>
            <p:cNvPr id="1419" name="Google Shape;1419;p66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66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1" name="Google Shape;1421;p66"/>
          <p:cNvGrpSpPr/>
          <p:nvPr/>
        </p:nvGrpSpPr>
        <p:grpSpPr>
          <a:xfrm>
            <a:off x="4196525" y="1614075"/>
            <a:ext cx="341675" cy="339075"/>
            <a:chOff x="4026125" y="2118350"/>
            <a:chExt cx="341675" cy="339075"/>
          </a:xfrm>
        </p:grpSpPr>
        <p:sp>
          <p:nvSpPr>
            <p:cNvPr id="1422" name="Google Shape;1422;p66"/>
            <p:cNvSpPr/>
            <p:nvPr/>
          </p:nvSpPr>
          <p:spPr>
            <a:xfrm>
              <a:off x="4026125" y="2118350"/>
              <a:ext cx="341675" cy="339075"/>
            </a:xfrm>
            <a:custGeom>
              <a:rect b="b" l="l" r="r" t="t"/>
              <a:pathLst>
                <a:path extrusionOk="0" h="13563" w="13667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66"/>
            <p:cNvSpPr/>
            <p:nvPr/>
          </p:nvSpPr>
          <p:spPr>
            <a:xfrm>
              <a:off x="4120550" y="2148750"/>
              <a:ext cx="53225" cy="212175"/>
            </a:xfrm>
            <a:custGeom>
              <a:rect b="b" l="l" r="r" t="t"/>
              <a:pathLst>
                <a:path extrusionOk="0" h="8487" w="2129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66"/>
            <p:cNvSpPr/>
            <p:nvPr/>
          </p:nvSpPr>
          <p:spPr>
            <a:xfrm>
              <a:off x="4200075" y="2188550"/>
              <a:ext cx="52950" cy="211850"/>
            </a:xfrm>
            <a:custGeom>
              <a:rect b="b" l="l" r="r" t="t"/>
              <a:pathLst>
                <a:path extrusionOk="0" h="8474" w="2118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66"/>
            <p:cNvSpPr/>
            <p:nvPr/>
          </p:nvSpPr>
          <p:spPr>
            <a:xfrm>
              <a:off x="4279575" y="2148750"/>
              <a:ext cx="52975" cy="172350"/>
            </a:xfrm>
            <a:custGeom>
              <a:rect b="b" l="l" r="r" t="t"/>
              <a:pathLst>
                <a:path extrusionOk="0" h="6894" w="2119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67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SVM mantém sua eficácia em espaços de características de alta dimensão, sendo útil em tarefas com muitas características.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32" name="Google Shape;1432;p67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regularização no SVM ajuda a evitar overfitting, tornando-o mais robusto.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33" name="Google Shape;1433;p67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capacidade de utilizar funções de kernel permite ao SVM lidar com dados não linearmente separáveis e capturar relações complexas.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34" name="Google Shape;1434;p67"/>
          <p:cNvSpPr txBox="1"/>
          <p:nvPr/>
        </p:nvSpPr>
        <p:spPr>
          <a:xfrm>
            <a:off x="2456100" y="1369875"/>
            <a:ext cx="1453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Alta Dimensão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35" name="Google Shape;1435;p67"/>
          <p:cNvSpPr txBox="1"/>
          <p:nvPr/>
        </p:nvSpPr>
        <p:spPr>
          <a:xfrm>
            <a:off x="2456100" y="3263475"/>
            <a:ext cx="18618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Regularização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36" name="Google Shape;1436;p67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Versatilidade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37" name="Google Shape;1437;p67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67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67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67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1" name="Google Shape;1441;p67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1442" name="Google Shape;1442;p67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67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67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445" name="Google Shape;1445;p67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67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67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67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67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67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67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52" name="Google Shape;1452;p67"/>
          <p:cNvCxnSpPr>
            <a:stCxn id="1437" idx="3"/>
            <a:endCxn id="1434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453" name="Google Shape;1453;p67"/>
          <p:cNvCxnSpPr>
            <a:stCxn id="1439" idx="3"/>
            <a:endCxn id="1436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454" name="Google Shape;1454;p67"/>
          <p:cNvCxnSpPr>
            <a:stCxn id="1440" idx="3"/>
            <a:endCxn id="1435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68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Em espaços de alta dimensão, interpretar as fronteiras de decisão pode ser desafiador.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61" name="Google Shape;1461;p68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desempenho do SVM pode depende muito da  escolha adequada dos hiperparâmetros.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62" name="Google Shape;1462;p68"/>
          <p:cNvSpPr txBox="1"/>
          <p:nvPr/>
        </p:nvSpPr>
        <p:spPr>
          <a:xfrm>
            <a:off x="2456100" y="1369875"/>
            <a:ext cx="171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Interpretação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63" name="Google Shape;1463;p68"/>
          <p:cNvSpPr txBox="1"/>
          <p:nvPr/>
        </p:nvSpPr>
        <p:spPr>
          <a:xfrm>
            <a:off x="2456100" y="2316675"/>
            <a:ext cx="1784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Sensível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64" name="Google Shape;1464;p68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68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68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7" name="Google Shape;1467;p68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468" name="Google Shape;1468;p68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68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68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68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68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68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68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75" name="Google Shape;1475;p68"/>
          <p:cNvCxnSpPr>
            <a:stCxn id="1464" idx="3"/>
            <a:endCxn id="1462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476" name="Google Shape;1476;p68"/>
          <p:cNvCxnSpPr>
            <a:stCxn id="1466" idx="3"/>
            <a:endCxn id="1463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482" name="Google Shape;148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375" y="1017725"/>
            <a:ext cx="623123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488" name="Google Shape;148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380375" cy="9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9" name="Google Shape;1489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040" y="1170125"/>
            <a:ext cx="4996410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71"/>
          <p:cNvSpPr txBox="1"/>
          <p:nvPr>
            <p:ph type="title"/>
          </p:nvPr>
        </p:nvSpPr>
        <p:spPr>
          <a:xfrm>
            <a:off x="2085025" y="1564950"/>
            <a:ext cx="52791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1495" name="Google Shape;1495;p71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496" name="Google Shape;1496;p71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497" name="Google Shape;1497;p71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498" name="Google Shape;1498;p7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99" name="Google Shape;1499;p7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0" name="Google Shape;1500;p71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501" name="Google Shape;1501;p7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502" name="Google Shape;1502;p7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3" name="Google Shape;1503;p71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504" name="Google Shape;1504;p7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505" name="Google Shape;1505;p7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6" name="Google Shape;1506;p71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507" name="Google Shape;1507;p71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508" name="Google Shape;1508;p71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9" name="Google Shape;1509;p71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510" name="Google Shape;1510;p71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511" name="Google Shape;1511;p71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2" name="Google Shape;1512;p71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513" name="Google Shape;1513;p7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14" name="Google Shape;1514;p7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REGRESSÃO LINEAR</a:t>
            </a:r>
            <a:endParaRPr/>
          </a:p>
        </p:txBody>
      </p:sp>
      <p:sp>
        <p:nvSpPr>
          <p:cNvPr id="891" name="Google Shape;891;p36"/>
          <p:cNvSpPr txBox="1"/>
          <p:nvPr>
            <p:ph idx="1" type="subTitle"/>
          </p:nvPr>
        </p:nvSpPr>
        <p:spPr>
          <a:xfrm>
            <a:off x="1017200" y="1465004"/>
            <a:ext cx="3057000" cy="29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Definição: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Modelo estatístico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Relação linear entre variável dependente e independentes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Abordagem: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Representação por uma linha reta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Objetivo de encontrar coeficientes de melhor ajuste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Método: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Minimização da soma dos quadrados das diferenças  entre previsões do modelo e valores reais.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2" name="Google Shape;892;p3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08" l="0" r="0" t="1418"/>
          <a:stretch/>
        </p:blipFill>
        <p:spPr>
          <a:xfrm>
            <a:off x="4393774" y="1379588"/>
            <a:ext cx="3903273" cy="303352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72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1520" name="Google Shape;1520;p72"/>
          <p:cNvSpPr txBox="1"/>
          <p:nvPr>
            <p:ph idx="1" type="subTitle"/>
          </p:nvPr>
        </p:nvSpPr>
        <p:spPr>
          <a:xfrm>
            <a:off x="432675" y="1119200"/>
            <a:ext cx="40617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Definição: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 XGBoost é uma implementação eficiente e poderosa de Gradient Boosting, uma técnica de aprendizado de máquina que constrói modelos preditivos em forma de um conjunto de árvores de decisão. </a:t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Abordagem: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 algoritmo utiliza uma abordagem de boosting, onde as árvores são construídas sequencialmente, cada uma corrigindo os erros dos modelos anteriores.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Incorpora técnicas avançadas, como regularização, para lidar com overfitting, e manipulação eficiente de dados ausentes.</a:t>
            </a:r>
            <a:endParaRPr b="1"/>
          </a:p>
        </p:txBody>
      </p:sp>
      <p:pic>
        <p:nvPicPr>
          <p:cNvPr id="1521" name="Google Shape;152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500" y="1411425"/>
            <a:ext cx="4344826" cy="2320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527" name="Google Shape;1527;p73"/>
          <p:cNvSpPr txBox="1"/>
          <p:nvPr>
            <p:ph idx="1" type="subTitle"/>
          </p:nvPr>
        </p:nvSpPr>
        <p:spPr>
          <a:xfrm>
            <a:off x="937625" y="2512050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dentifica clientes propensos a cancelar serviços.</a:t>
            </a:r>
            <a:endParaRPr/>
          </a:p>
        </p:txBody>
      </p:sp>
      <p:sp>
        <p:nvSpPr>
          <p:cNvPr id="1528" name="Google Shape;1528;p73"/>
          <p:cNvSpPr txBox="1"/>
          <p:nvPr>
            <p:ph idx="2" type="subTitle"/>
          </p:nvPr>
        </p:nvSpPr>
        <p:spPr>
          <a:xfrm>
            <a:off x="3341075" y="2512050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 atividades suspeitas em transações.</a:t>
            </a:r>
            <a:endParaRPr/>
          </a:p>
        </p:txBody>
      </p:sp>
      <p:sp>
        <p:nvSpPr>
          <p:cNvPr id="1529" name="Google Shape;1529;p73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para oferta de recomendações para usuários</a:t>
            </a:r>
            <a:endParaRPr/>
          </a:p>
        </p:txBody>
      </p:sp>
      <p:sp>
        <p:nvSpPr>
          <p:cNvPr id="1530" name="Google Shape;1530;p73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</a:t>
            </a:r>
            <a:endParaRPr/>
          </a:p>
        </p:txBody>
      </p:sp>
      <p:sp>
        <p:nvSpPr>
          <p:cNvPr id="1531" name="Google Shape;1531;p73"/>
          <p:cNvSpPr txBox="1"/>
          <p:nvPr>
            <p:ph idx="5" type="subTitle"/>
          </p:nvPr>
        </p:nvSpPr>
        <p:spPr>
          <a:xfrm>
            <a:off x="3258275" y="2118100"/>
            <a:ext cx="22461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Fraudes</a:t>
            </a:r>
            <a:endParaRPr/>
          </a:p>
        </p:txBody>
      </p:sp>
      <p:sp>
        <p:nvSpPr>
          <p:cNvPr id="1532" name="Google Shape;1532;p73"/>
          <p:cNvSpPr txBox="1"/>
          <p:nvPr>
            <p:ph idx="6" type="subTitle"/>
          </p:nvPr>
        </p:nvSpPr>
        <p:spPr>
          <a:xfrm>
            <a:off x="5504375" y="2067100"/>
            <a:ext cx="26754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Recomendações</a:t>
            </a:r>
            <a:endParaRPr/>
          </a:p>
        </p:txBody>
      </p:sp>
      <p:sp>
        <p:nvSpPr>
          <p:cNvPr id="1533" name="Google Shape;1533;p73"/>
          <p:cNvSpPr/>
          <p:nvPr/>
        </p:nvSpPr>
        <p:spPr>
          <a:xfrm>
            <a:off x="1714621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73"/>
          <p:cNvSpPr/>
          <p:nvPr/>
        </p:nvSpPr>
        <p:spPr>
          <a:xfrm>
            <a:off x="408385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73"/>
          <p:cNvSpPr/>
          <p:nvPr/>
        </p:nvSpPr>
        <p:spPr>
          <a:xfrm>
            <a:off x="648730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73"/>
          <p:cNvSpPr/>
          <p:nvPr/>
        </p:nvSpPr>
        <p:spPr>
          <a:xfrm>
            <a:off x="1827313" y="1614075"/>
            <a:ext cx="341625" cy="339050"/>
          </a:xfrm>
          <a:custGeom>
            <a:rect b="b" l="l" r="r" t="t"/>
            <a:pathLst>
              <a:path extrusionOk="0" h="13562" w="13665">
                <a:moveTo>
                  <a:pt x="4579" y="6518"/>
                </a:moveTo>
                <a:lnTo>
                  <a:pt x="4579" y="11650"/>
                </a:lnTo>
                <a:lnTo>
                  <a:pt x="3526" y="11650"/>
                </a:lnTo>
                <a:lnTo>
                  <a:pt x="3526" y="6518"/>
                </a:lnTo>
                <a:close/>
                <a:moveTo>
                  <a:pt x="4316" y="2163"/>
                </a:moveTo>
                <a:cubicBezTo>
                  <a:pt x="5422" y="2631"/>
                  <a:pt x="5561" y="5024"/>
                  <a:pt x="6956" y="5273"/>
                </a:cubicBezTo>
                <a:lnTo>
                  <a:pt x="6956" y="9160"/>
                </a:lnTo>
                <a:lnTo>
                  <a:pt x="6431" y="9160"/>
                </a:lnTo>
                <a:cubicBezTo>
                  <a:pt x="6292" y="9160"/>
                  <a:pt x="6169" y="9286"/>
                  <a:pt x="6169" y="9422"/>
                </a:cubicBezTo>
                <a:lnTo>
                  <a:pt x="6169" y="11650"/>
                </a:lnTo>
                <a:lnTo>
                  <a:pt x="5103" y="11650"/>
                </a:lnTo>
                <a:lnTo>
                  <a:pt x="5103" y="6242"/>
                </a:lnTo>
                <a:cubicBezTo>
                  <a:pt x="5103" y="6103"/>
                  <a:pt x="4994" y="5980"/>
                  <a:pt x="4841" y="5980"/>
                </a:cubicBezTo>
                <a:lnTo>
                  <a:pt x="4316" y="5980"/>
                </a:lnTo>
                <a:lnTo>
                  <a:pt x="4316" y="2163"/>
                </a:lnTo>
                <a:close/>
                <a:moveTo>
                  <a:pt x="7759" y="9685"/>
                </a:moveTo>
                <a:lnTo>
                  <a:pt x="7759" y="11650"/>
                </a:lnTo>
                <a:lnTo>
                  <a:pt x="6693" y="11650"/>
                </a:lnTo>
                <a:lnTo>
                  <a:pt x="6693" y="9685"/>
                </a:lnTo>
                <a:close/>
                <a:moveTo>
                  <a:pt x="10139" y="586"/>
                </a:moveTo>
                <a:lnTo>
                  <a:pt x="10139" y="4390"/>
                </a:lnTo>
                <a:lnTo>
                  <a:pt x="9611" y="4390"/>
                </a:lnTo>
                <a:cubicBezTo>
                  <a:pt x="9462" y="4390"/>
                  <a:pt x="9349" y="4513"/>
                  <a:pt x="9349" y="4665"/>
                </a:cubicBezTo>
                <a:lnTo>
                  <a:pt x="9349" y="11650"/>
                </a:lnTo>
                <a:lnTo>
                  <a:pt x="8283" y="11650"/>
                </a:lnTo>
                <a:lnTo>
                  <a:pt x="8283" y="9422"/>
                </a:lnTo>
                <a:cubicBezTo>
                  <a:pt x="8283" y="9286"/>
                  <a:pt x="8174" y="9160"/>
                  <a:pt x="8021" y="9160"/>
                </a:cubicBezTo>
                <a:lnTo>
                  <a:pt x="7497" y="9160"/>
                </a:lnTo>
                <a:lnTo>
                  <a:pt x="7497" y="5260"/>
                </a:lnTo>
                <a:cubicBezTo>
                  <a:pt x="7829" y="5177"/>
                  <a:pt x="8104" y="4914"/>
                  <a:pt x="8340" y="4456"/>
                </a:cubicBezTo>
                <a:cubicBezTo>
                  <a:pt x="8921" y="3460"/>
                  <a:pt x="9170" y="1014"/>
                  <a:pt x="10139" y="586"/>
                </a:cubicBezTo>
                <a:close/>
                <a:moveTo>
                  <a:pt x="10939" y="4928"/>
                </a:moveTo>
                <a:lnTo>
                  <a:pt x="10939" y="11650"/>
                </a:lnTo>
                <a:lnTo>
                  <a:pt x="9877" y="11650"/>
                </a:lnTo>
                <a:lnTo>
                  <a:pt x="9877" y="4928"/>
                </a:lnTo>
                <a:close/>
                <a:moveTo>
                  <a:pt x="1652" y="0"/>
                </a:moveTo>
                <a:cubicBezTo>
                  <a:pt x="1508" y="0"/>
                  <a:pt x="1395" y="118"/>
                  <a:pt x="1395" y="267"/>
                </a:cubicBezTo>
                <a:lnTo>
                  <a:pt x="1395" y="1220"/>
                </a:lnTo>
                <a:lnTo>
                  <a:pt x="303" y="1220"/>
                </a:lnTo>
                <a:cubicBezTo>
                  <a:pt x="167" y="1220"/>
                  <a:pt x="41" y="1303"/>
                  <a:pt x="28" y="1442"/>
                </a:cubicBezTo>
                <a:cubicBezTo>
                  <a:pt x="1" y="1608"/>
                  <a:pt x="124" y="1748"/>
                  <a:pt x="290" y="1748"/>
                </a:cubicBezTo>
                <a:lnTo>
                  <a:pt x="1395" y="1748"/>
                </a:lnTo>
                <a:lnTo>
                  <a:pt x="1395" y="2813"/>
                </a:lnTo>
                <a:lnTo>
                  <a:pt x="927" y="2813"/>
                </a:lnTo>
                <a:cubicBezTo>
                  <a:pt x="788" y="2813"/>
                  <a:pt x="665" y="2896"/>
                  <a:pt x="648" y="3032"/>
                </a:cubicBezTo>
                <a:cubicBezTo>
                  <a:pt x="622" y="3198"/>
                  <a:pt x="748" y="3338"/>
                  <a:pt x="914" y="3338"/>
                </a:cubicBezTo>
                <a:lnTo>
                  <a:pt x="1395" y="3338"/>
                </a:lnTo>
                <a:lnTo>
                  <a:pt x="1395" y="4390"/>
                </a:lnTo>
                <a:lnTo>
                  <a:pt x="927" y="4390"/>
                </a:lnTo>
                <a:cubicBezTo>
                  <a:pt x="788" y="4390"/>
                  <a:pt x="665" y="4486"/>
                  <a:pt x="648" y="4622"/>
                </a:cubicBezTo>
                <a:cubicBezTo>
                  <a:pt x="622" y="4788"/>
                  <a:pt x="748" y="4928"/>
                  <a:pt x="914" y="4928"/>
                </a:cubicBezTo>
                <a:lnTo>
                  <a:pt x="1395" y="4928"/>
                </a:lnTo>
                <a:lnTo>
                  <a:pt x="1395" y="5980"/>
                </a:lnTo>
                <a:lnTo>
                  <a:pt x="303" y="5980"/>
                </a:lnTo>
                <a:cubicBezTo>
                  <a:pt x="167" y="5980"/>
                  <a:pt x="41" y="6076"/>
                  <a:pt x="28" y="6216"/>
                </a:cubicBezTo>
                <a:cubicBezTo>
                  <a:pt x="1" y="6365"/>
                  <a:pt x="124" y="6518"/>
                  <a:pt x="290" y="6518"/>
                </a:cubicBezTo>
                <a:lnTo>
                  <a:pt x="1395" y="6518"/>
                </a:lnTo>
                <a:lnTo>
                  <a:pt x="1395" y="7570"/>
                </a:lnTo>
                <a:lnTo>
                  <a:pt x="927" y="7570"/>
                </a:lnTo>
                <a:cubicBezTo>
                  <a:pt x="788" y="7570"/>
                  <a:pt x="665" y="7666"/>
                  <a:pt x="648" y="7806"/>
                </a:cubicBezTo>
                <a:cubicBezTo>
                  <a:pt x="622" y="7959"/>
                  <a:pt x="748" y="8108"/>
                  <a:pt x="914" y="8108"/>
                </a:cubicBezTo>
                <a:lnTo>
                  <a:pt x="1395" y="8108"/>
                </a:lnTo>
                <a:lnTo>
                  <a:pt x="1395" y="9160"/>
                </a:lnTo>
                <a:lnTo>
                  <a:pt x="927" y="9160"/>
                </a:lnTo>
                <a:cubicBezTo>
                  <a:pt x="788" y="9160"/>
                  <a:pt x="665" y="9256"/>
                  <a:pt x="648" y="9383"/>
                </a:cubicBezTo>
                <a:cubicBezTo>
                  <a:pt x="622" y="9549"/>
                  <a:pt x="748" y="9685"/>
                  <a:pt x="914" y="9685"/>
                </a:cubicBezTo>
                <a:lnTo>
                  <a:pt x="1395" y="9685"/>
                </a:lnTo>
                <a:lnTo>
                  <a:pt x="1395" y="10750"/>
                </a:lnTo>
                <a:lnTo>
                  <a:pt x="303" y="10750"/>
                </a:lnTo>
                <a:cubicBezTo>
                  <a:pt x="167" y="10750"/>
                  <a:pt x="41" y="10847"/>
                  <a:pt x="28" y="10973"/>
                </a:cubicBezTo>
                <a:cubicBezTo>
                  <a:pt x="1" y="11139"/>
                  <a:pt x="124" y="11278"/>
                  <a:pt x="290" y="11278"/>
                </a:cubicBezTo>
                <a:lnTo>
                  <a:pt x="1395" y="11278"/>
                </a:lnTo>
                <a:lnTo>
                  <a:pt x="1395" y="11912"/>
                </a:lnTo>
                <a:cubicBezTo>
                  <a:pt x="1395" y="12065"/>
                  <a:pt x="1521" y="12174"/>
                  <a:pt x="1661" y="12174"/>
                </a:cubicBezTo>
                <a:lnTo>
                  <a:pt x="2989" y="12174"/>
                </a:lnTo>
                <a:lnTo>
                  <a:pt x="2989" y="13283"/>
                </a:lnTo>
                <a:cubicBezTo>
                  <a:pt x="2989" y="13419"/>
                  <a:pt x="3085" y="13532"/>
                  <a:pt x="3221" y="13559"/>
                </a:cubicBezTo>
                <a:cubicBezTo>
                  <a:pt x="3234" y="13561"/>
                  <a:pt x="3247" y="13562"/>
                  <a:pt x="3260" y="13562"/>
                </a:cubicBezTo>
                <a:cubicBezTo>
                  <a:pt x="3399" y="13562"/>
                  <a:pt x="3526" y="13436"/>
                  <a:pt x="3526" y="13296"/>
                </a:cubicBezTo>
                <a:lnTo>
                  <a:pt x="3526" y="12174"/>
                </a:lnTo>
                <a:lnTo>
                  <a:pt x="4579" y="12174"/>
                </a:lnTo>
                <a:lnTo>
                  <a:pt x="4579" y="12659"/>
                </a:lnTo>
                <a:cubicBezTo>
                  <a:pt x="4579" y="12798"/>
                  <a:pt x="4675" y="12908"/>
                  <a:pt x="4798" y="12938"/>
                </a:cubicBezTo>
                <a:cubicBezTo>
                  <a:pt x="4812" y="12940"/>
                  <a:pt x="4825" y="12941"/>
                  <a:pt x="4839" y="12941"/>
                </a:cubicBezTo>
                <a:cubicBezTo>
                  <a:pt x="4986" y="12941"/>
                  <a:pt x="5103" y="12812"/>
                  <a:pt x="5103" y="12672"/>
                </a:cubicBezTo>
                <a:lnTo>
                  <a:pt x="5103" y="12174"/>
                </a:lnTo>
                <a:lnTo>
                  <a:pt x="6169" y="12174"/>
                </a:lnTo>
                <a:lnTo>
                  <a:pt x="6169" y="12659"/>
                </a:lnTo>
                <a:cubicBezTo>
                  <a:pt x="6169" y="12798"/>
                  <a:pt x="6265" y="12908"/>
                  <a:pt x="6391" y="12938"/>
                </a:cubicBezTo>
                <a:cubicBezTo>
                  <a:pt x="6405" y="12940"/>
                  <a:pt x="6419" y="12941"/>
                  <a:pt x="6432" y="12941"/>
                </a:cubicBezTo>
                <a:cubicBezTo>
                  <a:pt x="6579" y="12941"/>
                  <a:pt x="6693" y="12812"/>
                  <a:pt x="6693" y="12672"/>
                </a:cubicBezTo>
                <a:lnTo>
                  <a:pt x="6693" y="12174"/>
                </a:lnTo>
                <a:lnTo>
                  <a:pt x="7759" y="12174"/>
                </a:lnTo>
                <a:lnTo>
                  <a:pt x="7759" y="13283"/>
                </a:lnTo>
                <a:cubicBezTo>
                  <a:pt x="7759" y="13419"/>
                  <a:pt x="7855" y="13532"/>
                  <a:pt x="7981" y="13559"/>
                </a:cubicBezTo>
                <a:cubicBezTo>
                  <a:pt x="7995" y="13561"/>
                  <a:pt x="8009" y="13562"/>
                  <a:pt x="8023" y="13562"/>
                </a:cubicBezTo>
                <a:cubicBezTo>
                  <a:pt x="8169" y="13562"/>
                  <a:pt x="8283" y="13436"/>
                  <a:pt x="8283" y="13296"/>
                </a:cubicBezTo>
                <a:lnTo>
                  <a:pt x="8283" y="12174"/>
                </a:lnTo>
                <a:lnTo>
                  <a:pt x="9349" y="12174"/>
                </a:lnTo>
                <a:lnTo>
                  <a:pt x="9349" y="12659"/>
                </a:lnTo>
                <a:cubicBezTo>
                  <a:pt x="9349" y="12798"/>
                  <a:pt x="9445" y="12908"/>
                  <a:pt x="9571" y="12938"/>
                </a:cubicBezTo>
                <a:cubicBezTo>
                  <a:pt x="9585" y="12940"/>
                  <a:pt x="9599" y="12941"/>
                  <a:pt x="9612" y="12941"/>
                </a:cubicBezTo>
                <a:cubicBezTo>
                  <a:pt x="9760" y="12941"/>
                  <a:pt x="9877" y="12812"/>
                  <a:pt x="9877" y="12672"/>
                </a:cubicBezTo>
                <a:lnTo>
                  <a:pt x="9877" y="12174"/>
                </a:lnTo>
                <a:lnTo>
                  <a:pt x="10939" y="12174"/>
                </a:lnTo>
                <a:lnTo>
                  <a:pt x="10939" y="12659"/>
                </a:lnTo>
                <a:cubicBezTo>
                  <a:pt x="10939" y="12798"/>
                  <a:pt x="11039" y="12908"/>
                  <a:pt x="11161" y="12938"/>
                </a:cubicBezTo>
                <a:cubicBezTo>
                  <a:pt x="11175" y="12940"/>
                  <a:pt x="11189" y="12941"/>
                  <a:pt x="11202" y="12941"/>
                </a:cubicBezTo>
                <a:cubicBezTo>
                  <a:pt x="11350" y="12941"/>
                  <a:pt x="11467" y="12812"/>
                  <a:pt x="11467" y="12672"/>
                </a:cubicBezTo>
                <a:lnTo>
                  <a:pt x="11467" y="12174"/>
                </a:lnTo>
                <a:lnTo>
                  <a:pt x="12532" y="12174"/>
                </a:lnTo>
                <a:lnTo>
                  <a:pt x="12532" y="13283"/>
                </a:lnTo>
                <a:cubicBezTo>
                  <a:pt x="12532" y="13419"/>
                  <a:pt x="12615" y="13532"/>
                  <a:pt x="12752" y="13559"/>
                </a:cubicBezTo>
                <a:cubicBezTo>
                  <a:pt x="12766" y="13561"/>
                  <a:pt x="12780" y="13562"/>
                  <a:pt x="12793" y="13562"/>
                </a:cubicBezTo>
                <a:cubicBezTo>
                  <a:pt x="12940" y="13562"/>
                  <a:pt x="13057" y="13436"/>
                  <a:pt x="13057" y="13296"/>
                </a:cubicBezTo>
                <a:lnTo>
                  <a:pt x="13057" y="12174"/>
                </a:lnTo>
                <a:lnTo>
                  <a:pt x="13319" y="12174"/>
                </a:lnTo>
                <a:cubicBezTo>
                  <a:pt x="13664" y="12174"/>
                  <a:pt x="13664" y="11663"/>
                  <a:pt x="13319" y="11650"/>
                </a:cubicBezTo>
                <a:lnTo>
                  <a:pt x="11467" y="11650"/>
                </a:lnTo>
                <a:lnTo>
                  <a:pt x="11467" y="4665"/>
                </a:lnTo>
                <a:cubicBezTo>
                  <a:pt x="11467" y="4513"/>
                  <a:pt x="11341" y="4390"/>
                  <a:pt x="11205" y="4390"/>
                </a:cubicBezTo>
                <a:lnTo>
                  <a:pt x="10677" y="4390"/>
                </a:lnTo>
                <a:lnTo>
                  <a:pt x="10677" y="529"/>
                </a:lnTo>
                <a:lnTo>
                  <a:pt x="11205" y="529"/>
                </a:lnTo>
                <a:cubicBezTo>
                  <a:pt x="11550" y="516"/>
                  <a:pt x="11550" y="18"/>
                  <a:pt x="11205" y="5"/>
                </a:cubicBezTo>
                <a:lnTo>
                  <a:pt x="10401" y="5"/>
                </a:lnTo>
                <a:cubicBezTo>
                  <a:pt x="10395" y="5"/>
                  <a:pt x="10388" y="5"/>
                  <a:pt x="10381" y="5"/>
                </a:cubicBezTo>
                <a:cubicBezTo>
                  <a:pt x="8328" y="5"/>
                  <a:pt x="8584" y="4596"/>
                  <a:pt x="7234" y="4762"/>
                </a:cubicBezTo>
                <a:cubicBezTo>
                  <a:pt x="5830" y="4692"/>
                  <a:pt x="5824" y="1581"/>
                  <a:pt x="4076" y="1581"/>
                </a:cubicBezTo>
                <a:cubicBezTo>
                  <a:pt x="4068" y="1581"/>
                  <a:pt x="4059" y="1581"/>
                  <a:pt x="4051" y="1582"/>
                </a:cubicBezTo>
                <a:lnTo>
                  <a:pt x="3251" y="1582"/>
                </a:lnTo>
                <a:cubicBezTo>
                  <a:pt x="2906" y="1595"/>
                  <a:pt x="2906" y="2106"/>
                  <a:pt x="3251" y="2119"/>
                </a:cubicBezTo>
                <a:lnTo>
                  <a:pt x="3789" y="2119"/>
                </a:lnTo>
                <a:lnTo>
                  <a:pt x="3789" y="5980"/>
                </a:lnTo>
                <a:lnTo>
                  <a:pt x="3251" y="5980"/>
                </a:lnTo>
                <a:cubicBezTo>
                  <a:pt x="3111" y="5980"/>
                  <a:pt x="2989" y="6103"/>
                  <a:pt x="2989" y="6242"/>
                </a:cubicBezTo>
                <a:lnTo>
                  <a:pt x="2989" y="11650"/>
                </a:lnTo>
                <a:lnTo>
                  <a:pt x="1936" y="11650"/>
                </a:lnTo>
                <a:lnTo>
                  <a:pt x="1936" y="267"/>
                </a:lnTo>
                <a:cubicBezTo>
                  <a:pt x="1936" y="141"/>
                  <a:pt x="1840" y="18"/>
                  <a:pt x="1701" y="5"/>
                </a:cubicBezTo>
                <a:cubicBezTo>
                  <a:pt x="1684" y="2"/>
                  <a:pt x="1668" y="0"/>
                  <a:pt x="1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7" name="Google Shape;1537;p73"/>
          <p:cNvGrpSpPr/>
          <p:nvPr/>
        </p:nvGrpSpPr>
        <p:grpSpPr>
          <a:xfrm>
            <a:off x="6601200" y="1631263"/>
            <a:ext cx="339200" cy="304675"/>
            <a:chOff x="5553875" y="2135725"/>
            <a:chExt cx="339200" cy="304675"/>
          </a:xfrm>
        </p:grpSpPr>
        <p:sp>
          <p:nvSpPr>
            <p:cNvPr id="1538" name="Google Shape;1538;p73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3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0" name="Google Shape;1540;p73"/>
          <p:cNvGrpSpPr/>
          <p:nvPr/>
        </p:nvGrpSpPr>
        <p:grpSpPr>
          <a:xfrm>
            <a:off x="4196525" y="1614075"/>
            <a:ext cx="341675" cy="339075"/>
            <a:chOff x="4026125" y="2118350"/>
            <a:chExt cx="341675" cy="339075"/>
          </a:xfrm>
        </p:grpSpPr>
        <p:sp>
          <p:nvSpPr>
            <p:cNvPr id="1541" name="Google Shape;1541;p73"/>
            <p:cNvSpPr/>
            <p:nvPr/>
          </p:nvSpPr>
          <p:spPr>
            <a:xfrm>
              <a:off x="4026125" y="2118350"/>
              <a:ext cx="341675" cy="339075"/>
            </a:xfrm>
            <a:custGeom>
              <a:rect b="b" l="l" r="r" t="t"/>
              <a:pathLst>
                <a:path extrusionOk="0" h="13563" w="13667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73"/>
            <p:cNvSpPr/>
            <p:nvPr/>
          </p:nvSpPr>
          <p:spPr>
            <a:xfrm>
              <a:off x="4120550" y="2148750"/>
              <a:ext cx="53225" cy="212175"/>
            </a:xfrm>
            <a:custGeom>
              <a:rect b="b" l="l" r="r" t="t"/>
              <a:pathLst>
                <a:path extrusionOk="0" h="8487" w="2129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73"/>
            <p:cNvSpPr/>
            <p:nvPr/>
          </p:nvSpPr>
          <p:spPr>
            <a:xfrm>
              <a:off x="4200075" y="2188550"/>
              <a:ext cx="52950" cy="211850"/>
            </a:xfrm>
            <a:custGeom>
              <a:rect b="b" l="l" r="r" t="t"/>
              <a:pathLst>
                <a:path extrusionOk="0" h="8474" w="2118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73"/>
            <p:cNvSpPr/>
            <p:nvPr/>
          </p:nvSpPr>
          <p:spPr>
            <a:xfrm>
              <a:off x="4279575" y="2148750"/>
              <a:ext cx="52975" cy="172350"/>
            </a:xfrm>
            <a:custGeom>
              <a:rect b="b" l="l" r="r" t="t"/>
              <a:pathLst>
                <a:path extrusionOk="0" h="6894" w="2119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74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XGBoost é altamente eficiente em termos computacionais e pode lidar com grandes conjuntos de dados.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51" name="Google Shape;1551;p74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Inclui termos de regularização para evitar overfitting, tornando-o robusto em diferentes conjuntos de dados.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52" name="Google Shape;1552;p74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Lida naturalmente com dados ausentes, uma preocupação comum em conjuntos de dados do mundo real.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53" name="Google Shape;1553;p74"/>
          <p:cNvSpPr txBox="1"/>
          <p:nvPr/>
        </p:nvSpPr>
        <p:spPr>
          <a:xfrm>
            <a:off x="2456100" y="1369875"/>
            <a:ext cx="1595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Performance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54" name="Google Shape;1554;p74"/>
          <p:cNvSpPr txBox="1"/>
          <p:nvPr/>
        </p:nvSpPr>
        <p:spPr>
          <a:xfrm>
            <a:off x="2456100" y="3263475"/>
            <a:ext cx="18618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Regularização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55" name="Google Shape;1555;p74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Tratamento de dados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56" name="Google Shape;1556;p74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74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74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74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0" name="Google Shape;1560;p74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1561" name="Google Shape;1561;p74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74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3" name="Google Shape;1563;p74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564" name="Google Shape;1564;p74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74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74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74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74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74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74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71" name="Google Shape;1571;p74"/>
          <p:cNvCxnSpPr>
            <a:stCxn id="1556" idx="3"/>
            <a:endCxn id="1553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72" name="Google Shape;1572;p74"/>
          <p:cNvCxnSpPr>
            <a:stCxn id="1558" idx="3"/>
            <a:endCxn id="1555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73" name="Google Shape;1573;p74"/>
          <p:cNvCxnSpPr>
            <a:stCxn id="1559" idx="3"/>
            <a:endCxn id="1554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75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Como muitos modelos complexos de aprendizado de máquina, a interpretação do XGBoost pode ser desafiadora.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80" name="Google Shape;1580;p75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Exige ajuste cuidadoso dos hiperparâmetros para otimizar o desempenho.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81" name="Google Shape;1581;p75"/>
          <p:cNvSpPr txBox="1"/>
          <p:nvPr/>
        </p:nvSpPr>
        <p:spPr>
          <a:xfrm>
            <a:off x="2456100" y="1369875"/>
            <a:ext cx="171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Interpretação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82" name="Google Shape;1582;p75"/>
          <p:cNvSpPr txBox="1"/>
          <p:nvPr/>
        </p:nvSpPr>
        <p:spPr>
          <a:xfrm>
            <a:off x="2456100" y="2316675"/>
            <a:ext cx="1784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Sensível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83" name="Google Shape;1583;p75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75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75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6" name="Google Shape;1586;p75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587" name="Google Shape;1587;p75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75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75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75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75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75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75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94" name="Google Shape;1594;p75"/>
          <p:cNvCxnSpPr>
            <a:stCxn id="1583" idx="3"/>
            <a:endCxn id="1581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95" name="Google Shape;1595;p75"/>
          <p:cNvCxnSpPr>
            <a:stCxn id="1585" idx="3"/>
            <a:endCxn id="1582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601" name="Google Shape;160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913" y="1017725"/>
            <a:ext cx="611217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607" name="Google Shape;160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25" y="1079900"/>
            <a:ext cx="5275776" cy="22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8" name="Google Shape;160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100" y="1480400"/>
            <a:ext cx="4556450" cy="34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78"/>
          <p:cNvSpPr txBox="1"/>
          <p:nvPr>
            <p:ph type="title"/>
          </p:nvPr>
        </p:nvSpPr>
        <p:spPr>
          <a:xfrm>
            <a:off x="1531675" y="1174200"/>
            <a:ext cx="5607000" cy="18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898" name="Google Shape;898;p37"/>
          <p:cNvSpPr txBox="1"/>
          <p:nvPr>
            <p:ph idx="1" type="subTitle"/>
          </p:nvPr>
        </p:nvSpPr>
        <p:spPr>
          <a:xfrm>
            <a:off x="937625" y="2512050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Utilizado para prever preços de ações, taxas de câmbio e outras métricas financeiras.</a:t>
            </a:r>
            <a:endParaRPr/>
          </a:p>
        </p:txBody>
      </p:sp>
      <p:sp>
        <p:nvSpPr>
          <p:cNvPr id="899" name="Google Shape;899;p37"/>
          <p:cNvSpPr txBox="1"/>
          <p:nvPr>
            <p:ph idx="2" type="subTitle"/>
          </p:nvPr>
        </p:nvSpPr>
        <p:spPr>
          <a:xfrm>
            <a:off x="334106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Aplicado para analisar relações entre variáveis econômicas, como renda e consumo.</a:t>
            </a:r>
            <a:endParaRPr/>
          </a:p>
        </p:txBody>
      </p:sp>
      <p:sp>
        <p:nvSpPr>
          <p:cNvPr id="900" name="Google Shape;900;p37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Usado em modelagem de processos físicos, como a relação entre temperatura e pressão.</a:t>
            </a:r>
            <a:endParaRPr/>
          </a:p>
        </p:txBody>
      </p:sp>
      <p:sp>
        <p:nvSpPr>
          <p:cNvPr id="901" name="Google Shape;901;p37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Finanças</a:t>
            </a:r>
            <a:endParaRPr/>
          </a:p>
        </p:txBody>
      </p:sp>
      <p:sp>
        <p:nvSpPr>
          <p:cNvPr id="902" name="Google Shape;902;p37"/>
          <p:cNvSpPr txBox="1"/>
          <p:nvPr>
            <p:ph idx="5" type="subTitle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Economia</a:t>
            </a:r>
            <a:endParaRPr/>
          </a:p>
        </p:txBody>
      </p:sp>
      <p:sp>
        <p:nvSpPr>
          <p:cNvPr id="903" name="Google Shape;903;p37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Engenharia</a:t>
            </a:r>
            <a:endParaRPr/>
          </a:p>
        </p:txBody>
      </p:sp>
      <p:sp>
        <p:nvSpPr>
          <p:cNvPr id="904" name="Google Shape;904;p37"/>
          <p:cNvSpPr/>
          <p:nvPr/>
        </p:nvSpPr>
        <p:spPr>
          <a:xfrm>
            <a:off x="1714621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408385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648730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7"/>
          <p:cNvSpPr/>
          <p:nvPr/>
        </p:nvSpPr>
        <p:spPr>
          <a:xfrm>
            <a:off x="1827313" y="1614075"/>
            <a:ext cx="341625" cy="339050"/>
          </a:xfrm>
          <a:custGeom>
            <a:rect b="b" l="l" r="r" t="t"/>
            <a:pathLst>
              <a:path extrusionOk="0" h="13562" w="13665">
                <a:moveTo>
                  <a:pt x="4579" y="6518"/>
                </a:moveTo>
                <a:lnTo>
                  <a:pt x="4579" y="11650"/>
                </a:lnTo>
                <a:lnTo>
                  <a:pt x="3526" y="11650"/>
                </a:lnTo>
                <a:lnTo>
                  <a:pt x="3526" y="6518"/>
                </a:lnTo>
                <a:close/>
                <a:moveTo>
                  <a:pt x="4316" y="2163"/>
                </a:moveTo>
                <a:cubicBezTo>
                  <a:pt x="5422" y="2631"/>
                  <a:pt x="5561" y="5024"/>
                  <a:pt x="6956" y="5273"/>
                </a:cubicBezTo>
                <a:lnTo>
                  <a:pt x="6956" y="9160"/>
                </a:lnTo>
                <a:lnTo>
                  <a:pt x="6431" y="9160"/>
                </a:lnTo>
                <a:cubicBezTo>
                  <a:pt x="6292" y="9160"/>
                  <a:pt x="6169" y="9286"/>
                  <a:pt x="6169" y="9422"/>
                </a:cubicBezTo>
                <a:lnTo>
                  <a:pt x="6169" y="11650"/>
                </a:lnTo>
                <a:lnTo>
                  <a:pt x="5103" y="11650"/>
                </a:lnTo>
                <a:lnTo>
                  <a:pt x="5103" y="6242"/>
                </a:lnTo>
                <a:cubicBezTo>
                  <a:pt x="5103" y="6103"/>
                  <a:pt x="4994" y="5980"/>
                  <a:pt x="4841" y="5980"/>
                </a:cubicBezTo>
                <a:lnTo>
                  <a:pt x="4316" y="5980"/>
                </a:lnTo>
                <a:lnTo>
                  <a:pt x="4316" y="2163"/>
                </a:lnTo>
                <a:close/>
                <a:moveTo>
                  <a:pt x="7759" y="9685"/>
                </a:moveTo>
                <a:lnTo>
                  <a:pt x="7759" y="11650"/>
                </a:lnTo>
                <a:lnTo>
                  <a:pt x="6693" y="11650"/>
                </a:lnTo>
                <a:lnTo>
                  <a:pt x="6693" y="9685"/>
                </a:lnTo>
                <a:close/>
                <a:moveTo>
                  <a:pt x="10139" y="586"/>
                </a:moveTo>
                <a:lnTo>
                  <a:pt x="10139" y="4390"/>
                </a:lnTo>
                <a:lnTo>
                  <a:pt x="9611" y="4390"/>
                </a:lnTo>
                <a:cubicBezTo>
                  <a:pt x="9462" y="4390"/>
                  <a:pt x="9349" y="4513"/>
                  <a:pt x="9349" y="4665"/>
                </a:cubicBezTo>
                <a:lnTo>
                  <a:pt x="9349" y="11650"/>
                </a:lnTo>
                <a:lnTo>
                  <a:pt x="8283" y="11650"/>
                </a:lnTo>
                <a:lnTo>
                  <a:pt x="8283" y="9422"/>
                </a:lnTo>
                <a:cubicBezTo>
                  <a:pt x="8283" y="9286"/>
                  <a:pt x="8174" y="9160"/>
                  <a:pt x="8021" y="9160"/>
                </a:cubicBezTo>
                <a:lnTo>
                  <a:pt x="7497" y="9160"/>
                </a:lnTo>
                <a:lnTo>
                  <a:pt x="7497" y="5260"/>
                </a:lnTo>
                <a:cubicBezTo>
                  <a:pt x="7829" y="5177"/>
                  <a:pt x="8104" y="4914"/>
                  <a:pt x="8340" y="4456"/>
                </a:cubicBezTo>
                <a:cubicBezTo>
                  <a:pt x="8921" y="3460"/>
                  <a:pt x="9170" y="1014"/>
                  <a:pt x="10139" y="586"/>
                </a:cubicBezTo>
                <a:close/>
                <a:moveTo>
                  <a:pt x="10939" y="4928"/>
                </a:moveTo>
                <a:lnTo>
                  <a:pt x="10939" y="11650"/>
                </a:lnTo>
                <a:lnTo>
                  <a:pt x="9877" y="11650"/>
                </a:lnTo>
                <a:lnTo>
                  <a:pt x="9877" y="4928"/>
                </a:lnTo>
                <a:close/>
                <a:moveTo>
                  <a:pt x="1652" y="0"/>
                </a:moveTo>
                <a:cubicBezTo>
                  <a:pt x="1508" y="0"/>
                  <a:pt x="1395" y="118"/>
                  <a:pt x="1395" y="267"/>
                </a:cubicBezTo>
                <a:lnTo>
                  <a:pt x="1395" y="1220"/>
                </a:lnTo>
                <a:lnTo>
                  <a:pt x="303" y="1220"/>
                </a:lnTo>
                <a:cubicBezTo>
                  <a:pt x="167" y="1220"/>
                  <a:pt x="41" y="1303"/>
                  <a:pt x="28" y="1442"/>
                </a:cubicBezTo>
                <a:cubicBezTo>
                  <a:pt x="1" y="1608"/>
                  <a:pt x="124" y="1748"/>
                  <a:pt x="290" y="1748"/>
                </a:cubicBezTo>
                <a:lnTo>
                  <a:pt x="1395" y="1748"/>
                </a:lnTo>
                <a:lnTo>
                  <a:pt x="1395" y="2813"/>
                </a:lnTo>
                <a:lnTo>
                  <a:pt x="927" y="2813"/>
                </a:lnTo>
                <a:cubicBezTo>
                  <a:pt x="788" y="2813"/>
                  <a:pt x="665" y="2896"/>
                  <a:pt x="648" y="3032"/>
                </a:cubicBezTo>
                <a:cubicBezTo>
                  <a:pt x="622" y="3198"/>
                  <a:pt x="748" y="3338"/>
                  <a:pt x="914" y="3338"/>
                </a:cubicBezTo>
                <a:lnTo>
                  <a:pt x="1395" y="3338"/>
                </a:lnTo>
                <a:lnTo>
                  <a:pt x="1395" y="4390"/>
                </a:lnTo>
                <a:lnTo>
                  <a:pt x="927" y="4390"/>
                </a:lnTo>
                <a:cubicBezTo>
                  <a:pt x="788" y="4390"/>
                  <a:pt x="665" y="4486"/>
                  <a:pt x="648" y="4622"/>
                </a:cubicBezTo>
                <a:cubicBezTo>
                  <a:pt x="622" y="4788"/>
                  <a:pt x="748" y="4928"/>
                  <a:pt x="914" y="4928"/>
                </a:cubicBezTo>
                <a:lnTo>
                  <a:pt x="1395" y="4928"/>
                </a:lnTo>
                <a:lnTo>
                  <a:pt x="1395" y="5980"/>
                </a:lnTo>
                <a:lnTo>
                  <a:pt x="303" y="5980"/>
                </a:lnTo>
                <a:cubicBezTo>
                  <a:pt x="167" y="5980"/>
                  <a:pt x="41" y="6076"/>
                  <a:pt x="28" y="6216"/>
                </a:cubicBezTo>
                <a:cubicBezTo>
                  <a:pt x="1" y="6365"/>
                  <a:pt x="124" y="6518"/>
                  <a:pt x="290" y="6518"/>
                </a:cubicBezTo>
                <a:lnTo>
                  <a:pt x="1395" y="6518"/>
                </a:lnTo>
                <a:lnTo>
                  <a:pt x="1395" y="7570"/>
                </a:lnTo>
                <a:lnTo>
                  <a:pt x="927" y="7570"/>
                </a:lnTo>
                <a:cubicBezTo>
                  <a:pt x="788" y="7570"/>
                  <a:pt x="665" y="7666"/>
                  <a:pt x="648" y="7806"/>
                </a:cubicBezTo>
                <a:cubicBezTo>
                  <a:pt x="622" y="7959"/>
                  <a:pt x="748" y="8108"/>
                  <a:pt x="914" y="8108"/>
                </a:cubicBezTo>
                <a:lnTo>
                  <a:pt x="1395" y="8108"/>
                </a:lnTo>
                <a:lnTo>
                  <a:pt x="1395" y="9160"/>
                </a:lnTo>
                <a:lnTo>
                  <a:pt x="927" y="9160"/>
                </a:lnTo>
                <a:cubicBezTo>
                  <a:pt x="788" y="9160"/>
                  <a:pt x="665" y="9256"/>
                  <a:pt x="648" y="9383"/>
                </a:cubicBezTo>
                <a:cubicBezTo>
                  <a:pt x="622" y="9549"/>
                  <a:pt x="748" y="9685"/>
                  <a:pt x="914" y="9685"/>
                </a:cubicBezTo>
                <a:lnTo>
                  <a:pt x="1395" y="9685"/>
                </a:lnTo>
                <a:lnTo>
                  <a:pt x="1395" y="10750"/>
                </a:lnTo>
                <a:lnTo>
                  <a:pt x="303" y="10750"/>
                </a:lnTo>
                <a:cubicBezTo>
                  <a:pt x="167" y="10750"/>
                  <a:pt x="41" y="10847"/>
                  <a:pt x="28" y="10973"/>
                </a:cubicBezTo>
                <a:cubicBezTo>
                  <a:pt x="1" y="11139"/>
                  <a:pt x="124" y="11278"/>
                  <a:pt x="290" y="11278"/>
                </a:cubicBezTo>
                <a:lnTo>
                  <a:pt x="1395" y="11278"/>
                </a:lnTo>
                <a:lnTo>
                  <a:pt x="1395" y="11912"/>
                </a:lnTo>
                <a:cubicBezTo>
                  <a:pt x="1395" y="12065"/>
                  <a:pt x="1521" y="12174"/>
                  <a:pt x="1661" y="12174"/>
                </a:cubicBezTo>
                <a:lnTo>
                  <a:pt x="2989" y="12174"/>
                </a:lnTo>
                <a:lnTo>
                  <a:pt x="2989" y="13283"/>
                </a:lnTo>
                <a:cubicBezTo>
                  <a:pt x="2989" y="13419"/>
                  <a:pt x="3085" y="13532"/>
                  <a:pt x="3221" y="13559"/>
                </a:cubicBezTo>
                <a:cubicBezTo>
                  <a:pt x="3234" y="13561"/>
                  <a:pt x="3247" y="13562"/>
                  <a:pt x="3260" y="13562"/>
                </a:cubicBezTo>
                <a:cubicBezTo>
                  <a:pt x="3399" y="13562"/>
                  <a:pt x="3526" y="13436"/>
                  <a:pt x="3526" y="13296"/>
                </a:cubicBezTo>
                <a:lnTo>
                  <a:pt x="3526" y="12174"/>
                </a:lnTo>
                <a:lnTo>
                  <a:pt x="4579" y="12174"/>
                </a:lnTo>
                <a:lnTo>
                  <a:pt x="4579" y="12659"/>
                </a:lnTo>
                <a:cubicBezTo>
                  <a:pt x="4579" y="12798"/>
                  <a:pt x="4675" y="12908"/>
                  <a:pt x="4798" y="12938"/>
                </a:cubicBezTo>
                <a:cubicBezTo>
                  <a:pt x="4812" y="12940"/>
                  <a:pt x="4825" y="12941"/>
                  <a:pt x="4839" y="12941"/>
                </a:cubicBezTo>
                <a:cubicBezTo>
                  <a:pt x="4986" y="12941"/>
                  <a:pt x="5103" y="12812"/>
                  <a:pt x="5103" y="12672"/>
                </a:cubicBezTo>
                <a:lnTo>
                  <a:pt x="5103" y="12174"/>
                </a:lnTo>
                <a:lnTo>
                  <a:pt x="6169" y="12174"/>
                </a:lnTo>
                <a:lnTo>
                  <a:pt x="6169" y="12659"/>
                </a:lnTo>
                <a:cubicBezTo>
                  <a:pt x="6169" y="12798"/>
                  <a:pt x="6265" y="12908"/>
                  <a:pt x="6391" y="12938"/>
                </a:cubicBezTo>
                <a:cubicBezTo>
                  <a:pt x="6405" y="12940"/>
                  <a:pt x="6419" y="12941"/>
                  <a:pt x="6432" y="12941"/>
                </a:cubicBezTo>
                <a:cubicBezTo>
                  <a:pt x="6579" y="12941"/>
                  <a:pt x="6693" y="12812"/>
                  <a:pt x="6693" y="12672"/>
                </a:cubicBezTo>
                <a:lnTo>
                  <a:pt x="6693" y="12174"/>
                </a:lnTo>
                <a:lnTo>
                  <a:pt x="7759" y="12174"/>
                </a:lnTo>
                <a:lnTo>
                  <a:pt x="7759" y="13283"/>
                </a:lnTo>
                <a:cubicBezTo>
                  <a:pt x="7759" y="13419"/>
                  <a:pt x="7855" y="13532"/>
                  <a:pt x="7981" y="13559"/>
                </a:cubicBezTo>
                <a:cubicBezTo>
                  <a:pt x="7995" y="13561"/>
                  <a:pt x="8009" y="13562"/>
                  <a:pt x="8023" y="13562"/>
                </a:cubicBezTo>
                <a:cubicBezTo>
                  <a:pt x="8169" y="13562"/>
                  <a:pt x="8283" y="13436"/>
                  <a:pt x="8283" y="13296"/>
                </a:cubicBezTo>
                <a:lnTo>
                  <a:pt x="8283" y="12174"/>
                </a:lnTo>
                <a:lnTo>
                  <a:pt x="9349" y="12174"/>
                </a:lnTo>
                <a:lnTo>
                  <a:pt x="9349" y="12659"/>
                </a:lnTo>
                <a:cubicBezTo>
                  <a:pt x="9349" y="12798"/>
                  <a:pt x="9445" y="12908"/>
                  <a:pt x="9571" y="12938"/>
                </a:cubicBezTo>
                <a:cubicBezTo>
                  <a:pt x="9585" y="12940"/>
                  <a:pt x="9599" y="12941"/>
                  <a:pt x="9612" y="12941"/>
                </a:cubicBezTo>
                <a:cubicBezTo>
                  <a:pt x="9760" y="12941"/>
                  <a:pt x="9877" y="12812"/>
                  <a:pt x="9877" y="12672"/>
                </a:cubicBezTo>
                <a:lnTo>
                  <a:pt x="9877" y="12174"/>
                </a:lnTo>
                <a:lnTo>
                  <a:pt x="10939" y="12174"/>
                </a:lnTo>
                <a:lnTo>
                  <a:pt x="10939" y="12659"/>
                </a:lnTo>
                <a:cubicBezTo>
                  <a:pt x="10939" y="12798"/>
                  <a:pt x="11039" y="12908"/>
                  <a:pt x="11161" y="12938"/>
                </a:cubicBezTo>
                <a:cubicBezTo>
                  <a:pt x="11175" y="12940"/>
                  <a:pt x="11189" y="12941"/>
                  <a:pt x="11202" y="12941"/>
                </a:cubicBezTo>
                <a:cubicBezTo>
                  <a:pt x="11350" y="12941"/>
                  <a:pt x="11467" y="12812"/>
                  <a:pt x="11467" y="12672"/>
                </a:cubicBezTo>
                <a:lnTo>
                  <a:pt x="11467" y="12174"/>
                </a:lnTo>
                <a:lnTo>
                  <a:pt x="12532" y="12174"/>
                </a:lnTo>
                <a:lnTo>
                  <a:pt x="12532" y="13283"/>
                </a:lnTo>
                <a:cubicBezTo>
                  <a:pt x="12532" y="13419"/>
                  <a:pt x="12615" y="13532"/>
                  <a:pt x="12752" y="13559"/>
                </a:cubicBezTo>
                <a:cubicBezTo>
                  <a:pt x="12766" y="13561"/>
                  <a:pt x="12780" y="13562"/>
                  <a:pt x="12793" y="13562"/>
                </a:cubicBezTo>
                <a:cubicBezTo>
                  <a:pt x="12940" y="13562"/>
                  <a:pt x="13057" y="13436"/>
                  <a:pt x="13057" y="13296"/>
                </a:cubicBezTo>
                <a:lnTo>
                  <a:pt x="13057" y="12174"/>
                </a:lnTo>
                <a:lnTo>
                  <a:pt x="13319" y="12174"/>
                </a:lnTo>
                <a:cubicBezTo>
                  <a:pt x="13664" y="12174"/>
                  <a:pt x="13664" y="11663"/>
                  <a:pt x="13319" y="11650"/>
                </a:cubicBezTo>
                <a:lnTo>
                  <a:pt x="11467" y="11650"/>
                </a:lnTo>
                <a:lnTo>
                  <a:pt x="11467" y="4665"/>
                </a:lnTo>
                <a:cubicBezTo>
                  <a:pt x="11467" y="4513"/>
                  <a:pt x="11341" y="4390"/>
                  <a:pt x="11205" y="4390"/>
                </a:cubicBezTo>
                <a:lnTo>
                  <a:pt x="10677" y="4390"/>
                </a:lnTo>
                <a:lnTo>
                  <a:pt x="10677" y="529"/>
                </a:lnTo>
                <a:lnTo>
                  <a:pt x="11205" y="529"/>
                </a:lnTo>
                <a:cubicBezTo>
                  <a:pt x="11550" y="516"/>
                  <a:pt x="11550" y="18"/>
                  <a:pt x="11205" y="5"/>
                </a:cubicBezTo>
                <a:lnTo>
                  <a:pt x="10401" y="5"/>
                </a:lnTo>
                <a:cubicBezTo>
                  <a:pt x="10395" y="5"/>
                  <a:pt x="10388" y="5"/>
                  <a:pt x="10381" y="5"/>
                </a:cubicBezTo>
                <a:cubicBezTo>
                  <a:pt x="8328" y="5"/>
                  <a:pt x="8584" y="4596"/>
                  <a:pt x="7234" y="4762"/>
                </a:cubicBezTo>
                <a:cubicBezTo>
                  <a:pt x="5830" y="4692"/>
                  <a:pt x="5824" y="1581"/>
                  <a:pt x="4076" y="1581"/>
                </a:cubicBezTo>
                <a:cubicBezTo>
                  <a:pt x="4068" y="1581"/>
                  <a:pt x="4059" y="1581"/>
                  <a:pt x="4051" y="1582"/>
                </a:cubicBezTo>
                <a:lnTo>
                  <a:pt x="3251" y="1582"/>
                </a:lnTo>
                <a:cubicBezTo>
                  <a:pt x="2906" y="1595"/>
                  <a:pt x="2906" y="2106"/>
                  <a:pt x="3251" y="2119"/>
                </a:cubicBezTo>
                <a:lnTo>
                  <a:pt x="3789" y="2119"/>
                </a:lnTo>
                <a:lnTo>
                  <a:pt x="3789" y="5980"/>
                </a:lnTo>
                <a:lnTo>
                  <a:pt x="3251" y="5980"/>
                </a:lnTo>
                <a:cubicBezTo>
                  <a:pt x="3111" y="5980"/>
                  <a:pt x="2989" y="6103"/>
                  <a:pt x="2989" y="6242"/>
                </a:cubicBezTo>
                <a:lnTo>
                  <a:pt x="2989" y="11650"/>
                </a:lnTo>
                <a:lnTo>
                  <a:pt x="1936" y="11650"/>
                </a:lnTo>
                <a:lnTo>
                  <a:pt x="1936" y="267"/>
                </a:lnTo>
                <a:cubicBezTo>
                  <a:pt x="1936" y="141"/>
                  <a:pt x="1840" y="18"/>
                  <a:pt x="1701" y="5"/>
                </a:cubicBezTo>
                <a:cubicBezTo>
                  <a:pt x="1684" y="2"/>
                  <a:pt x="1668" y="0"/>
                  <a:pt x="1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8" name="Google Shape;908;p37"/>
          <p:cNvGrpSpPr/>
          <p:nvPr/>
        </p:nvGrpSpPr>
        <p:grpSpPr>
          <a:xfrm>
            <a:off x="6601200" y="1631263"/>
            <a:ext cx="339200" cy="304675"/>
            <a:chOff x="5553875" y="2135725"/>
            <a:chExt cx="339200" cy="304675"/>
          </a:xfrm>
        </p:grpSpPr>
        <p:sp>
          <p:nvSpPr>
            <p:cNvPr id="909" name="Google Shape;909;p37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37"/>
          <p:cNvGrpSpPr/>
          <p:nvPr/>
        </p:nvGrpSpPr>
        <p:grpSpPr>
          <a:xfrm>
            <a:off x="4196525" y="1614075"/>
            <a:ext cx="341675" cy="339075"/>
            <a:chOff x="4026125" y="2118350"/>
            <a:chExt cx="341675" cy="339075"/>
          </a:xfrm>
        </p:grpSpPr>
        <p:sp>
          <p:nvSpPr>
            <p:cNvPr id="912" name="Google Shape;912;p37"/>
            <p:cNvSpPr/>
            <p:nvPr/>
          </p:nvSpPr>
          <p:spPr>
            <a:xfrm>
              <a:off x="4026125" y="2118350"/>
              <a:ext cx="341675" cy="339075"/>
            </a:xfrm>
            <a:custGeom>
              <a:rect b="b" l="l" r="r" t="t"/>
              <a:pathLst>
                <a:path extrusionOk="0" h="13563" w="13667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4120550" y="2148750"/>
              <a:ext cx="53225" cy="212175"/>
            </a:xfrm>
            <a:custGeom>
              <a:rect b="b" l="l" r="r" t="t"/>
              <a:pathLst>
                <a:path extrusionOk="0" h="8487" w="2129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4200075" y="2188550"/>
              <a:ext cx="52950" cy="211850"/>
            </a:xfrm>
            <a:custGeom>
              <a:rect b="b" l="l" r="r" t="t"/>
              <a:pathLst>
                <a:path extrusionOk="0" h="8474" w="2118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279575" y="2148750"/>
              <a:ext cx="52975" cy="172350"/>
            </a:xfrm>
            <a:custGeom>
              <a:rect b="b" l="l" r="r" t="t"/>
              <a:pathLst>
                <a:path extrusionOk="0" h="6894" w="2119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8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Fácil interpretação, especialmente quando há apenas algumas variáveis independentes.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2" name="Google Shape;922;p38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Treinamento e previsão são geralmente rápidos, mesmo em grandes conjuntos de dados.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3" name="Google Shape;923;p38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Funciona bem quando a relação entre variáveis é aproximadamente linear.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4" name="Google Shape;924;p38"/>
          <p:cNvSpPr txBox="1"/>
          <p:nvPr/>
        </p:nvSpPr>
        <p:spPr>
          <a:xfrm>
            <a:off x="2456100" y="13698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Fácil de Interpretar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25" name="Google Shape;925;p38"/>
          <p:cNvSpPr txBox="1"/>
          <p:nvPr/>
        </p:nvSpPr>
        <p:spPr>
          <a:xfrm>
            <a:off x="2456100" y="32634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Rapidez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26" name="Google Shape;926;p38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Eficiência em problemas simples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27" name="Google Shape;927;p38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8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8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8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1" name="Google Shape;931;p38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932" name="Google Shape;932;p38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38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935" name="Google Shape;935;p38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2" name="Google Shape;942;p38"/>
          <p:cNvCxnSpPr>
            <a:stCxn id="927" idx="3"/>
            <a:endCxn id="924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943" name="Google Shape;943;p38"/>
          <p:cNvCxnSpPr>
            <a:stCxn id="929" idx="3"/>
            <a:endCxn id="926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944" name="Google Shape;944;p38"/>
          <p:cNvCxnSpPr>
            <a:stCxn id="930" idx="3"/>
            <a:endCxn id="925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9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Sensível a valores extremos  (outliers) que podem distorcer a linha de regressão.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51" name="Google Shape;951;p39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Underfitting em problemas com dados menores com muitas variáveis independentes.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52" name="Google Shape;952;p39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Pode não capturar relações complexas entre variáveis.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53" name="Google Shape;953;p39"/>
          <p:cNvSpPr txBox="1"/>
          <p:nvPr/>
        </p:nvSpPr>
        <p:spPr>
          <a:xfrm>
            <a:off x="2456100" y="13698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Sensível a Outliers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54" name="Google Shape;954;p39"/>
          <p:cNvSpPr txBox="1"/>
          <p:nvPr/>
        </p:nvSpPr>
        <p:spPr>
          <a:xfrm>
            <a:off x="2456100" y="32634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Underfit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55" name="Google Shape;955;p39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Limitado a Relações Lineares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56" name="Google Shape;956;p39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9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9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9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0" name="Google Shape;960;p39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961" name="Google Shape;961;p39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39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964" name="Google Shape;964;p39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71" name="Google Shape;971;p39"/>
          <p:cNvCxnSpPr>
            <a:stCxn id="956" idx="3"/>
            <a:endCxn id="953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972" name="Google Shape;972;p39"/>
          <p:cNvCxnSpPr>
            <a:stCxn id="958" idx="3"/>
            <a:endCxn id="955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973" name="Google Shape;973;p39"/>
          <p:cNvCxnSpPr>
            <a:stCxn id="959" idx="3"/>
            <a:endCxn id="954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979" name="Google Shape;9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6201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1"/>
          <p:cNvSpPr txBox="1"/>
          <p:nvPr>
            <p:ph type="title"/>
          </p:nvPr>
        </p:nvSpPr>
        <p:spPr>
          <a:xfrm>
            <a:off x="2085025" y="1564950"/>
            <a:ext cx="52791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Regressão Logística</a:t>
            </a:r>
            <a:endParaRPr/>
          </a:p>
        </p:txBody>
      </p:sp>
      <p:sp>
        <p:nvSpPr>
          <p:cNvPr id="985" name="Google Shape;985;p41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86" name="Google Shape;986;p41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87" name="Google Shape;987;p41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88" name="Google Shape;988;p4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89" name="Google Shape;989;p4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0" name="Google Shape;990;p41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91" name="Google Shape;991;p4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92" name="Google Shape;992;p4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3" name="Google Shape;993;p41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94" name="Google Shape;994;p4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95" name="Google Shape;995;p4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6" name="Google Shape;996;p41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97" name="Google Shape;997;p41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98" name="Google Shape;998;p41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9" name="Google Shape;999;p41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000" name="Google Shape;1000;p41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01" name="Google Shape;1001;p41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2" name="Google Shape;1002;p41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003" name="Google Shape;1003;p4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04" name="Google Shape;1004;p4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