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7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BARBOZA DIAS" initials="CBD" lastIdx="1" clrIdx="0">
    <p:extLst>
      <p:ext uri="{19B8F6BF-5375-455C-9EA6-DF929625EA0E}">
        <p15:presenceInfo xmlns:p15="http://schemas.microsoft.com/office/powerpoint/2012/main" userId="CAIO BARBOZA 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Comparativo</a:t>
            </a:r>
            <a:r>
              <a:rPr lang="pt-BR" baseline="0" dirty="0"/>
              <a:t> de dispositivos em uso no Brasil (milhões)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PC's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Planilha1!$A$2:$A$4</c:f>
              <c:numCache>
                <c:formatCode>General</c:formatCode>
                <c:ptCount val="3"/>
                <c:pt idx="0">
                  <c:v>2008</c:v>
                </c:pt>
                <c:pt idx="1">
                  <c:v>2012</c:v>
                </c:pt>
                <c:pt idx="2">
                  <c:v>2015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7-4AAE-A235-CEC671B60EE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Smartphones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Planilha1!$A$2:$A$4</c:f>
              <c:numCache>
                <c:formatCode>General</c:formatCode>
                <c:ptCount val="3"/>
                <c:pt idx="0">
                  <c:v>2008</c:v>
                </c:pt>
                <c:pt idx="1">
                  <c:v>2012</c:v>
                </c:pt>
                <c:pt idx="2">
                  <c:v>2015</c:v>
                </c:pt>
              </c:numCache>
            </c:num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20</c:v>
                </c:pt>
                <c:pt idx="1">
                  <c:v>35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7-4AAE-A235-CEC671B60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239240"/>
        <c:axId val="427234320"/>
      </c:barChart>
      <c:catAx>
        <c:axId val="42723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234320"/>
        <c:crosses val="autoZero"/>
        <c:auto val="1"/>
        <c:lblAlgn val="ctr"/>
        <c:lblOffset val="100"/>
        <c:noMultiLvlLbl val="0"/>
      </c:catAx>
      <c:valAx>
        <c:axId val="4272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23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0T18:27:48.643" idx="1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8823" y="6164883"/>
            <a:ext cx="8791575" cy="46824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cs typeface="Arial" panose="020B0604020202020204" pitchFamily="34" charset="0"/>
              </a:rPr>
              <a:t>São Paulo, novembro 2016</a:t>
            </a:r>
          </a:p>
          <a:p>
            <a:pPr algn="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028824" y="3754438"/>
            <a:ext cx="8791575" cy="137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CAIO BARBOZA DIAS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FELIPE BARBOSA LOPES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FELIPPE OKA</a:t>
            </a:r>
          </a:p>
          <a:p>
            <a:pPr algn="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81223" y="5338833"/>
            <a:ext cx="8791575" cy="468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Orientador: alexandre manente pinto </a:t>
            </a:r>
          </a:p>
          <a:p>
            <a:pPr algn="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81223" y="2008051"/>
            <a:ext cx="8791575" cy="1444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b="1" dirty="0">
                <a:cs typeface="Arial" panose="020B0604020202020204" pitchFamily="34" charset="0"/>
              </a:rPr>
              <a:t>AUTOMAÇÃO RESIDENCIAL</a:t>
            </a:r>
            <a:br>
              <a:rPr lang="pt-BR" b="1" dirty="0">
                <a:cs typeface="Arial" panose="020B0604020202020204" pitchFamily="34" charset="0"/>
              </a:rPr>
            </a:br>
            <a:r>
              <a:rPr lang="pt-BR" sz="3300" b="1" dirty="0">
                <a:cs typeface="Arial" panose="020B0604020202020204" pitchFamily="34" charset="0"/>
              </a:rPr>
              <a:t>controle remoto universal </a:t>
            </a:r>
          </a:p>
          <a:p>
            <a:pPr algn="r"/>
            <a:r>
              <a:rPr lang="pt-BR" sz="3300" b="1" dirty="0">
                <a:cs typeface="Arial" panose="020B0604020202020204" pitchFamily="34" charset="0"/>
              </a:rPr>
              <a:t>via aplicativo móvel</a:t>
            </a:r>
            <a:endParaRPr lang="pt-BR" sz="3300" dirty="0">
              <a:cs typeface="Arial" panose="020B0604020202020204" pitchFamily="34" charset="0"/>
            </a:endParaRPr>
          </a:p>
        </p:txBody>
      </p:sp>
      <p:pic>
        <p:nvPicPr>
          <p:cNvPr id="1026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8489118" y="536507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METODOLOGIA</a:t>
            </a:r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5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RESULTADOS</a:t>
            </a:r>
            <a:br>
              <a:rPr lang="pt-BR" sz="4800" dirty="0"/>
            </a:br>
            <a:r>
              <a:rPr lang="pt-BR" sz="4000" dirty="0"/>
              <a:t>HARDWARE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IMG_8957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77" y="2181420"/>
            <a:ext cx="6786270" cy="45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12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RESULTADOS</a:t>
            </a:r>
            <a:br>
              <a:rPr lang="pt-BR" sz="4800" dirty="0"/>
            </a:br>
            <a:r>
              <a:rPr lang="pt-BR" sz="4000" dirty="0"/>
              <a:t>SOFTWARE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612727" y="2128287"/>
            <a:ext cx="50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Interface </a:t>
            </a:r>
          </a:p>
        </p:txBody>
      </p:sp>
      <p:pic>
        <p:nvPicPr>
          <p:cNvPr id="8" name="Imagem 7" descr="C:\Users\Beatriz\Desktop\IMG_935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3" t="1931" r="30932" b="3236"/>
          <a:stretch/>
        </p:blipFill>
        <p:spPr bwMode="auto">
          <a:xfrm>
            <a:off x="7330705" y="542319"/>
            <a:ext cx="2923309" cy="61643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7058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RESULTADOS</a:t>
            </a:r>
            <a:br>
              <a:rPr lang="pt-BR" sz="4800" dirty="0"/>
            </a:br>
            <a:r>
              <a:rPr lang="pt-BR" sz="4000" dirty="0"/>
              <a:t>SOFTWARE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037501" y="2386893"/>
            <a:ext cx="50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Interface amigável </a:t>
            </a:r>
          </a:p>
        </p:txBody>
      </p:sp>
      <p:pic>
        <p:nvPicPr>
          <p:cNvPr id="6" name="Imagem 5" descr="C:\Users\Beatriz\Downloads\Menino Flaips\Prints\IMG_9323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"/>
          <a:stretch/>
        </p:blipFill>
        <p:spPr bwMode="auto">
          <a:xfrm>
            <a:off x="4711887" y="1967117"/>
            <a:ext cx="2765049" cy="466921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656390" y="3546552"/>
            <a:ext cx="5056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Semelhante a um controle</a:t>
            </a:r>
            <a:br>
              <a:rPr lang="pt-BR" sz="2800" dirty="0"/>
            </a:br>
            <a:r>
              <a:rPr lang="pt-BR" sz="2800" dirty="0"/>
              <a:t>remoto usual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37501" y="4965715"/>
            <a:ext cx="50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Fácil interação</a:t>
            </a:r>
          </a:p>
        </p:txBody>
      </p:sp>
    </p:spTree>
    <p:extLst>
      <p:ext uri="{BB962C8B-B14F-4D97-AF65-F5344CB8AC3E}">
        <p14:creationId xmlns:p14="http://schemas.microsoft.com/office/powerpoint/2010/main" val="384312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/>
              <a:t>CONCLUSÃO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97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8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Projetos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7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 err="1"/>
              <a:t>referênciAS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3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PERGUNTAS?</a:t>
            </a:r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903" y="2097088"/>
            <a:ext cx="9537017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INTRODUÇÃO – Apresentação do tema, contexto e justificativa;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OBJETIVOS – Objetivo do protótipo;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METODOLOGIA – Hardware e Software;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RESULTADOS – Hardware e Software;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CONCLUSÃO – Dificuldades e comentários;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DEMONSTRAÇÃO – Exibição prática;</a:t>
            </a:r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2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1" y="1793908"/>
            <a:ext cx="9906000" cy="3199005"/>
          </a:xfrm>
        </p:spPr>
        <p:txBody>
          <a:bodyPr>
            <a:normAutofit/>
          </a:bodyPr>
          <a:lstStyle/>
          <a:p>
            <a:r>
              <a:rPr lang="pt-BR" sz="3200" dirty="0"/>
              <a:t>Automação Residencial, Domótica, Casas Inteligentes;</a:t>
            </a:r>
          </a:p>
          <a:p>
            <a:r>
              <a:rPr lang="pt-BR" sz="3200" dirty="0"/>
              <a:t>Conectividade e Integração;</a:t>
            </a:r>
          </a:p>
          <a:p>
            <a:r>
              <a:rPr lang="pt-BR" sz="3200" dirty="0"/>
              <a:t>Gerenciamento e Controle;</a:t>
            </a:r>
          </a:p>
          <a:p>
            <a:r>
              <a:rPr lang="pt-BR" sz="3200" dirty="0"/>
              <a:t>Comodidade.</a:t>
            </a:r>
          </a:p>
          <a:p>
            <a:endParaRPr lang="pt-BR" sz="32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04" y="2545918"/>
            <a:ext cx="4191184" cy="431208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6200000">
            <a:off x="7864540" y="3904590"/>
            <a:ext cx="559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AURESIDE, 2016.</a:t>
            </a:r>
          </a:p>
        </p:txBody>
      </p:sp>
    </p:spTree>
    <p:extLst>
      <p:ext uri="{BB962C8B-B14F-4D97-AF65-F5344CB8AC3E}">
        <p14:creationId xmlns:p14="http://schemas.microsoft.com/office/powerpoint/2010/main" val="16104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4087" y="1762222"/>
            <a:ext cx="10600645" cy="666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Smartphones ultrapassam PCs em número de usuários no Brasil.</a:t>
            </a:r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303048134"/>
              </p:ext>
            </p:extLst>
          </p:nvPr>
        </p:nvGraphicFramePr>
        <p:xfrm>
          <a:off x="2062272" y="2429027"/>
          <a:ext cx="8064276" cy="442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29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4486" y="2070584"/>
            <a:ext cx="9905999" cy="3541714"/>
          </a:xfrm>
        </p:spPr>
        <p:txBody>
          <a:bodyPr/>
          <a:lstStyle/>
          <a:p>
            <a:r>
              <a:rPr lang="pt-BR" sz="3200" dirty="0"/>
              <a:t>Controle de dispositivos por smartphone via infravermelho;</a:t>
            </a:r>
          </a:p>
          <a:p>
            <a:r>
              <a:rPr lang="pt-BR" sz="3200" dirty="0"/>
              <a:t>Centralização do controle dos aparelhos domésticos;</a:t>
            </a:r>
          </a:p>
          <a:p>
            <a:r>
              <a:rPr lang="pt-BR" sz="3200" dirty="0"/>
              <a:t>Economia de tempo, energia e dinheiro.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METODOLOGIA</a:t>
            </a:r>
            <a:br>
              <a:rPr lang="pt-BR" sz="4800" dirty="0"/>
            </a:br>
            <a:r>
              <a:rPr lang="pt-BR" sz="4000" dirty="0"/>
              <a:t>HARDWARE - COMPONENTES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48579" y="2317199"/>
            <a:ext cx="7593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LED infravermelho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Transistor NPN 2N3904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Módulo Bluetooth HM-10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Receptor IR 38kHz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Arduino</a:t>
            </a:r>
            <a:r>
              <a:rPr lang="pt-BR" sz="3200" dirty="0"/>
              <a:t> Uno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7128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METODOLOGIA</a:t>
            </a:r>
            <a:br>
              <a:rPr lang="pt-BR" sz="4800" dirty="0"/>
            </a:br>
            <a:r>
              <a:rPr lang="pt-BR" sz="4000" dirty="0"/>
              <a:t>HARDWARE - COMPONENTES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 descr="IMG_8967-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31" y="2098847"/>
            <a:ext cx="7143362" cy="4759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55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METODOLOGIA</a:t>
            </a:r>
            <a:br>
              <a:rPr lang="pt-BR" sz="4800" dirty="0"/>
            </a:br>
            <a:r>
              <a:rPr lang="pt-BR" sz="4000" dirty="0"/>
              <a:t>HARDWARE - ESQUEMÁTICO</a:t>
            </a:r>
            <a:endParaRPr lang="pt-BR" sz="4800" dirty="0"/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:\Users\Joao\Desktop\TCC\Schematics\Circuit_sche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 bwMode="auto">
          <a:xfrm>
            <a:off x="2582799" y="2070584"/>
            <a:ext cx="7023225" cy="4470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04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92014"/>
            <a:ext cx="9905998" cy="1478570"/>
          </a:xfrm>
        </p:spPr>
        <p:txBody>
          <a:bodyPr/>
          <a:lstStyle/>
          <a:p>
            <a:pPr algn="ctr"/>
            <a:r>
              <a:rPr lang="pt-BR" sz="4800" dirty="0"/>
              <a:t>METODOLOGIA</a:t>
            </a:r>
            <a:br>
              <a:rPr lang="pt-BR" sz="4800" dirty="0"/>
            </a:br>
            <a:r>
              <a:rPr lang="pt-BR" sz="4000" dirty="0"/>
              <a:t>SOFTWARE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4486" y="2070584"/>
            <a:ext cx="9905999" cy="354171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800" dirty="0"/>
              <a:t> Linguagens de Programação:</a:t>
            </a:r>
          </a:p>
          <a:p>
            <a:pPr lvl="1"/>
            <a:r>
              <a:rPr lang="pt-BR" sz="2400" dirty="0"/>
              <a:t> Swift</a:t>
            </a:r>
          </a:p>
          <a:p>
            <a:pPr lvl="1"/>
            <a:r>
              <a:rPr lang="pt-BR" sz="2400" dirty="0"/>
              <a:t> C/C++</a:t>
            </a:r>
          </a:p>
          <a:p>
            <a:pPr marL="377825" lvl="1" indent="-342900">
              <a:buFont typeface="Courier New" panose="02070309020205020404" pitchFamily="49" charset="0"/>
              <a:buChar char="o"/>
            </a:pPr>
            <a:r>
              <a:rPr lang="pt-BR" sz="2800" dirty="0"/>
              <a:t>Plataforma de Desenvolvimento Integrado (IDE):</a:t>
            </a:r>
          </a:p>
          <a:p>
            <a:pPr lvl="1"/>
            <a:r>
              <a:rPr lang="pt-BR" sz="2400" dirty="0" err="1"/>
              <a:t>XCode</a:t>
            </a:r>
            <a:endParaRPr lang="pt-BR" sz="2400" dirty="0"/>
          </a:p>
          <a:p>
            <a:pPr lvl="1"/>
            <a:r>
              <a:rPr lang="pt-BR" sz="2400" dirty="0"/>
              <a:t>Visual Studio</a:t>
            </a:r>
          </a:p>
        </p:txBody>
      </p:sp>
      <p:pic>
        <p:nvPicPr>
          <p:cNvPr id="4" name="Picture 2" descr="https://1.bp.blogspot.com/-FnGLNed3jiU/VkZdUKpW-lI/AAAAAAADmUY/D68CFjSkwhkMXRltkCZYqsLlcK1JHCtcQ/s1600/FMU_logo2012---C%25C3%25B3pi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5" b="18347"/>
          <a:stretch/>
        </p:blipFill>
        <p:spPr bwMode="auto">
          <a:xfrm>
            <a:off x="9019205" y="14095"/>
            <a:ext cx="2331280" cy="1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58" y="2532577"/>
            <a:ext cx="1151124" cy="10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CC">
      <a:dk1>
        <a:srgbClr val="000000"/>
      </a:dk1>
      <a:lt1>
        <a:srgbClr val="000000"/>
      </a:lt1>
      <a:dk2>
        <a:srgbClr val="FFFFFF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252</TotalTime>
  <Words>191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Tw Cen MT</vt:lpstr>
      <vt:lpstr>Circuito</vt:lpstr>
      <vt:lpstr>Apresentação do PowerPoint</vt:lpstr>
      <vt:lpstr>Roteiro</vt:lpstr>
      <vt:lpstr>Introdução</vt:lpstr>
      <vt:lpstr>Introdução</vt:lpstr>
      <vt:lpstr>OBJETIVOS</vt:lpstr>
      <vt:lpstr>METODOLOGIA HARDWARE - COMPONENTES</vt:lpstr>
      <vt:lpstr>METODOLOGIA HARDWARE - COMPONENTES</vt:lpstr>
      <vt:lpstr>METODOLOGIA HARDWARE - ESQUEMÁTICO</vt:lpstr>
      <vt:lpstr>METODOLOGIA SOFTWARE</vt:lpstr>
      <vt:lpstr>METODOLOGIA</vt:lpstr>
      <vt:lpstr>RESULTADOS HARDWARE</vt:lpstr>
      <vt:lpstr>RESULTADOS SOFTWARE</vt:lpstr>
      <vt:lpstr>RESULTADOS SOFTWARE</vt:lpstr>
      <vt:lpstr>CONCLUSÃO</vt:lpstr>
      <vt:lpstr>CONCLUSÃO</vt:lpstr>
      <vt:lpstr>demonstração</vt:lpstr>
      <vt:lpstr>Projetos futuros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RESIDENCIAL controle remoto universal via aplicativo móvel</dc:title>
  <dc:creator>CAIO BARBOZA DIAS</dc:creator>
  <cp:lastModifiedBy>CAIO BARBOZA DIAS</cp:lastModifiedBy>
  <cp:revision>26</cp:revision>
  <dcterms:created xsi:type="dcterms:W3CDTF">2016-11-20T17:17:57Z</dcterms:created>
  <dcterms:modified xsi:type="dcterms:W3CDTF">2016-11-20T23:01:49Z</dcterms:modified>
</cp:coreProperties>
</file>