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212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72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89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435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486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885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2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421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86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86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18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7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10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62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0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3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41B5D7-454E-42D8-80E1-0B49C3FA65DC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B2E8CC-281B-407F-B84C-FE023919F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15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0D4D0-A264-4A82-9C83-F1407217A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Extração do relatório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A19F14-6233-4734-B80A-B4FE0B14B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59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81D404-3D8C-4619-AEE8-D9FBC16A11F6}"/>
              </a:ext>
            </a:extLst>
          </p:cNvPr>
          <p:cNvSpPr txBox="1"/>
          <p:nvPr/>
        </p:nvSpPr>
        <p:spPr>
          <a:xfrm>
            <a:off x="190500" y="874057"/>
            <a:ext cx="2768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segundo filtro a ser aplicado é na coluna de estagio da modalidade do processo</a:t>
            </a:r>
          </a:p>
          <a:p>
            <a:endParaRPr lang="pt-BR" sz="2400" dirty="0"/>
          </a:p>
          <a:p>
            <a:r>
              <a:rPr lang="pt-BR" dirty="0"/>
              <a:t>Os filtro aplicados serão:</a:t>
            </a:r>
          </a:p>
          <a:p>
            <a:r>
              <a:rPr lang="pt-BR" dirty="0"/>
              <a:t>Carta Convite</a:t>
            </a:r>
          </a:p>
          <a:p>
            <a:r>
              <a:rPr lang="pt-BR" dirty="0"/>
              <a:t>Concorrência</a:t>
            </a:r>
          </a:p>
          <a:p>
            <a:r>
              <a:rPr lang="pt-BR" dirty="0"/>
              <a:t>Pregão Presencial </a:t>
            </a:r>
          </a:p>
          <a:p>
            <a:r>
              <a:rPr lang="pt-BR" dirty="0"/>
              <a:t>Tomada de preços</a:t>
            </a:r>
          </a:p>
          <a:p>
            <a:endParaRPr lang="pt-BR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11A37BC-FCF2-4344-BDC4-756F6D20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71" y="0"/>
            <a:ext cx="8983579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81D404-3D8C-4619-AEE8-D9FBC16A11F6}"/>
              </a:ext>
            </a:extLst>
          </p:cNvPr>
          <p:cNvSpPr txBox="1"/>
          <p:nvPr/>
        </p:nvSpPr>
        <p:spPr>
          <a:xfrm>
            <a:off x="0" y="1648757"/>
            <a:ext cx="276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terceiro e último filtro é na data de abertura colocando  classificar do mais antigo para o mais novo.</a:t>
            </a:r>
          </a:p>
          <a:p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ADFD60-438F-48ED-9FAD-F56B8E5D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0"/>
            <a:ext cx="9068850" cy="565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4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81D404-3D8C-4619-AEE8-D9FBC16A11F6}"/>
              </a:ext>
            </a:extLst>
          </p:cNvPr>
          <p:cNvSpPr txBox="1"/>
          <p:nvPr/>
        </p:nvSpPr>
        <p:spPr>
          <a:xfrm>
            <a:off x="47425" y="321776"/>
            <a:ext cx="276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Depois do último filtro a planilha mostrará vários processos com o </a:t>
            </a:r>
            <a:r>
              <a:rPr lang="pt-BR" sz="2200" dirty="0">
                <a:solidFill>
                  <a:srgbClr val="FF0000"/>
                </a:solidFill>
              </a:rPr>
              <a:t>SIM</a:t>
            </a:r>
            <a:r>
              <a:rPr lang="pt-BR" sz="2200" dirty="0"/>
              <a:t> na última coluna, vamos excluir todos com exceção dos seguintes estágios:</a:t>
            </a:r>
          </a:p>
          <a:p>
            <a:endParaRPr lang="pt-BR" sz="2400" dirty="0"/>
          </a:p>
          <a:p>
            <a:r>
              <a:rPr lang="pt-BR" sz="1600" dirty="0"/>
              <a:t>Complemento de informações</a:t>
            </a:r>
          </a:p>
          <a:p>
            <a:r>
              <a:rPr lang="pt-BR" sz="1600" dirty="0"/>
              <a:t>Aguardando documentação</a:t>
            </a:r>
          </a:p>
          <a:p>
            <a:r>
              <a:rPr lang="pt-BR" sz="1600" dirty="0"/>
              <a:t>Processo pendente</a:t>
            </a:r>
          </a:p>
          <a:p>
            <a:endParaRPr lang="pt-BR" sz="1600" dirty="0"/>
          </a:p>
          <a:p>
            <a:r>
              <a:rPr lang="pt-BR" sz="1600" dirty="0"/>
              <a:t>Depois salvar o arquivo na pasta compartilhada </a:t>
            </a:r>
            <a:r>
              <a:rPr lang="pt-BR" sz="1600" dirty="0">
                <a:solidFill>
                  <a:srgbClr val="0070C0"/>
                </a:solidFill>
              </a:rPr>
              <a:t>\\nt102\ProducaoLicitacoes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0B2961-B629-4842-A240-7B5249A68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25" y="0"/>
            <a:ext cx="8881725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949DFD0-EA86-40F3-A2D4-E3F30088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0"/>
            <a:ext cx="8135897" cy="55807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281D404-3D8C-4619-AEE8-D9FBC16A11F6}"/>
              </a:ext>
            </a:extLst>
          </p:cNvPr>
          <p:cNvSpPr txBox="1"/>
          <p:nvPr/>
        </p:nvSpPr>
        <p:spPr>
          <a:xfrm>
            <a:off x="190500" y="1943100"/>
            <a:ext cx="336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Acesso ao Licitar</a:t>
            </a:r>
          </a:p>
          <a:p>
            <a:r>
              <a:rPr lang="pt-BR" sz="2400" dirty="0"/>
              <a:t>Gestão</a:t>
            </a:r>
          </a:p>
          <a:p>
            <a:r>
              <a:rPr lang="pt-BR" sz="2400" dirty="0"/>
              <a:t>Relatório Pesquisar</a:t>
            </a:r>
          </a:p>
        </p:txBody>
      </p:sp>
    </p:spTree>
    <p:extLst>
      <p:ext uri="{BB962C8B-B14F-4D97-AF65-F5344CB8AC3E}">
        <p14:creationId xmlns:p14="http://schemas.microsoft.com/office/powerpoint/2010/main" val="35298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81D404-3D8C-4619-AEE8-D9FBC16A11F6}"/>
              </a:ext>
            </a:extLst>
          </p:cNvPr>
          <p:cNvSpPr txBox="1"/>
          <p:nvPr/>
        </p:nvSpPr>
        <p:spPr>
          <a:xfrm>
            <a:off x="190500" y="1943100"/>
            <a:ext cx="341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Selecionar Edital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19D17C-D0A4-41A8-83CF-F3FD98FB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42" y="0"/>
            <a:ext cx="8072455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0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81D404-3D8C-4619-AEE8-D9FBC16A11F6}"/>
              </a:ext>
            </a:extLst>
          </p:cNvPr>
          <p:cNvSpPr txBox="1"/>
          <p:nvPr/>
        </p:nvSpPr>
        <p:spPr>
          <a:xfrm>
            <a:off x="190500" y="1397000"/>
            <a:ext cx="276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Selecionar a data 30 dias antes e 30 dias após a data atual de extração do relatório</a:t>
            </a:r>
          </a:p>
          <a:p>
            <a:endParaRPr lang="pt-BR" sz="2400" dirty="0"/>
          </a:p>
          <a:p>
            <a:r>
              <a:rPr lang="pt-BR" sz="2400" dirty="0"/>
              <a:t>Gerar Relatório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8A3E49-2CAC-4D5C-B525-3084ACE5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68" y="0"/>
            <a:ext cx="8165029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81D404-3D8C-4619-AEE8-D9FBC16A11F6}"/>
              </a:ext>
            </a:extLst>
          </p:cNvPr>
          <p:cNvSpPr txBox="1"/>
          <p:nvPr/>
        </p:nvSpPr>
        <p:spPr>
          <a:xfrm>
            <a:off x="190500" y="1676400"/>
            <a:ext cx="3327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Relatório será gerado e enviado um link por e-mail</a:t>
            </a:r>
          </a:p>
          <a:p>
            <a:endParaRPr lang="pt-BR" sz="2400" dirty="0"/>
          </a:p>
          <a:p>
            <a:r>
              <a:rPr lang="pt-BR" dirty="0"/>
              <a:t>\\img01\Producao\Licitar\Relatorio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47CB86-2DFC-454F-99AF-70E8BC48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0"/>
            <a:ext cx="8135897" cy="558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8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81D404-3D8C-4619-AEE8-D9FBC16A11F6}"/>
              </a:ext>
            </a:extLst>
          </p:cNvPr>
          <p:cNvSpPr txBox="1"/>
          <p:nvPr/>
        </p:nvSpPr>
        <p:spPr>
          <a:xfrm>
            <a:off x="190500" y="1943100"/>
            <a:ext cx="276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Acessar no logo Windows e digitar ou colar link gerado pelo e-mail e teclar </a:t>
            </a:r>
            <a:r>
              <a:rPr lang="pt-BR" sz="2400" dirty="0" err="1"/>
              <a:t>Enter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C90CFD-EB44-4E1C-8F23-B9FFC5334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42" b="17970"/>
          <a:stretch/>
        </p:blipFill>
        <p:spPr>
          <a:xfrm>
            <a:off x="3073399" y="147576"/>
            <a:ext cx="8653963" cy="53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81D404-3D8C-4619-AEE8-D9FBC16A11F6}"/>
              </a:ext>
            </a:extLst>
          </p:cNvPr>
          <p:cNvSpPr txBox="1"/>
          <p:nvPr/>
        </p:nvSpPr>
        <p:spPr>
          <a:xfrm>
            <a:off x="190500" y="1943100"/>
            <a:ext cx="276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Acessar a pasta do diretório e ir até o arquivo gerado que estará com a data e a hora da extração.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A2224F-707B-4198-B577-B9D8DCEB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96" y="0"/>
            <a:ext cx="8582208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81D404-3D8C-4619-AEE8-D9FBC16A11F6}"/>
              </a:ext>
            </a:extLst>
          </p:cNvPr>
          <p:cNvSpPr txBox="1"/>
          <p:nvPr/>
        </p:nvSpPr>
        <p:spPr>
          <a:xfrm>
            <a:off x="190500" y="1943100"/>
            <a:ext cx="276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Após abrir o arquivo de </a:t>
            </a:r>
            <a:r>
              <a:rPr lang="pt-BR" sz="2400" dirty="0" err="1"/>
              <a:t>Excell</a:t>
            </a:r>
            <a:r>
              <a:rPr lang="pt-BR" sz="2400" dirty="0"/>
              <a:t>, manter apenas as colunas a seguir, todo o restante excluir e manter a ordem a seguir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C1711-F178-45CA-95FA-C33758C6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0"/>
            <a:ext cx="8852950" cy="55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81D404-3D8C-4619-AEE8-D9FBC16A11F6}"/>
              </a:ext>
            </a:extLst>
          </p:cNvPr>
          <p:cNvSpPr txBox="1"/>
          <p:nvPr/>
        </p:nvSpPr>
        <p:spPr>
          <a:xfrm>
            <a:off x="190500" y="241300"/>
            <a:ext cx="276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Inserir filtro na primeira linha e aplicar o primeiro filtro na coluna de estagio do processo</a:t>
            </a:r>
          </a:p>
          <a:p>
            <a:endParaRPr lang="pt-BR" sz="2400" dirty="0"/>
          </a:p>
          <a:p>
            <a:r>
              <a:rPr lang="pt-BR" sz="1400" dirty="0"/>
              <a:t>Os filtro aplicados serão:</a:t>
            </a:r>
          </a:p>
          <a:p>
            <a:r>
              <a:rPr lang="pt-BR" sz="1400" dirty="0"/>
              <a:t>Aguardando orçamento</a:t>
            </a:r>
          </a:p>
          <a:p>
            <a:r>
              <a:rPr lang="pt-BR" sz="1400" dirty="0"/>
              <a:t>Aguardando orçamento Edital</a:t>
            </a:r>
          </a:p>
          <a:p>
            <a:r>
              <a:rPr lang="pt-BR" sz="1400" dirty="0"/>
              <a:t>Aguardando indicação do corretor</a:t>
            </a:r>
          </a:p>
          <a:p>
            <a:r>
              <a:rPr lang="pt-BR" sz="1400" dirty="0"/>
              <a:t>Complemento de informações</a:t>
            </a:r>
          </a:p>
          <a:p>
            <a:r>
              <a:rPr lang="pt-BR" sz="1400" dirty="0"/>
              <a:t>Orçamento encaminhado edital</a:t>
            </a:r>
          </a:p>
          <a:p>
            <a:r>
              <a:rPr lang="pt-BR" sz="1400" dirty="0"/>
              <a:t>Orçamento recebido em  Analise</a:t>
            </a:r>
          </a:p>
          <a:p>
            <a:r>
              <a:rPr lang="pt-BR" sz="1400" dirty="0"/>
              <a:t>Orçamento recusa edital</a:t>
            </a:r>
          </a:p>
          <a:p>
            <a:r>
              <a:rPr lang="pt-BR" sz="1400" dirty="0"/>
              <a:t>Pendencia analise Auto Frota</a:t>
            </a:r>
          </a:p>
          <a:p>
            <a:r>
              <a:rPr lang="pt-BR" sz="1400" dirty="0"/>
              <a:t>Processo pendente</a:t>
            </a:r>
          </a:p>
          <a:p>
            <a:r>
              <a:rPr lang="pt-BR" sz="1400" dirty="0"/>
              <a:t>Protocolado</a:t>
            </a:r>
          </a:p>
          <a:p>
            <a:r>
              <a:rPr lang="pt-BR" sz="1400" dirty="0"/>
              <a:t>Reserva concedida</a:t>
            </a:r>
          </a:p>
          <a:p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E197CD-C9BA-45DA-B008-EE460B47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01600"/>
            <a:ext cx="8698386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49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65</TotalTime>
  <Words>252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Impact</vt:lpstr>
      <vt:lpstr>Evento Principal</vt:lpstr>
      <vt:lpstr>Extração do relatório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Extração do relatório</dc:title>
  <dc:creator>robson hellen</dc:creator>
  <cp:lastModifiedBy>robson hellen</cp:lastModifiedBy>
  <cp:revision>8</cp:revision>
  <dcterms:created xsi:type="dcterms:W3CDTF">2019-10-24T13:01:03Z</dcterms:created>
  <dcterms:modified xsi:type="dcterms:W3CDTF">2019-10-24T14:06:31Z</dcterms:modified>
</cp:coreProperties>
</file>