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75" r:id="rId3"/>
    <p:sldId id="276" r:id="rId4"/>
    <p:sldId id="277" r:id="rId5"/>
    <p:sldId id="257" r:id="rId6"/>
    <p:sldId id="258" r:id="rId7"/>
    <p:sldId id="273" r:id="rId8"/>
    <p:sldId id="259" r:id="rId9"/>
    <p:sldId id="260" r:id="rId10"/>
    <p:sldId id="261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Socket </a:t>
            </a:r>
            <a:r>
              <a:rPr lang="es-MX" dirty="0" err="1" smtClean="0"/>
              <a:t>Multicast</a:t>
            </a:r>
            <a:r>
              <a:rPr lang="es-MX" dirty="0" smtClean="0"/>
              <a:t> </a:t>
            </a:r>
            <a:r>
              <a:rPr lang="es-MX" dirty="0"/>
              <a:t>Cliente-Servidor</a:t>
            </a:r>
          </a:p>
        </p:txBody>
      </p:sp>
    </p:spTree>
    <p:extLst>
      <p:ext uri="{BB962C8B-B14F-4D97-AF65-F5344CB8AC3E}">
        <p14:creationId xmlns:p14="http://schemas.microsoft.com/office/powerpoint/2010/main" val="413717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9" y="466089"/>
            <a:ext cx="5391481" cy="3124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2" y="1325562"/>
            <a:ext cx="8008938" cy="5264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6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6978" y="0"/>
            <a:ext cx="9720072" cy="72751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Ejemplo, conexión a  un canal, 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0063" y="771525"/>
            <a:ext cx="8801100" cy="5537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 smtClean="0"/>
              <a:t>import</a:t>
            </a:r>
            <a:r>
              <a:rPr lang="es-MX" sz="1800" dirty="0" smtClean="0"/>
              <a:t> java.net.*;</a:t>
            </a:r>
          </a:p>
          <a:p>
            <a:pPr marL="0" indent="0">
              <a:buNone/>
            </a:pPr>
            <a:r>
              <a:rPr lang="es-MX" sz="1800" dirty="0" err="1" smtClean="0"/>
              <a:t>import</a:t>
            </a:r>
            <a:r>
              <a:rPr lang="es-MX" sz="1800" dirty="0" smtClean="0"/>
              <a:t> java.io.*;</a:t>
            </a:r>
          </a:p>
          <a:p>
            <a:pPr marL="0" indent="0">
              <a:buNone/>
            </a:pP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/>
              <a:t>class</a:t>
            </a:r>
            <a:r>
              <a:rPr lang="es-MX" sz="1800" dirty="0"/>
              <a:t> </a:t>
            </a:r>
            <a:r>
              <a:rPr lang="es-MX" sz="1800" dirty="0" err="1"/>
              <a:t>SMulticast</a:t>
            </a:r>
            <a:r>
              <a:rPr lang="es-MX" sz="1800" dirty="0"/>
              <a:t> {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public</a:t>
            </a:r>
            <a:r>
              <a:rPr lang="es-MX" sz="1800" dirty="0"/>
              <a:t> </a:t>
            </a:r>
            <a:r>
              <a:rPr lang="es-MX" sz="1800" dirty="0" err="1"/>
              <a:t>static</a:t>
            </a:r>
            <a:r>
              <a:rPr lang="es-MX" sz="1800" dirty="0"/>
              <a:t> </a:t>
            </a:r>
            <a:r>
              <a:rPr lang="es-MX" sz="1800" dirty="0" err="1"/>
              <a:t>void</a:t>
            </a:r>
            <a:r>
              <a:rPr lang="es-MX" sz="1800" dirty="0"/>
              <a:t> </a:t>
            </a:r>
            <a:r>
              <a:rPr lang="es-MX" sz="1800" dirty="0" err="1"/>
              <a:t>main</a:t>
            </a:r>
            <a:r>
              <a:rPr lang="es-MX" sz="1800" dirty="0"/>
              <a:t>(</a:t>
            </a:r>
            <a:r>
              <a:rPr lang="es-MX" sz="1800" dirty="0" err="1"/>
              <a:t>String</a:t>
            </a:r>
            <a:r>
              <a:rPr lang="es-MX" sz="1800" dirty="0"/>
              <a:t>[] </a:t>
            </a:r>
            <a:r>
              <a:rPr lang="es-MX" sz="1800" dirty="0" err="1"/>
              <a:t>args</a:t>
            </a:r>
            <a:r>
              <a:rPr lang="es-MX" sz="1800" dirty="0"/>
              <a:t> ){</a:t>
            </a:r>
          </a:p>
          <a:p>
            <a:pPr marL="0" indent="0">
              <a:buNone/>
            </a:pPr>
            <a:r>
              <a:rPr lang="es-MX" sz="1800" dirty="0"/>
              <a:t>        </a:t>
            </a:r>
            <a:r>
              <a:rPr lang="es-MX" sz="1800" dirty="0" err="1"/>
              <a:t>InetAddress</a:t>
            </a:r>
            <a:r>
              <a:rPr lang="es-MX" sz="1800" dirty="0"/>
              <a:t> </a:t>
            </a:r>
            <a:r>
              <a:rPr lang="es-MX" sz="1800" dirty="0" err="1"/>
              <a:t>gpo</a:t>
            </a:r>
            <a:r>
              <a:rPr lang="es-MX" sz="1800" dirty="0"/>
              <a:t>=</a:t>
            </a:r>
            <a:r>
              <a:rPr lang="es-MX" sz="1800" dirty="0" err="1"/>
              <a:t>null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    try{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MulticastSocket</a:t>
            </a:r>
            <a:r>
              <a:rPr lang="es-MX" sz="1800" dirty="0"/>
              <a:t> s= new </a:t>
            </a:r>
            <a:r>
              <a:rPr lang="es-MX" sz="1800" dirty="0" err="1"/>
              <a:t>MulticastSocket</a:t>
            </a:r>
            <a:r>
              <a:rPr lang="es-MX" sz="1800" dirty="0"/>
              <a:t>(9876);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s.setReuseAddress</a:t>
            </a:r>
            <a:r>
              <a:rPr lang="es-MX" sz="1800" dirty="0"/>
              <a:t>(true);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s.setTimeToLive</a:t>
            </a:r>
            <a:r>
              <a:rPr lang="es-MX" sz="1800" dirty="0"/>
              <a:t>(1);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msj</a:t>
            </a:r>
            <a:r>
              <a:rPr lang="es-MX" sz="1800" dirty="0"/>
              <a:t> ="hola";</a:t>
            </a:r>
          </a:p>
          <a:p>
            <a:pPr marL="0" indent="0">
              <a:buNone/>
            </a:pPr>
            <a:r>
              <a:rPr lang="es-MX" sz="1800" dirty="0"/>
              <a:t>            byte[] b = </a:t>
            </a:r>
            <a:r>
              <a:rPr lang="es-MX" sz="1800" dirty="0" err="1"/>
              <a:t>msj.getBytes</a:t>
            </a:r>
            <a:r>
              <a:rPr lang="es-MX" sz="1800" dirty="0"/>
              <a:t>();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gpo</a:t>
            </a:r>
            <a:r>
              <a:rPr lang="es-MX" sz="1800" dirty="0"/>
              <a:t> = </a:t>
            </a:r>
            <a:r>
              <a:rPr lang="es-MX" sz="1800" dirty="0" err="1"/>
              <a:t>InetAddress.getByName</a:t>
            </a:r>
            <a:r>
              <a:rPr lang="es-MX" sz="1800" dirty="0"/>
              <a:t>("228.1.1.1");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s.joinGroup</a:t>
            </a:r>
            <a:r>
              <a:rPr lang="es-MX" sz="1800" dirty="0"/>
              <a:t>(</a:t>
            </a:r>
            <a:r>
              <a:rPr lang="es-MX" sz="1800" dirty="0" err="1"/>
              <a:t>gpo</a:t>
            </a:r>
            <a:r>
              <a:rPr lang="es-MX" sz="1800" dirty="0"/>
              <a:t>);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for</a:t>
            </a:r>
            <a:r>
              <a:rPr lang="es-MX" sz="1800" dirty="0"/>
              <a:t>(;;){</a:t>
            </a:r>
          </a:p>
          <a:p>
            <a:pPr marL="0" indent="0">
              <a:buNone/>
            </a:pPr>
            <a:r>
              <a:rPr lang="es-MX" sz="1800" dirty="0"/>
              <a:t>                </a:t>
            </a:r>
            <a:r>
              <a:rPr lang="es-MX" sz="1800" dirty="0" err="1"/>
              <a:t>DatagramPacket</a:t>
            </a:r>
            <a:r>
              <a:rPr lang="es-MX" sz="1800" dirty="0"/>
              <a:t> p = new </a:t>
            </a:r>
            <a:r>
              <a:rPr lang="es-MX" sz="1800" dirty="0" err="1"/>
              <a:t>DatagramPacket</a:t>
            </a:r>
            <a:r>
              <a:rPr lang="es-MX" sz="1800" dirty="0"/>
              <a:t>(b,b.length,gpo,9999);</a:t>
            </a:r>
          </a:p>
          <a:p>
            <a:pPr marL="0" indent="0">
              <a:buNone/>
            </a:pPr>
            <a:r>
              <a:rPr lang="es-MX" sz="1800" dirty="0"/>
              <a:t>                </a:t>
            </a:r>
            <a:r>
              <a:rPr lang="es-MX" sz="1800" dirty="0" err="1"/>
              <a:t>s.send</a:t>
            </a:r>
            <a:r>
              <a:rPr lang="es-MX" sz="1800" dirty="0"/>
              <a:t>(p);</a:t>
            </a:r>
          </a:p>
          <a:p>
            <a:pPr marL="0" indent="0">
              <a:buNone/>
            </a:pPr>
            <a:r>
              <a:rPr lang="es-MX" sz="1800" dirty="0"/>
              <a:t>                </a:t>
            </a:r>
            <a:r>
              <a:rPr lang="es-MX" sz="1800" dirty="0" err="1"/>
              <a:t>System.out.println</a:t>
            </a:r>
            <a:r>
              <a:rPr lang="es-MX" sz="1800" dirty="0"/>
              <a:t>("Enviando mensaje "+</a:t>
            </a:r>
            <a:r>
              <a:rPr lang="es-MX" sz="1800" dirty="0" err="1"/>
              <a:t>msj</a:t>
            </a:r>
            <a:r>
              <a:rPr lang="es-MX" sz="1800" dirty="0"/>
              <a:t>+ " con un TTL= "+ </a:t>
            </a:r>
            <a:r>
              <a:rPr lang="es-MX" sz="1800" dirty="0" err="1"/>
              <a:t>s.getTimeToLive</a:t>
            </a:r>
            <a:r>
              <a:rPr lang="es-MX" sz="1800" dirty="0" smtClean="0"/>
              <a:t>());</a:t>
            </a:r>
            <a:endParaRPr lang="es-MX" sz="1800" dirty="0"/>
          </a:p>
        </p:txBody>
      </p:sp>
      <p:sp>
        <p:nvSpPr>
          <p:cNvPr id="5" name="2 Marcador de contenido"/>
          <p:cNvSpPr>
            <a:spLocks noGrp="1"/>
          </p:cNvSpPr>
          <p:nvPr>
            <p:ph sz="half" idx="2"/>
          </p:nvPr>
        </p:nvSpPr>
        <p:spPr>
          <a:xfrm>
            <a:off x="7515225" y="771526"/>
            <a:ext cx="4186238" cy="5647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smtClean="0"/>
              <a:t>try</a:t>
            </a:r>
            <a:r>
              <a:rPr lang="es-MX" sz="1800" dirty="0"/>
              <a:t>{</a:t>
            </a:r>
          </a:p>
          <a:p>
            <a:pPr marL="0" indent="0">
              <a:buNone/>
            </a:pPr>
            <a:r>
              <a:rPr lang="es-MX" sz="1800" dirty="0"/>
              <a:t>                    </a:t>
            </a:r>
            <a:r>
              <a:rPr lang="es-MX" sz="1800" dirty="0" err="1"/>
              <a:t>Thread.sleep</a:t>
            </a:r>
            <a:r>
              <a:rPr lang="es-MX" sz="1800" dirty="0"/>
              <a:t>(3000);</a:t>
            </a:r>
          </a:p>
          <a:p>
            <a:pPr marL="0" indent="0">
              <a:buNone/>
            </a:pPr>
            <a:r>
              <a:rPr lang="es-MX" sz="1800" dirty="0"/>
              <a:t>                }catch(</a:t>
            </a:r>
            <a:r>
              <a:rPr lang="es-MX" sz="1800" dirty="0" err="1"/>
              <a:t>InterruptedException</a:t>
            </a:r>
            <a:r>
              <a:rPr lang="es-MX" sz="1800" dirty="0"/>
              <a:t> </a:t>
            </a:r>
            <a:r>
              <a:rPr lang="es-MX" sz="1800" dirty="0" err="1"/>
              <a:t>ie</a:t>
            </a:r>
            <a:r>
              <a:rPr lang="es-MX" sz="1800" dirty="0"/>
              <a:t>){</a:t>
            </a:r>
          </a:p>
          <a:p>
            <a:pPr marL="0" indent="0">
              <a:buNone/>
            </a:pPr>
            <a:r>
              <a:rPr lang="es-MX" sz="1800" dirty="0"/>
              <a:t>                    </a:t>
            </a:r>
            <a:r>
              <a:rPr lang="es-MX" sz="1800" dirty="0" err="1"/>
              <a:t>ie.printStackTrace</a:t>
            </a:r>
            <a:r>
              <a:rPr lang="es-MX" sz="1800" dirty="0"/>
              <a:t>();</a:t>
            </a:r>
          </a:p>
          <a:p>
            <a:pPr marL="0" indent="0">
              <a:buNone/>
            </a:pPr>
            <a:r>
              <a:rPr lang="es-MX" sz="1800" dirty="0"/>
              <a:t>                }</a:t>
            </a:r>
          </a:p>
          <a:p>
            <a:pPr marL="0" indent="0">
              <a:buNone/>
            </a:pPr>
            <a:r>
              <a:rPr lang="es-MX" sz="1800" dirty="0"/>
              <a:t>            }//</a:t>
            </a:r>
            <a:r>
              <a:rPr lang="es-MX" sz="1800" dirty="0" err="1"/>
              <a:t>for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        }catch(</a:t>
            </a:r>
            <a:r>
              <a:rPr lang="es-MX" sz="1800" dirty="0" err="1"/>
              <a:t>Exception</a:t>
            </a:r>
            <a:r>
              <a:rPr lang="es-MX" sz="1800" dirty="0"/>
              <a:t> e){</a:t>
            </a:r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/>
              <a:t>e.printStackTrace</a:t>
            </a:r>
            <a:r>
              <a:rPr lang="es-MX" sz="1800" dirty="0"/>
              <a:t>();</a:t>
            </a:r>
          </a:p>
          <a:p>
            <a:pPr marL="0" indent="0">
              <a:buNone/>
            </a:pPr>
            <a:r>
              <a:rPr lang="es-MX" sz="1800" dirty="0"/>
              <a:t>        }//catch</a:t>
            </a:r>
          </a:p>
          <a:p>
            <a:pPr marL="0" indent="0">
              <a:buNone/>
            </a:pPr>
            <a:r>
              <a:rPr lang="es-MX" sz="1800" dirty="0"/>
              <a:t>    }//</a:t>
            </a:r>
            <a:r>
              <a:rPr lang="es-MX" sz="1800" dirty="0" err="1"/>
              <a:t>main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77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6978" y="0"/>
            <a:ext cx="9720072" cy="72751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Ejemplo, conexión a  un canal, cliente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0063" y="771525"/>
            <a:ext cx="5500687" cy="5537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 smtClean="0"/>
              <a:t>import</a:t>
            </a:r>
            <a:r>
              <a:rPr lang="es-MX" sz="1800" dirty="0" smtClean="0"/>
              <a:t> java.net.*;</a:t>
            </a:r>
          </a:p>
          <a:p>
            <a:pPr marL="0" indent="0">
              <a:buNone/>
            </a:pPr>
            <a:r>
              <a:rPr lang="es-MX" sz="1800" dirty="0" err="1" smtClean="0"/>
              <a:t>import</a:t>
            </a:r>
            <a:r>
              <a:rPr lang="es-MX" sz="1800" dirty="0" smtClean="0"/>
              <a:t> </a:t>
            </a:r>
            <a:r>
              <a:rPr lang="es-MX" sz="1800" dirty="0" err="1" smtClean="0"/>
              <a:t>java.net.MulticastSocket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>
              <a:buNone/>
            </a:pP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class</a:t>
            </a:r>
            <a:r>
              <a:rPr lang="es-MX" sz="1800" dirty="0" smtClean="0"/>
              <a:t> </a:t>
            </a:r>
            <a:r>
              <a:rPr lang="es-MX" sz="1800" dirty="0" err="1" smtClean="0"/>
              <a:t>CMulticast</a:t>
            </a:r>
            <a:r>
              <a:rPr lang="es-MX" sz="1800" dirty="0" smtClean="0"/>
              <a:t> {</a:t>
            </a:r>
          </a:p>
          <a:p>
            <a:pPr marL="0" indent="0">
              <a:buNone/>
            </a:pPr>
            <a:r>
              <a:rPr lang="es-MX" sz="1800" dirty="0" smtClean="0"/>
              <a:t>    </a:t>
            </a: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static</a:t>
            </a:r>
            <a:r>
              <a:rPr lang="es-MX" sz="1800" dirty="0" smtClean="0"/>
              <a:t> </a:t>
            </a:r>
            <a:r>
              <a:rPr lang="es-MX" sz="1800" dirty="0" err="1" smtClean="0"/>
              <a:t>void</a:t>
            </a:r>
            <a:r>
              <a:rPr lang="es-MX" sz="1800" dirty="0" smtClean="0"/>
              <a:t> </a:t>
            </a:r>
            <a:r>
              <a:rPr lang="es-MX" sz="1800" dirty="0" err="1" smtClean="0"/>
              <a:t>main</a:t>
            </a:r>
            <a:r>
              <a:rPr lang="es-MX" sz="1800" dirty="0" smtClean="0"/>
              <a:t>(</a:t>
            </a:r>
            <a:r>
              <a:rPr lang="es-MX" sz="1800" dirty="0" err="1" smtClean="0"/>
              <a:t>String</a:t>
            </a:r>
            <a:r>
              <a:rPr lang="es-MX" sz="1800" dirty="0" smtClean="0"/>
              <a:t>[] </a:t>
            </a:r>
            <a:r>
              <a:rPr lang="es-MX" sz="1800" dirty="0" err="1" smtClean="0"/>
              <a:t>args</a:t>
            </a:r>
            <a:r>
              <a:rPr lang="es-MX" sz="1800" dirty="0" smtClean="0"/>
              <a:t> ){</a:t>
            </a:r>
          </a:p>
          <a:p>
            <a:pPr marL="0" indent="0">
              <a:buNone/>
            </a:pPr>
            <a:r>
              <a:rPr lang="es-MX" sz="1800" dirty="0" smtClean="0"/>
              <a:t>        </a:t>
            </a:r>
            <a:r>
              <a:rPr lang="es-MX" sz="1800" dirty="0" err="1" smtClean="0"/>
              <a:t>InetAddress</a:t>
            </a:r>
            <a:r>
              <a:rPr lang="es-MX" sz="1800" dirty="0" smtClean="0"/>
              <a:t> </a:t>
            </a:r>
            <a:r>
              <a:rPr lang="es-MX" sz="1800" dirty="0" err="1" smtClean="0"/>
              <a:t>gpo</a:t>
            </a:r>
            <a:r>
              <a:rPr lang="es-MX" sz="1800" dirty="0" smtClean="0"/>
              <a:t>=</a:t>
            </a:r>
            <a:r>
              <a:rPr lang="es-MX" sz="1800" dirty="0" err="1" smtClean="0"/>
              <a:t>null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 smtClean="0"/>
              <a:t>        try{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r>
              <a:rPr lang="es-MX" sz="1800" dirty="0" err="1" smtClean="0"/>
              <a:t>MulticastSocket</a:t>
            </a:r>
            <a:r>
              <a:rPr lang="es-MX" sz="1800" dirty="0" smtClean="0"/>
              <a:t> cl= new </a:t>
            </a:r>
            <a:r>
              <a:rPr lang="es-MX" sz="1800" dirty="0" err="1" smtClean="0"/>
              <a:t>MulticastSocket</a:t>
            </a:r>
            <a:r>
              <a:rPr lang="es-MX" sz="1800" dirty="0" smtClean="0"/>
              <a:t>(9999);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r>
              <a:rPr lang="es-MX" sz="1800" dirty="0" err="1" smtClean="0"/>
              <a:t>System.out.println</a:t>
            </a:r>
            <a:r>
              <a:rPr lang="es-MX" sz="1800" dirty="0" smtClean="0"/>
              <a:t>("Cliente escuchando puerto "+ </a:t>
            </a:r>
            <a:r>
              <a:rPr lang="es-MX" sz="1800" dirty="0" err="1" smtClean="0"/>
              <a:t>cl.getLocalPort</a:t>
            </a:r>
            <a:r>
              <a:rPr lang="es-MX" sz="1800" dirty="0" smtClean="0"/>
              <a:t>());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r>
              <a:rPr lang="es-MX" sz="1800" dirty="0" err="1" smtClean="0"/>
              <a:t>cl.setReuseAddress</a:t>
            </a:r>
            <a:r>
              <a:rPr lang="es-MX" sz="1800" dirty="0" smtClean="0"/>
              <a:t>(true);</a:t>
            </a:r>
          </a:p>
          <a:p>
            <a:pPr marL="0" indent="0">
              <a:buNone/>
            </a:pPr>
            <a:r>
              <a:rPr lang="es-MX" sz="1800" dirty="0" smtClean="0"/>
              <a:t>            try{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gpo</a:t>
            </a:r>
            <a:r>
              <a:rPr lang="es-MX" sz="1800" dirty="0" smtClean="0"/>
              <a:t> = </a:t>
            </a:r>
            <a:r>
              <a:rPr lang="es-MX" sz="1800" dirty="0" err="1" smtClean="0"/>
              <a:t>InetAddress.getByName</a:t>
            </a:r>
            <a:r>
              <a:rPr lang="es-MX" sz="1800" dirty="0" smtClean="0"/>
              <a:t>("228.1.1.1");</a:t>
            </a:r>
          </a:p>
          <a:p>
            <a:pPr marL="0" indent="0">
              <a:buNone/>
            </a:pPr>
            <a:r>
              <a:rPr lang="es-MX" sz="1800" dirty="0" smtClean="0"/>
              <a:t>            }catch(</a:t>
            </a:r>
            <a:r>
              <a:rPr lang="es-MX" sz="1800" dirty="0" err="1" smtClean="0"/>
              <a:t>UnknownHostException</a:t>
            </a:r>
            <a:r>
              <a:rPr lang="es-MX" sz="1800" dirty="0" smtClean="0"/>
              <a:t> u){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System.err.println</a:t>
            </a:r>
            <a:r>
              <a:rPr lang="es-MX" sz="1800" dirty="0" smtClean="0"/>
              <a:t>("</a:t>
            </a:r>
            <a:r>
              <a:rPr lang="es-MX" sz="1800" dirty="0" err="1" smtClean="0"/>
              <a:t>Direccion</a:t>
            </a:r>
            <a:r>
              <a:rPr lang="es-MX" sz="1800" dirty="0" smtClean="0"/>
              <a:t> no valida");</a:t>
            </a:r>
          </a:p>
          <a:p>
            <a:pPr marL="0" indent="0">
              <a:buNone/>
            </a:pPr>
            <a:r>
              <a:rPr lang="es-MX" sz="1800" dirty="0" smtClean="0"/>
              <a:t>            }//catch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r>
              <a:rPr lang="es-MX" sz="1800" dirty="0" err="1" smtClean="0"/>
              <a:t>cl.joinGroup</a:t>
            </a:r>
            <a:r>
              <a:rPr lang="es-MX" sz="1800" dirty="0" smtClean="0"/>
              <a:t>(</a:t>
            </a:r>
            <a:r>
              <a:rPr lang="es-MX" sz="1800" dirty="0" err="1" smtClean="0"/>
              <a:t>gpo</a:t>
            </a:r>
            <a:r>
              <a:rPr lang="es-MX" sz="1800" dirty="0" smtClean="0"/>
              <a:t>);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r>
              <a:rPr lang="es-MX" sz="1800" dirty="0" err="1" smtClean="0"/>
              <a:t>System.out.println</a:t>
            </a:r>
            <a:r>
              <a:rPr lang="es-MX" sz="1800" dirty="0" smtClean="0"/>
              <a:t>("Unido al grupo");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endParaRPr lang="es-MX" sz="1800" dirty="0"/>
          </a:p>
        </p:txBody>
      </p:sp>
      <p:sp>
        <p:nvSpPr>
          <p:cNvPr id="5" name="2 Marcador de contenido"/>
          <p:cNvSpPr>
            <a:spLocks noGrp="1"/>
          </p:cNvSpPr>
          <p:nvPr>
            <p:ph sz="half" idx="2"/>
          </p:nvPr>
        </p:nvSpPr>
        <p:spPr>
          <a:xfrm>
            <a:off x="6000750" y="771526"/>
            <a:ext cx="5943600" cy="5647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 smtClean="0"/>
              <a:t>for</a:t>
            </a:r>
            <a:r>
              <a:rPr lang="es-MX" sz="1800" dirty="0" smtClean="0"/>
              <a:t>(;;){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DatagramPacket</a:t>
            </a:r>
            <a:r>
              <a:rPr lang="es-MX" sz="1800" dirty="0" smtClean="0"/>
              <a:t> p = new </a:t>
            </a:r>
            <a:r>
              <a:rPr lang="es-MX" sz="1800" dirty="0" err="1" smtClean="0"/>
              <a:t>DatagramPacket</a:t>
            </a:r>
            <a:r>
              <a:rPr lang="es-MX" sz="1800" dirty="0" smtClean="0"/>
              <a:t>(new byte[10],10);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cl.receive</a:t>
            </a:r>
            <a:r>
              <a:rPr lang="es-MX" sz="1800" dirty="0" smtClean="0"/>
              <a:t>(p);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String</a:t>
            </a:r>
            <a:r>
              <a:rPr lang="es-MX" sz="1800" dirty="0" smtClean="0"/>
              <a:t> </a:t>
            </a:r>
            <a:r>
              <a:rPr lang="es-MX" sz="1800" dirty="0" err="1" smtClean="0"/>
              <a:t>msj</a:t>
            </a:r>
            <a:r>
              <a:rPr lang="es-MX" sz="1800" dirty="0" smtClean="0"/>
              <a:t> = new </a:t>
            </a:r>
            <a:r>
              <a:rPr lang="es-MX" sz="1800" dirty="0" err="1" smtClean="0"/>
              <a:t>String</a:t>
            </a:r>
            <a:r>
              <a:rPr lang="es-MX" sz="1800" dirty="0" smtClean="0"/>
              <a:t>(</a:t>
            </a:r>
            <a:r>
              <a:rPr lang="es-MX" sz="1800" dirty="0" err="1" smtClean="0"/>
              <a:t>p.getData</a:t>
            </a:r>
            <a:r>
              <a:rPr lang="es-MX" sz="1800" dirty="0" smtClean="0"/>
              <a:t>());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System.out.println</a:t>
            </a:r>
            <a:r>
              <a:rPr lang="es-MX" sz="1800" dirty="0" smtClean="0"/>
              <a:t>("Datagrama recibido.."+</a:t>
            </a:r>
            <a:r>
              <a:rPr lang="es-MX" sz="1800" dirty="0" err="1" smtClean="0"/>
              <a:t>msj</a:t>
            </a:r>
            <a:r>
              <a:rPr lang="es-MX" sz="1800" dirty="0" smtClean="0"/>
              <a:t>);         </a:t>
            </a:r>
          </a:p>
          <a:p>
            <a:pPr marL="0" indent="0">
              <a:buNone/>
            </a:pPr>
            <a:r>
              <a:rPr lang="es-MX" sz="1800" dirty="0" smtClean="0"/>
              <a:t>                </a:t>
            </a:r>
            <a:r>
              <a:rPr lang="es-MX" sz="1800" dirty="0" err="1" smtClean="0"/>
              <a:t>System.out.println</a:t>
            </a:r>
            <a:r>
              <a:rPr lang="es-MX" sz="1800" dirty="0" smtClean="0"/>
              <a:t>("Servidor descubierto: "+</a:t>
            </a:r>
            <a:r>
              <a:rPr lang="es-MX" sz="1800" dirty="0" err="1" smtClean="0"/>
              <a:t>p.getAddress</a:t>
            </a:r>
            <a:r>
              <a:rPr lang="es-MX" sz="1800" dirty="0" smtClean="0"/>
              <a:t>()+" puerto:"+</a:t>
            </a:r>
            <a:r>
              <a:rPr lang="es-MX" sz="1800" dirty="0" err="1" smtClean="0"/>
              <a:t>p.getPort</a:t>
            </a:r>
            <a:r>
              <a:rPr lang="es-MX" sz="1800" dirty="0" smtClean="0"/>
              <a:t>());</a:t>
            </a:r>
          </a:p>
          <a:p>
            <a:pPr marL="0" indent="0">
              <a:buNone/>
            </a:pPr>
            <a:r>
              <a:rPr lang="es-MX" sz="1800" dirty="0" smtClean="0"/>
              <a:t>               </a:t>
            </a:r>
          </a:p>
          <a:p>
            <a:pPr marL="0" indent="0">
              <a:buNone/>
            </a:pPr>
            <a:r>
              <a:rPr lang="es-MX" sz="1800" dirty="0" smtClean="0"/>
              <a:t>            }//</a:t>
            </a:r>
            <a:r>
              <a:rPr lang="es-MX" sz="1800" dirty="0" err="1" smtClean="0"/>
              <a:t>for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            </a:t>
            </a:r>
          </a:p>
          <a:p>
            <a:pPr marL="0" indent="0">
              <a:buNone/>
            </a:pPr>
            <a:r>
              <a:rPr lang="es-MX" sz="1800" dirty="0" smtClean="0"/>
              <a:t>        }catch(</a:t>
            </a:r>
            <a:r>
              <a:rPr lang="es-MX" sz="1800" dirty="0" err="1" smtClean="0"/>
              <a:t>Exception</a:t>
            </a:r>
            <a:r>
              <a:rPr lang="es-MX" sz="1800" dirty="0" smtClean="0"/>
              <a:t> e){</a:t>
            </a:r>
          </a:p>
          <a:p>
            <a:pPr marL="0" indent="0">
              <a:buNone/>
            </a:pPr>
            <a:r>
              <a:rPr lang="es-MX" sz="1800" dirty="0" smtClean="0"/>
              <a:t>            </a:t>
            </a:r>
            <a:r>
              <a:rPr lang="es-MX" sz="1800" dirty="0" err="1" smtClean="0"/>
              <a:t>e.printStackTrace</a:t>
            </a:r>
            <a:r>
              <a:rPr lang="es-MX" sz="1800" dirty="0" smtClean="0"/>
              <a:t>();</a:t>
            </a:r>
          </a:p>
          <a:p>
            <a:pPr marL="0" indent="0">
              <a:buNone/>
            </a:pPr>
            <a:r>
              <a:rPr lang="es-MX" sz="1800" dirty="0" smtClean="0"/>
              <a:t>        }//catch</a:t>
            </a:r>
          </a:p>
          <a:p>
            <a:pPr marL="0" indent="0">
              <a:buNone/>
            </a:pPr>
            <a:r>
              <a:rPr lang="es-MX" sz="1800" dirty="0" smtClean="0"/>
              <a:t>    }//</a:t>
            </a:r>
            <a:r>
              <a:rPr lang="es-MX" sz="1800" dirty="0" err="1" smtClean="0"/>
              <a:t>main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}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29782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</a:t>
            </a:r>
            <a:r>
              <a:rPr lang="es-ES" dirty="0" err="1" smtClean="0"/>
              <a:t>Multicasting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7600" y="1905000"/>
            <a:ext cx="10363200" cy="3468216"/>
          </a:xfrm>
        </p:spPr>
        <p:txBody>
          <a:bodyPr/>
          <a:lstStyle/>
          <a:p>
            <a:r>
              <a:rPr lang="es-ES" dirty="0" smtClean="0"/>
              <a:t>Direcciones IPv4: </a:t>
            </a:r>
          </a:p>
          <a:p>
            <a:pPr lvl="1"/>
            <a:r>
              <a:rPr lang="es-ES" sz="2400" i="1" dirty="0" err="1" smtClean="0"/>
              <a:t>unicast</a:t>
            </a:r>
            <a:r>
              <a:rPr lang="es-ES" sz="2400" dirty="0" smtClean="0"/>
              <a:t>, dirigida a un nodo (Clases A, B y C).</a:t>
            </a:r>
          </a:p>
          <a:p>
            <a:pPr lvl="1"/>
            <a:r>
              <a:rPr lang="es-ES" sz="2400" i="1" dirty="0" err="1" smtClean="0"/>
              <a:t>broadcast</a:t>
            </a:r>
            <a:r>
              <a:rPr lang="es-ES" sz="2400" i="1" dirty="0" smtClean="0"/>
              <a:t>,</a:t>
            </a:r>
            <a:r>
              <a:rPr lang="es-ES" sz="2400" dirty="0" smtClean="0"/>
              <a:t> dirigida a todos los nodos de una subred.</a:t>
            </a:r>
          </a:p>
          <a:p>
            <a:pPr lvl="1"/>
            <a:r>
              <a:rPr lang="es-ES" sz="2400" i="1" dirty="0" err="1" smtClean="0"/>
              <a:t>multicast</a:t>
            </a:r>
            <a:r>
              <a:rPr lang="es-ES" sz="2400" i="1" dirty="0" smtClean="0"/>
              <a:t>, </a:t>
            </a:r>
            <a:r>
              <a:rPr lang="es-ES" sz="2400" dirty="0" smtClean="0"/>
              <a:t>dirigida a un grupo de nodos de una subred (Clase D).</a:t>
            </a:r>
          </a:p>
          <a:p>
            <a:r>
              <a:rPr lang="es-ES" dirty="0" smtClean="0"/>
              <a:t>Dirección </a:t>
            </a:r>
            <a:r>
              <a:rPr lang="es-ES" dirty="0" err="1" smtClean="0"/>
              <a:t>multicast</a:t>
            </a:r>
            <a:r>
              <a:rPr lang="es-ES" dirty="0" smtClean="0"/>
              <a:t>:</a:t>
            </a:r>
            <a:endParaRPr lang="es-MX" dirty="0"/>
          </a:p>
        </p:txBody>
      </p:sp>
      <p:pic>
        <p:nvPicPr>
          <p:cNvPr id="4" name="Picture 4" descr="C:\Documents and Settings\nacho\Mis documentos\ipclass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595" y="5229201"/>
            <a:ext cx="8940800" cy="1046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6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</a:t>
            </a:r>
            <a:r>
              <a:rPr lang="es-ES" dirty="0" err="1" smtClean="0"/>
              <a:t>Multicasting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445" y="3933056"/>
            <a:ext cx="10363200" cy="2158752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Rango de direcciones </a:t>
            </a:r>
            <a:r>
              <a:rPr lang="es-ES" sz="2800" i="1" dirty="0" err="1" smtClean="0"/>
              <a:t>multicast</a:t>
            </a:r>
            <a:r>
              <a:rPr lang="es-ES" sz="2800" dirty="0" smtClean="0"/>
              <a:t>:</a:t>
            </a:r>
          </a:p>
          <a:p>
            <a:pPr lvl="1"/>
            <a:r>
              <a:rPr lang="es-ES" sz="2000" dirty="0" smtClean="0"/>
              <a:t>224.0.0.0 - 239.255.255.255, bloques control para red local.</a:t>
            </a:r>
          </a:p>
          <a:p>
            <a:pPr lvl="1"/>
            <a:r>
              <a:rPr lang="es-ES" sz="2000" dirty="0" smtClean="0"/>
              <a:t>224.0.1.0 - 224.0.1.255, bloques control para Internet.</a:t>
            </a:r>
          </a:p>
          <a:p>
            <a:pPr lvl="1"/>
            <a:r>
              <a:rPr lang="es-ES" sz="2000" dirty="0" smtClean="0"/>
              <a:t>224.0.2.0 - 224.0.255.0, bloques AD-HOC.</a:t>
            </a:r>
          </a:p>
          <a:p>
            <a:pPr lvl="1"/>
            <a:r>
              <a:rPr lang="es-ES" sz="2000" dirty="0" smtClean="0"/>
              <a:t>224.1.0.0 - 224.1.255.255, grupos </a:t>
            </a:r>
            <a:r>
              <a:rPr lang="es-ES" sz="2000" i="1" dirty="0" err="1" smtClean="0"/>
              <a:t>multicast</a:t>
            </a:r>
            <a:r>
              <a:rPr lang="es-ES" sz="2000" dirty="0" smtClean="0"/>
              <a:t> estándar.</a:t>
            </a:r>
          </a:p>
          <a:p>
            <a:pPr lvl="1"/>
            <a:r>
              <a:rPr lang="es-ES" sz="2000" dirty="0" smtClean="0"/>
              <a:t>224.2.0.0 - 224.2.255.255, bloques SDP/SAP.</a:t>
            </a:r>
            <a:endParaRPr lang="es-MX" sz="2000" dirty="0"/>
          </a:p>
        </p:txBody>
      </p:sp>
      <p:pic>
        <p:nvPicPr>
          <p:cNvPr id="4" name="Picture 5" descr="C:\Documents and Settings\nacho\Mis documentos\map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862" y="1484785"/>
            <a:ext cx="6489700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61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Protocolo que permite a los </a:t>
            </a:r>
            <a:r>
              <a:rPr lang="es-ES" sz="2400" i="1" dirty="0" smtClean="0"/>
              <a:t>hosts</a:t>
            </a:r>
            <a:r>
              <a:rPr lang="es-ES" sz="2400" dirty="0" smtClean="0"/>
              <a:t> comunicar su interés, o no, en pertenecer a grupos </a:t>
            </a:r>
            <a:r>
              <a:rPr lang="es-ES" sz="2400" i="1" dirty="0" err="1" smtClean="0"/>
              <a:t>multicast</a:t>
            </a:r>
            <a:r>
              <a:rPr lang="es-ES" sz="2400" i="1" dirty="0" smtClean="0"/>
              <a:t>, </a:t>
            </a:r>
            <a:r>
              <a:rPr lang="es-ES" sz="2400" dirty="0" smtClean="0"/>
              <a:t>dinámicamente</a:t>
            </a:r>
            <a:r>
              <a:rPr lang="es-ES" sz="2400" i="1" dirty="0" smtClean="0"/>
              <a:t>.</a:t>
            </a:r>
          </a:p>
          <a:p>
            <a:r>
              <a:rPr lang="es-ES" sz="2400" dirty="0" smtClean="0"/>
              <a:t>Este interés se comunica a los </a:t>
            </a:r>
            <a:r>
              <a:rPr lang="es-ES" sz="2400" i="1" dirty="0" err="1" smtClean="0"/>
              <a:t>routers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multicast</a:t>
            </a:r>
            <a:r>
              <a:rPr lang="es-ES" sz="2400" dirty="0" smtClean="0"/>
              <a:t> que usarán la información para construir o podar árboles de distribución </a:t>
            </a:r>
            <a:r>
              <a:rPr lang="es-ES" sz="2400" i="1" dirty="0" err="1" smtClean="0"/>
              <a:t>multicast</a:t>
            </a:r>
            <a:r>
              <a:rPr lang="es-ES" sz="2400" i="1" dirty="0" smtClean="0"/>
              <a:t> </a:t>
            </a:r>
            <a:r>
              <a:rPr lang="es-ES" sz="2400" dirty="0" smtClean="0"/>
              <a:t> y usarlos en algún algoritmo de encaminamiento </a:t>
            </a:r>
            <a:r>
              <a:rPr lang="es-ES" sz="2400" i="1" dirty="0" err="1" smtClean="0"/>
              <a:t>multicast</a:t>
            </a:r>
            <a:r>
              <a:rPr lang="es-ES" sz="2400" i="1" dirty="0" smtClean="0"/>
              <a:t>.</a:t>
            </a:r>
          </a:p>
          <a:p>
            <a:r>
              <a:rPr lang="es-ES" sz="2400" dirty="0" smtClean="0"/>
              <a:t>Los mensajes IGMP van encapsulados dentro de datagramas IP, con número de protocolo IP = 2, TTL = 1 y con la opción </a:t>
            </a:r>
            <a:r>
              <a:rPr lang="es-ES" sz="2400" i="1" dirty="0" smtClean="0"/>
              <a:t>IP </a:t>
            </a:r>
            <a:r>
              <a:rPr lang="es-ES" sz="2400" i="1" dirty="0" err="1" smtClean="0"/>
              <a:t>Router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Alert</a:t>
            </a:r>
            <a:r>
              <a:rPr lang="es-ES" sz="2400" dirty="0" smtClean="0"/>
              <a:t> en la cabecera IP.</a:t>
            </a:r>
            <a:endParaRPr lang="es-ES" sz="2400" i="1" dirty="0" smtClean="0"/>
          </a:p>
          <a:p>
            <a:r>
              <a:rPr lang="es-ES" sz="2400" dirty="0" smtClean="0"/>
              <a:t>Existen 3 versiones incrementales. La más usada es la versión 2.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447675"/>
            <a:ext cx="1733550" cy="476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282574"/>
            <a:ext cx="8662987" cy="6351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82587"/>
            <a:ext cx="4762500" cy="2762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87437"/>
            <a:ext cx="52197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87437"/>
            <a:ext cx="61341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84387"/>
            <a:ext cx="6786563" cy="4542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8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6409"/>
          </a:xfrm>
        </p:spPr>
        <p:txBody>
          <a:bodyPr/>
          <a:lstStyle/>
          <a:p>
            <a:r>
              <a:rPr lang="es-ES_tradnl" altLang="es-MX" sz="5400" dirty="0"/>
              <a:t>Direcciones </a:t>
            </a:r>
            <a:r>
              <a:rPr lang="es-ES_tradnl" altLang="es-MX" sz="5400" dirty="0" err="1"/>
              <a:t>Multicast</a:t>
            </a:r>
            <a:r>
              <a:rPr lang="es-ES_tradnl" altLang="es-MX" sz="5400" dirty="0"/>
              <a:t> en </a:t>
            </a:r>
            <a:r>
              <a:rPr lang="es-ES_tradnl" altLang="es-MX" sz="5400" dirty="0" smtClean="0"/>
              <a:t>IP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24128" y="1500188"/>
            <a:ext cx="9720071" cy="480917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Las direcciones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tienen estructura plana (no jerárquica)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Las direcciones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solo pueden aparecer como direcciones de destino, nunca de origen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No pueden aparecer en los campos opcionales </a:t>
            </a:r>
            <a:r>
              <a:rPr lang="es-ES_tradnl" altLang="es-MX" sz="2400" dirty="0" err="1"/>
              <a:t>source</a:t>
            </a:r>
            <a:r>
              <a:rPr lang="es-ES_tradnl" altLang="es-MX" sz="2400" dirty="0"/>
              <a:t> </a:t>
            </a:r>
            <a:r>
              <a:rPr lang="es-ES_tradnl" altLang="es-MX" sz="2400" dirty="0" err="1"/>
              <a:t>route</a:t>
            </a:r>
            <a:r>
              <a:rPr lang="es-ES_tradnl" altLang="es-MX" sz="2400" dirty="0"/>
              <a:t> o record </a:t>
            </a:r>
            <a:r>
              <a:rPr lang="es-ES_tradnl" altLang="es-MX" sz="2400" dirty="0" err="1"/>
              <a:t>route</a:t>
            </a:r>
            <a:endParaRPr lang="es-ES_tradnl" altLang="es-MX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ICMP y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Los datagramas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no pueden dar lugar a mensajes ICMP DESTINATION UNREACHABLE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Tampoco pueden dar lugar a mensajes ICMP TIME EXCEEDED. Sin embargo el TTL se </a:t>
            </a:r>
            <a:r>
              <a:rPr lang="es-ES_tradnl" altLang="es-MX" sz="2400" dirty="0" err="1"/>
              <a:t>decrementa</a:t>
            </a:r>
            <a:r>
              <a:rPr lang="es-ES_tradnl" altLang="es-MX" sz="2400" dirty="0"/>
              <a:t> normalmente y cuando vale cero el datagrama se destruye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Los mensajes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ICMP ECHO REQUEST generan respuestas </a:t>
            </a:r>
            <a:r>
              <a:rPr lang="es-ES_tradnl" altLang="es-MX" sz="2400" dirty="0" err="1"/>
              <a:t>unicast</a:t>
            </a:r>
            <a:r>
              <a:rPr lang="es-ES_tradnl" altLang="es-MX" sz="2400" dirty="0"/>
              <a:t> de todos los miembros del grupo. Las respuestas, </a:t>
            </a:r>
            <a:r>
              <a:rPr lang="es-ES_tradnl" altLang="es-MX" sz="2400" dirty="0" err="1"/>
              <a:t>unicast</a:t>
            </a:r>
            <a:r>
              <a:rPr lang="es-ES_tradnl" altLang="es-MX" sz="2400" dirty="0"/>
              <a:t>, llevan como dirección de origen la del emisor y destino la del host que envió el ICMP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135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61962"/>
            <a:ext cx="5505450" cy="2952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31887"/>
            <a:ext cx="8616950" cy="558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6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431800"/>
            <a:ext cx="4543425" cy="228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6" y="1073149"/>
            <a:ext cx="9117013" cy="5595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6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604</Words>
  <Application>Microsoft Office PowerPoint</Application>
  <PresentationFormat>Personalizado</PresentationFormat>
  <Paragraphs>89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 Socket Multicast Cliente-Servidor</vt:lpstr>
      <vt:lpstr>IGMP - Multicasting</vt:lpstr>
      <vt:lpstr>IGMP - Multicasting</vt:lpstr>
      <vt:lpstr>IGMP - Introducción</vt:lpstr>
      <vt:lpstr>Presentación de PowerPoint</vt:lpstr>
      <vt:lpstr>Presentación de PowerPoint</vt:lpstr>
      <vt:lpstr>Direcciones Multicast en IP</vt:lpstr>
      <vt:lpstr>Presentación de PowerPoint</vt:lpstr>
      <vt:lpstr>Presentación de PowerPoint</vt:lpstr>
      <vt:lpstr>Presentación de PowerPoint</vt:lpstr>
      <vt:lpstr>Ejemplo, conexión a  un canal, servidor</vt:lpstr>
      <vt:lpstr>Ejemplo, conexión a  un canal, cliente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Difusión de video mediante Multicast Cliente-Servidor</dc:title>
  <dc:creator>Uzer7676</dc:creator>
  <cp:lastModifiedBy>escom</cp:lastModifiedBy>
  <cp:revision>14</cp:revision>
  <dcterms:created xsi:type="dcterms:W3CDTF">2015-02-08T20:26:32Z</dcterms:created>
  <dcterms:modified xsi:type="dcterms:W3CDTF">2016-03-02T15:13:24Z</dcterms:modified>
</cp:coreProperties>
</file>