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46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62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25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51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2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99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3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0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1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3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5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70BD-4655-45BC-9AC5-82124886C3F5}" type="datetimeFigureOut">
              <a:rPr lang="es-MX" smtClean="0"/>
              <a:t>06/04/2016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EA36-0A03-4014-A55B-15E614B567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08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Sockets e hilos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40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 smtClean="0"/>
              <a:t>Ejemplo: eco con hilos cliente java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4800" dirty="0" err="1"/>
              <a:t>import</a:t>
            </a:r>
            <a:r>
              <a:rPr lang="es-MX" sz="4800" dirty="0"/>
              <a:t> java.net.*;</a:t>
            </a:r>
          </a:p>
          <a:p>
            <a:pPr marL="0" indent="0">
              <a:buNone/>
            </a:pPr>
            <a:r>
              <a:rPr lang="es-MX" sz="4800" dirty="0" err="1"/>
              <a:t>import</a:t>
            </a:r>
            <a:r>
              <a:rPr lang="es-MX" sz="4800" dirty="0"/>
              <a:t> java.io.*;</a:t>
            </a:r>
          </a:p>
          <a:p>
            <a:pPr marL="0" indent="0">
              <a:buNone/>
            </a:pPr>
            <a:endParaRPr lang="es-MX" sz="4800" dirty="0"/>
          </a:p>
          <a:p>
            <a:pPr marL="0" indent="0">
              <a:buNone/>
            </a:pPr>
            <a:r>
              <a:rPr lang="es-MX" sz="4800" dirty="0" err="1"/>
              <a:t>public</a:t>
            </a:r>
            <a:r>
              <a:rPr lang="es-MX" sz="4800" dirty="0"/>
              <a:t> </a:t>
            </a:r>
            <a:r>
              <a:rPr lang="es-MX" sz="4800" dirty="0" err="1"/>
              <a:t>class</a:t>
            </a:r>
            <a:r>
              <a:rPr lang="es-MX" sz="4800" dirty="0"/>
              <a:t> </a:t>
            </a:r>
            <a:r>
              <a:rPr lang="es-MX" sz="4800" dirty="0" err="1"/>
              <a:t>CEcoHilos</a:t>
            </a:r>
            <a:r>
              <a:rPr lang="es-MX" sz="4800" dirty="0"/>
              <a:t> {</a:t>
            </a:r>
          </a:p>
          <a:p>
            <a:pPr marL="0" indent="0">
              <a:buNone/>
            </a:pPr>
            <a:r>
              <a:rPr lang="es-MX" sz="4800" dirty="0"/>
              <a:t>    </a:t>
            </a:r>
            <a:r>
              <a:rPr lang="es-MX" sz="4800" dirty="0" err="1"/>
              <a:t>public</a:t>
            </a:r>
            <a:r>
              <a:rPr lang="es-MX" sz="4800" dirty="0"/>
              <a:t> </a:t>
            </a:r>
            <a:r>
              <a:rPr lang="es-MX" sz="4800" dirty="0" err="1"/>
              <a:t>static</a:t>
            </a:r>
            <a:r>
              <a:rPr lang="es-MX" sz="4800" dirty="0"/>
              <a:t> </a:t>
            </a:r>
            <a:r>
              <a:rPr lang="es-MX" sz="4800" dirty="0" err="1"/>
              <a:t>void</a:t>
            </a:r>
            <a:r>
              <a:rPr lang="es-MX" sz="4800" dirty="0"/>
              <a:t> </a:t>
            </a:r>
            <a:r>
              <a:rPr lang="es-MX" sz="4800" dirty="0" err="1"/>
              <a:t>main</a:t>
            </a:r>
            <a:r>
              <a:rPr lang="es-MX" sz="4800" dirty="0"/>
              <a:t>(</a:t>
            </a:r>
            <a:r>
              <a:rPr lang="es-MX" sz="4800" dirty="0" err="1"/>
              <a:t>String</a:t>
            </a:r>
            <a:r>
              <a:rPr lang="es-MX" sz="4800" dirty="0"/>
              <a:t>[] </a:t>
            </a:r>
            <a:r>
              <a:rPr lang="es-MX" sz="4800" dirty="0" err="1"/>
              <a:t>args</a:t>
            </a:r>
            <a:r>
              <a:rPr lang="es-MX" sz="4800" dirty="0"/>
              <a:t>){</a:t>
            </a:r>
          </a:p>
          <a:p>
            <a:pPr marL="0" indent="0">
              <a:buNone/>
            </a:pPr>
            <a:r>
              <a:rPr lang="es-MX" sz="4800" dirty="0"/>
              <a:t>        try{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InetAddress</a:t>
            </a:r>
            <a:r>
              <a:rPr lang="es-MX" sz="4800" dirty="0"/>
              <a:t> </a:t>
            </a:r>
            <a:r>
              <a:rPr lang="es-MX" sz="4800" dirty="0" err="1"/>
              <a:t>srv</a:t>
            </a:r>
            <a:r>
              <a:rPr lang="es-MX" sz="4800" dirty="0"/>
              <a:t> = </a:t>
            </a:r>
            <a:r>
              <a:rPr lang="es-MX" sz="4800" dirty="0" err="1"/>
              <a:t>InetAddress.getByName</a:t>
            </a:r>
            <a:r>
              <a:rPr lang="es-MX" sz="4800" dirty="0"/>
              <a:t>("127.0.0.1");</a:t>
            </a:r>
          </a:p>
          <a:p>
            <a:pPr marL="0" indent="0">
              <a:buNone/>
            </a:pPr>
            <a:r>
              <a:rPr lang="es-MX" sz="4800" dirty="0"/>
              <a:t>            Socket cl = new Socket(srv,9000);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PrintWriter</a:t>
            </a:r>
            <a:r>
              <a:rPr lang="es-MX" sz="4800" dirty="0"/>
              <a:t> </a:t>
            </a:r>
            <a:r>
              <a:rPr lang="es-MX" sz="4800" dirty="0" err="1"/>
              <a:t>pw</a:t>
            </a:r>
            <a:r>
              <a:rPr lang="es-MX" sz="4800" dirty="0"/>
              <a:t> = new </a:t>
            </a:r>
            <a:r>
              <a:rPr lang="es-MX" sz="4800" dirty="0" err="1"/>
              <a:t>PrintWriter</a:t>
            </a:r>
            <a:r>
              <a:rPr lang="es-MX" sz="4800" dirty="0"/>
              <a:t>(new </a:t>
            </a:r>
            <a:r>
              <a:rPr lang="es-MX" sz="4800" dirty="0" err="1"/>
              <a:t>OutputStreamWriter</a:t>
            </a:r>
            <a:r>
              <a:rPr lang="es-MX" sz="4800" dirty="0"/>
              <a:t>(</a:t>
            </a:r>
            <a:r>
              <a:rPr lang="es-MX" sz="4800" dirty="0" err="1"/>
              <a:t>cl.getOutputStream</a:t>
            </a:r>
            <a:r>
              <a:rPr lang="es-MX" sz="4800" dirty="0"/>
              <a:t>()));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BufferedReader</a:t>
            </a:r>
            <a:r>
              <a:rPr lang="es-MX" sz="4800" dirty="0"/>
              <a:t> </a:t>
            </a:r>
            <a:r>
              <a:rPr lang="es-MX" sz="4800" dirty="0" err="1"/>
              <a:t>br</a:t>
            </a:r>
            <a:r>
              <a:rPr lang="es-MX" sz="4800" dirty="0"/>
              <a:t> = new </a:t>
            </a:r>
            <a:r>
              <a:rPr lang="es-MX" sz="4800" dirty="0" err="1"/>
              <a:t>BufferedReader</a:t>
            </a:r>
            <a:r>
              <a:rPr lang="es-MX" sz="4800" dirty="0"/>
              <a:t>(new </a:t>
            </a:r>
            <a:r>
              <a:rPr lang="es-MX" sz="4800" dirty="0" err="1"/>
              <a:t>InputStreamReader</a:t>
            </a:r>
            <a:r>
              <a:rPr lang="es-MX" sz="4800" dirty="0"/>
              <a:t>(</a:t>
            </a:r>
            <a:r>
              <a:rPr lang="es-MX" sz="4800" dirty="0" err="1"/>
              <a:t>cl.getInputStream</a:t>
            </a:r>
            <a:r>
              <a:rPr lang="es-MX" sz="4800" dirty="0"/>
              <a:t>()));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BufferedReader</a:t>
            </a:r>
            <a:r>
              <a:rPr lang="es-MX" sz="4800" dirty="0"/>
              <a:t> br2 = new </a:t>
            </a:r>
            <a:r>
              <a:rPr lang="es-MX" sz="4800" dirty="0" err="1"/>
              <a:t>BufferedReader</a:t>
            </a:r>
            <a:r>
              <a:rPr lang="es-MX" sz="4800" dirty="0"/>
              <a:t>(new </a:t>
            </a:r>
            <a:r>
              <a:rPr lang="es-MX" sz="4800" dirty="0" err="1"/>
              <a:t>InputStreamReader</a:t>
            </a:r>
            <a:r>
              <a:rPr lang="es-MX" sz="4800" dirty="0"/>
              <a:t>(System.in));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String</a:t>
            </a:r>
            <a:r>
              <a:rPr lang="es-MX" sz="4800" dirty="0"/>
              <a:t> </a:t>
            </a:r>
            <a:r>
              <a:rPr lang="es-MX" sz="4800" dirty="0" err="1"/>
              <a:t>linea</a:t>
            </a:r>
            <a:r>
              <a:rPr lang="es-MX" sz="4800" dirty="0"/>
              <a:t>="";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System.out.println</a:t>
            </a:r>
            <a:r>
              <a:rPr lang="es-MX" sz="4800" dirty="0"/>
              <a:t>("Escribe mensajes &lt;ENTER&gt; para enviar, &lt;SALIR&gt; para terminar\n");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for</a:t>
            </a:r>
            <a:r>
              <a:rPr lang="es-MX" sz="4800" dirty="0"/>
              <a:t>(;;){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linea</a:t>
            </a:r>
            <a:r>
              <a:rPr lang="es-MX" sz="4800" dirty="0"/>
              <a:t>= br2.readLine();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pw.println</a:t>
            </a:r>
            <a:r>
              <a:rPr lang="es-MX" sz="4800" dirty="0"/>
              <a:t>(</a:t>
            </a:r>
            <a:r>
              <a:rPr lang="es-MX" sz="4800" dirty="0" err="1"/>
              <a:t>linea</a:t>
            </a:r>
            <a:r>
              <a:rPr lang="es-MX" sz="4800" dirty="0"/>
              <a:t>);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pw.flush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if</a:t>
            </a:r>
            <a:r>
              <a:rPr lang="es-MX" sz="4800" dirty="0"/>
              <a:t>(</a:t>
            </a:r>
            <a:r>
              <a:rPr lang="es-MX" sz="4800" dirty="0" err="1"/>
              <a:t>linea.indexOf</a:t>
            </a:r>
            <a:r>
              <a:rPr lang="es-MX" sz="4800" dirty="0"/>
              <a:t>("SALIR")&gt;=0){</a:t>
            </a:r>
          </a:p>
          <a:p>
            <a:pPr marL="0" indent="0">
              <a:buNone/>
            </a:pPr>
            <a:r>
              <a:rPr lang="es-MX" sz="4800" dirty="0"/>
              <a:t>                    </a:t>
            </a:r>
            <a:r>
              <a:rPr lang="es-MX" sz="4800" dirty="0" err="1"/>
              <a:t>System.out.println</a:t>
            </a:r>
            <a:r>
              <a:rPr lang="es-MX" sz="4800" dirty="0"/>
              <a:t>("</a:t>
            </a:r>
            <a:r>
              <a:rPr lang="es-MX" sz="4800" dirty="0" err="1"/>
              <a:t>Adios</a:t>
            </a:r>
            <a:r>
              <a:rPr lang="es-MX" sz="4800" dirty="0"/>
              <a:t>...");</a:t>
            </a:r>
          </a:p>
          <a:p>
            <a:pPr marL="0" indent="0">
              <a:buNone/>
            </a:pPr>
            <a:r>
              <a:rPr lang="es-MX" sz="4800" dirty="0"/>
              <a:t>                    </a:t>
            </a:r>
            <a:r>
              <a:rPr lang="es-MX" sz="4800" dirty="0" err="1"/>
              <a:t>cl.close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            </a:t>
            </a:r>
            <a:r>
              <a:rPr lang="es-MX" sz="4800" dirty="0" err="1"/>
              <a:t>System.exit</a:t>
            </a:r>
            <a:r>
              <a:rPr lang="es-MX" sz="4800" dirty="0"/>
              <a:t>(0);</a:t>
            </a:r>
          </a:p>
          <a:p>
            <a:pPr marL="0" indent="0">
              <a:buNone/>
            </a:pPr>
            <a:r>
              <a:rPr lang="es-MX" sz="4800" dirty="0"/>
              <a:t>                }//</a:t>
            </a:r>
            <a:r>
              <a:rPr lang="es-MX" sz="4800" dirty="0" err="1"/>
              <a:t>if</a:t>
            </a:r>
            <a:endParaRPr lang="es-MX" sz="4800" dirty="0"/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String</a:t>
            </a:r>
            <a:r>
              <a:rPr lang="es-MX" sz="4800" dirty="0"/>
              <a:t> eco=</a:t>
            </a:r>
            <a:r>
              <a:rPr lang="es-MX" sz="4800" dirty="0" err="1"/>
              <a:t>br.readLine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System.out.println</a:t>
            </a:r>
            <a:r>
              <a:rPr lang="es-MX" sz="4800" dirty="0"/>
              <a:t>("ECO: "+eco);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</a:p>
          <a:p>
            <a:pPr marL="0" indent="0">
              <a:buNone/>
            </a:pPr>
            <a:r>
              <a:rPr lang="es-MX" sz="4800" dirty="0"/>
              <a:t>            }//</a:t>
            </a:r>
            <a:r>
              <a:rPr lang="es-MX" sz="4800" dirty="0" err="1"/>
              <a:t>for</a:t>
            </a:r>
            <a:endParaRPr lang="es-MX" sz="4800" dirty="0"/>
          </a:p>
          <a:p>
            <a:pPr marL="0" indent="0">
              <a:buNone/>
            </a:pPr>
            <a:r>
              <a:rPr lang="es-MX" sz="4800" dirty="0"/>
              <a:t>        }catch(</a:t>
            </a:r>
            <a:r>
              <a:rPr lang="es-MX" sz="4800" dirty="0" err="1"/>
              <a:t>Exception</a:t>
            </a:r>
            <a:r>
              <a:rPr lang="es-MX" sz="4800" dirty="0"/>
              <a:t> e){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e.printStackTrace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}//catch</a:t>
            </a:r>
          </a:p>
          <a:p>
            <a:pPr marL="0" indent="0">
              <a:buNone/>
            </a:pPr>
            <a:r>
              <a:rPr lang="es-MX" sz="4800" dirty="0"/>
              <a:t>    }//</a:t>
            </a:r>
            <a:r>
              <a:rPr lang="es-MX" sz="4800" dirty="0" err="1"/>
              <a:t>main</a:t>
            </a:r>
            <a:endParaRPr lang="es-MX" sz="4800" dirty="0"/>
          </a:p>
          <a:p>
            <a:pPr marL="0" indent="0">
              <a:buNone/>
            </a:pPr>
            <a:r>
              <a:rPr lang="es-MX" sz="4800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944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Servidor http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Práctica 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326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Comunicación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5820220" cy="4168328"/>
          </a:xfrm>
        </p:spPr>
      </p:pic>
    </p:spTree>
    <p:extLst>
      <p:ext uri="{BB962C8B-B14F-4D97-AF65-F5344CB8AC3E}">
        <p14:creationId xmlns:p14="http://schemas.microsoft.com/office/powerpoint/2010/main" val="350006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Solicitud HTTP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Línea de solicitud, especifica el tipo  de documento solicitado. Formado por:</a:t>
            </a:r>
          </a:p>
          <a:p>
            <a:pPr lvl="1"/>
            <a:r>
              <a:rPr lang="es-MX" dirty="0" smtClean="0"/>
              <a:t>Método (GET, POST, HEAD, </a:t>
            </a:r>
            <a:r>
              <a:rPr lang="es-MX" dirty="0" err="1" smtClean="0"/>
              <a:t>etc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Dirección URL</a:t>
            </a:r>
          </a:p>
          <a:p>
            <a:pPr lvl="1"/>
            <a:r>
              <a:rPr lang="es-MX" dirty="0" smtClean="0"/>
              <a:t>Versión (HTTP/1.0)</a:t>
            </a:r>
          </a:p>
          <a:p>
            <a:r>
              <a:rPr lang="es-MX" dirty="0" smtClean="0"/>
              <a:t>Campos del encabezado de solicitud, conjunto de líneas opcionales que aportan información adicional</a:t>
            </a:r>
          </a:p>
          <a:p>
            <a:r>
              <a:rPr lang="es-MX" dirty="0" smtClean="0"/>
              <a:t>El cuerpo de la solicitud, líneas opcionales separadas de las anteriores por una línea en blanco que permiten enviar datos. Por ejemplo en el método POST para llenar un formulario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398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MÉTODO VERSIÓN URL</a:t>
            </a:r>
            <a:r>
              <a:rPr lang="es-MX" sz="2000" i="1" dirty="0"/>
              <a:t>&lt;</a:t>
            </a:r>
            <a:r>
              <a:rPr lang="es-MX" sz="2000" i="1" dirty="0" err="1"/>
              <a:t>crlf</a:t>
            </a:r>
            <a:r>
              <a:rPr lang="es-MX" sz="2000" i="1" dirty="0"/>
              <a:t>&gt;</a:t>
            </a:r>
            <a:r>
              <a:rPr lang="es-MX" sz="2000" dirty="0"/>
              <a:t> 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ENCABEZADO</a:t>
            </a:r>
            <a:r>
              <a:rPr lang="es-MX" sz="2000" dirty="0"/>
              <a:t>: Valor</a:t>
            </a:r>
            <a:r>
              <a:rPr lang="es-MX" sz="2000" i="1" dirty="0"/>
              <a:t>&lt;</a:t>
            </a:r>
            <a:r>
              <a:rPr lang="es-MX" sz="2000" i="1" dirty="0" err="1"/>
              <a:t>crlf</a:t>
            </a:r>
            <a:r>
              <a:rPr lang="es-MX" sz="2000" i="1" dirty="0"/>
              <a:t>&gt;</a:t>
            </a:r>
            <a:r>
              <a:rPr lang="es-MX" sz="2000" dirty="0"/>
              <a:t> 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. </a:t>
            </a:r>
            <a:r>
              <a:rPr lang="es-MX" sz="2000" dirty="0"/>
              <a:t>. . ENCABEZADO: Valor</a:t>
            </a:r>
            <a:r>
              <a:rPr lang="es-MX" sz="2000" i="1" dirty="0"/>
              <a:t>&lt;</a:t>
            </a:r>
            <a:r>
              <a:rPr lang="es-MX" sz="2000" i="1" dirty="0" err="1"/>
              <a:t>crlf</a:t>
            </a:r>
            <a:r>
              <a:rPr lang="es-MX" sz="2000" i="1" dirty="0" smtClean="0"/>
              <a:t>&gt;</a:t>
            </a:r>
          </a:p>
          <a:p>
            <a:pPr marL="0" indent="0">
              <a:buNone/>
            </a:pPr>
            <a:r>
              <a:rPr lang="es-MX" sz="2000" dirty="0" smtClean="0"/>
              <a:t> </a:t>
            </a:r>
            <a:r>
              <a:rPr lang="es-MX" sz="2000" i="1" dirty="0"/>
              <a:t>Línea en blanco &lt;</a:t>
            </a:r>
            <a:r>
              <a:rPr lang="es-MX" sz="2000" i="1" dirty="0" err="1"/>
              <a:t>crlf</a:t>
            </a:r>
            <a:r>
              <a:rPr lang="es-MX" sz="2000" i="1" dirty="0"/>
              <a:t>&gt;</a:t>
            </a:r>
            <a:r>
              <a:rPr lang="es-MX" sz="2000" dirty="0"/>
              <a:t> 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CUERPO </a:t>
            </a:r>
            <a:r>
              <a:rPr lang="es-MX" sz="2000" dirty="0"/>
              <a:t>DE LA </a:t>
            </a:r>
            <a:r>
              <a:rPr lang="es-MX" sz="2000" dirty="0" smtClean="0"/>
              <a:t>SOLICITUD</a:t>
            </a:r>
          </a:p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n-US" sz="2000" dirty="0"/>
              <a:t>GET http://es.kioskea.net HTTP/1.0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Accept </a:t>
            </a:r>
            <a:r>
              <a:rPr lang="en-US" sz="2000" dirty="0"/>
              <a:t>: Text/html If-Modified-Since : Saturday, 15-January-2000 14:37:11 GMT User-Agent : Mozilla/4.0 (compatible; MSIE 5.0; Windows 95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74239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 HTTP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conjunto de </a:t>
            </a:r>
            <a:r>
              <a:rPr lang="es-MX" dirty="0" err="1" smtClean="0"/>
              <a:t>lineas</a:t>
            </a:r>
            <a:r>
              <a:rPr lang="es-MX" dirty="0" smtClean="0"/>
              <a:t> que se </a:t>
            </a:r>
            <a:r>
              <a:rPr lang="es-MX" dirty="0" err="1" smtClean="0"/>
              <a:t>envian</a:t>
            </a:r>
            <a:r>
              <a:rPr lang="es-MX" dirty="0" smtClean="0"/>
              <a:t> desde el servidor al navegador, las cuales son:</a:t>
            </a:r>
          </a:p>
          <a:p>
            <a:pPr lvl="1"/>
            <a:r>
              <a:rPr lang="es-MX" dirty="0" err="1" smtClean="0"/>
              <a:t>Linea</a:t>
            </a:r>
            <a:r>
              <a:rPr lang="es-MX" dirty="0" smtClean="0"/>
              <a:t> de estado, especifica versión, el estado de la solicitud echa y un texto explicativo</a:t>
            </a:r>
          </a:p>
          <a:p>
            <a:pPr lvl="1"/>
            <a:r>
              <a:rPr lang="es-MX" dirty="0" smtClean="0"/>
              <a:t>Campos de respuesta, campos opcionales que permiten aportar información extra sobre la respuesta o el servidor</a:t>
            </a:r>
          </a:p>
          <a:p>
            <a:pPr lvl="1"/>
            <a:r>
              <a:rPr lang="es-MX" dirty="0" smtClean="0"/>
              <a:t>Cuerpo de la respuesta, el cual contiene el documento solicitado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862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VERSIÓN-HTTP CÓDIGO EXPLICACIÓN </a:t>
            </a:r>
            <a:r>
              <a:rPr lang="es-MX" sz="2400" i="1" dirty="0"/>
              <a:t>&lt;</a:t>
            </a:r>
            <a:r>
              <a:rPr lang="es-MX" sz="2400" i="1" dirty="0" err="1"/>
              <a:t>crlf</a:t>
            </a:r>
            <a:r>
              <a:rPr lang="es-MX" sz="2400" i="1" dirty="0"/>
              <a:t>&gt;</a:t>
            </a:r>
            <a:r>
              <a:rPr lang="es-MX" sz="2400" dirty="0"/>
              <a:t> 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ENCABEZADO</a:t>
            </a:r>
            <a:r>
              <a:rPr lang="es-MX" sz="2400" dirty="0"/>
              <a:t>: Valor</a:t>
            </a:r>
            <a:r>
              <a:rPr lang="es-MX" sz="2400" i="1" dirty="0"/>
              <a:t>&lt;</a:t>
            </a:r>
            <a:r>
              <a:rPr lang="es-MX" sz="2400" i="1" dirty="0" err="1"/>
              <a:t>crlf</a:t>
            </a:r>
            <a:r>
              <a:rPr lang="es-MX" sz="2400" i="1" dirty="0"/>
              <a:t>&gt;</a:t>
            </a:r>
            <a:r>
              <a:rPr lang="es-MX" sz="2400" dirty="0"/>
              <a:t> 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. </a:t>
            </a:r>
            <a:r>
              <a:rPr lang="es-MX" sz="2400" dirty="0"/>
              <a:t>. . ENCABEZADO: Valor</a:t>
            </a:r>
            <a:r>
              <a:rPr lang="es-MX" sz="2400" i="1" dirty="0"/>
              <a:t>&lt;</a:t>
            </a:r>
            <a:r>
              <a:rPr lang="es-MX" sz="2400" i="1" dirty="0" err="1"/>
              <a:t>crlf</a:t>
            </a:r>
            <a:r>
              <a:rPr lang="es-MX" sz="2400" i="1" dirty="0"/>
              <a:t>&gt;</a:t>
            </a:r>
            <a:r>
              <a:rPr lang="es-MX" sz="2400" dirty="0"/>
              <a:t> 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i="1" dirty="0" smtClean="0"/>
              <a:t>Línea </a:t>
            </a:r>
            <a:r>
              <a:rPr lang="es-MX" sz="2400" i="1" dirty="0"/>
              <a:t>en blanco &lt;</a:t>
            </a:r>
            <a:r>
              <a:rPr lang="es-MX" sz="2400" i="1" dirty="0" err="1"/>
              <a:t>crlf</a:t>
            </a:r>
            <a:r>
              <a:rPr lang="es-MX" sz="2400" i="1" dirty="0"/>
              <a:t>&gt;</a:t>
            </a:r>
            <a:r>
              <a:rPr lang="es-MX" sz="2400" dirty="0"/>
              <a:t> 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CUERPO </a:t>
            </a:r>
            <a:r>
              <a:rPr lang="es-MX" sz="2400" dirty="0"/>
              <a:t>DE </a:t>
            </a:r>
            <a:r>
              <a:rPr lang="es-MX" sz="2400" dirty="0" smtClean="0"/>
              <a:t>LA RESPUESTA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HTTP/1.0 200 OK Date: </a:t>
            </a:r>
            <a:r>
              <a:rPr lang="es-MX" sz="2400" dirty="0" err="1"/>
              <a:t>Sat</a:t>
            </a:r>
            <a:r>
              <a:rPr lang="es-MX" sz="2400" dirty="0"/>
              <a:t>, 15 </a:t>
            </a:r>
            <a:r>
              <a:rPr lang="es-MX" sz="2400" dirty="0" err="1"/>
              <a:t>Jan</a:t>
            </a:r>
            <a:r>
              <a:rPr lang="es-MX" sz="2400" dirty="0"/>
              <a:t> 2000 14:37:12 GMT Server : Microsoft-IIS/2.0 Content-</a:t>
            </a:r>
            <a:r>
              <a:rPr lang="es-MX" sz="2400" dirty="0" err="1"/>
              <a:t>Type</a:t>
            </a:r>
            <a:r>
              <a:rPr lang="es-MX" sz="2400" dirty="0"/>
              <a:t> : </a:t>
            </a:r>
            <a:r>
              <a:rPr lang="es-MX" sz="2400" dirty="0" err="1"/>
              <a:t>text</a:t>
            </a:r>
            <a:r>
              <a:rPr lang="es-MX" sz="2400" dirty="0"/>
              <a:t>/HTML Content-</a:t>
            </a:r>
            <a:r>
              <a:rPr lang="es-MX" sz="2400" dirty="0" err="1"/>
              <a:t>Length</a:t>
            </a:r>
            <a:r>
              <a:rPr lang="es-MX" sz="2400" dirty="0"/>
              <a:t> : 1245 </a:t>
            </a:r>
            <a:r>
              <a:rPr lang="es-MX" sz="2400" dirty="0" err="1"/>
              <a:t>Last-Modified</a:t>
            </a:r>
            <a:r>
              <a:rPr lang="es-MX" sz="2400" dirty="0"/>
              <a:t> : </a:t>
            </a:r>
            <a:r>
              <a:rPr lang="es-MX" sz="2400" dirty="0" err="1"/>
              <a:t>Fri</a:t>
            </a:r>
            <a:r>
              <a:rPr lang="es-MX" sz="2400" dirty="0"/>
              <a:t>, 14 </a:t>
            </a:r>
            <a:r>
              <a:rPr lang="es-MX" sz="2400" dirty="0" err="1"/>
              <a:t>Jan</a:t>
            </a:r>
            <a:r>
              <a:rPr lang="es-MX" sz="2400" dirty="0"/>
              <a:t> 2000 08:25:13 GMT</a:t>
            </a:r>
          </a:p>
        </p:txBody>
      </p:sp>
    </p:spTree>
    <p:extLst>
      <p:ext uri="{BB962C8B-B14F-4D97-AF65-F5344CB8AC3E}">
        <p14:creationId xmlns:p14="http://schemas.microsoft.com/office/powerpoint/2010/main" val="363510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Desarrollo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mtClean="0"/>
              <a:t>Se implementará </a:t>
            </a:r>
            <a:r>
              <a:rPr lang="es-MX" dirty="0"/>
              <a:t>un servidor HTTP que sea capaz de reconocer y servir peticiones de recursos mediante los métodos GET, POST, HEAD (Ver RFC 2616)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59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Modelos de organización de hilos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s-MX" dirty="0" smtClean="0"/>
              <a:t>Modelo del servidor trabajador</a:t>
            </a:r>
          </a:p>
          <a:p>
            <a:pPr marL="514350" indent="-514350">
              <a:buFont typeface="+mj-lt"/>
              <a:buAutoNum type="alphaLcParenR"/>
            </a:pPr>
            <a:r>
              <a:rPr lang="es-MX" dirty="0" smtClean="0"/>
              <a:t>Modelo de equipo </a:t>
            </a:r>
          </a:p>
          <a:p>
            <a:pPr marL="514350" indent="-514350">
              <a:buFont typeface="+mj-lt"/>
              <a:buAutoNum type="alphaLcParenR"/>
            </a:pPr>
            <a:r>
              <a:rPr lang="es-MX" dirty="0" smtClean="0"/>
              <a:t>Modelo de entubamiento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6" y="3573016"/>
            <a:ext cx="5800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Ejemplo: eco con hilos servidor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458616" cy="4525963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fcntl.h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string.h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stdlib.h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errno.h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stdio.h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netinet</a:t>
            </a:r>
            <a:r>
              <a:rPr lang="es-MX" sz="5600" dirty="0" smtClean="0"/>
              <a:t>/</a:t>
            </a:r>
            <a:r>
              <a:rPr lang="es-MX" sz="5600" dirty="0" err="1" smtClean="0"/>
              <a:t>in.h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resolv.h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sys</a:t>
            </a:r>
            <a:r>
              <a:rPr lang="es-MX" sz="5600" dirty="0" smtClean="0"/>
              <a:t>/</a:t>
            </a:r>
            <a:r>
              <a:rPr lang="es-MX" sz="5600" dirty="0" err="1" smtClean="0"/>
              <a:t>socket.h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&lt;arpa/</a:t>
            </a:r>
            <a:r>
              <a:rPr lang="es-MX" sz="5600" dirty="0" err="1" smtClean="0"/>
              <a:t>inet.h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unistd.h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pthread.h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endParaRPr lang="es-MX" sz="5600" dirty="0" smtClean="0"/>
          </a:p>
          <a:p>
            <a:pPr marL="0" indent="0">
              <a:buNone/>
            </a:pPr>
            <a:r>
              <a:rPr lang="es-MX" sz="5600" dirty="0" smtClean="0"/>
              <a:t>#define PROCESOS 10</a:t>
            </a:r>
          </a:p>
          <a:p>
            <a:pPr marL="0" indent="0">
              <a:buNone/>
            </a:pPr>
            <a:r>
              <a:rPr lang="es-MX" sz="5600" dirty="0" smtClean="0"/>
              <a:t>#define PUERTO 1101</a:t>
            </a:r>
          </a:p>
          <a:p>
            <a:pPr marL="0" indent="0">
              <a:buNone/>
            </a:pPr>
            <a:r>
              <a:rPr lang="es-MX" sz="5600" dirty="0" smtClean="0"/>
              <a:t>#define TAMBUFER 1024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987824" y="1600200"/>
            <a:ext cx="5698976" cy="4525963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4800" dirty="0" err="1" smtClean="0"/>
              <a:t>void</a:t>
            </a:r>
            <a:r>
              <a:rPr lang="es-MX" sz="4800" dirty="0" smtClean="0"/>
              <a:t>* </a:t>
            </a:r>
            <a:r>
              <a:rPr lang="es-MX" sz="4800" dirty="0" err="1" smtClean="0"/>
              <a:t>SocketHandler</a:t>
            </a:r>
            <a:r>
              <a:rPr lang="es-MX" sz="4800" dirty="0" smtClean="0"/>
              <a:t>(</a:t>
            </a:r>
            <a:r>
              <a:rPr lang="es-MX" sz="4800" dirty="0" err="1" smtClean="0"/>
              <a:t>void</a:t>
            </a:r>
            <a:r>
              <a:rPr lang="es-MX" sz="4800" dirty="0" smtClean="0"/>
              <a:t>* </a:t>
            </a:r>
            <a:r>
              <a:rPr lang="es-MX" sz="4800" dirty="0" err="1" smtClean="0"/>
              <a:t>lp</a:t>
            </a:r>
            <a:r>
              <a:rPr lang="es-MX" sz="4800" dirty="0" smtClean="0"/>
              <a:t>){</a:t>
            </a:r>
          </a:p>
          <a:p>
            <a:pPr marL="0" indent="0">
              <a:buNone/>
            </a:pPr>
            <a:r>
              <a:rPr lang="es-MX" sz="4800" dirty="0" smtClean="0"/>
              <a:t>    </a:t>
            </a:r>
            <a:r>
              <a:rPr lang="es-MX" sz="4800" dirty="0" err="1" smtClean="0"/>
              <a:t>int</a:t>
            </a:r>
            <a:r>
              <a:rPr lang="es-MX" sz="4800" dirty="0" smtClean="0"/>
              <a:t> *</a:t>
            </a:r>
            <a:r>
              <a:rPr lang="es-MX" sz="4800" dirty="0" err="1" smtClean="0"/>
              <a:t>csock</a:t>
            </a:r>
            <a:r>
              <a:rPr lang="es-MX" sz="4800" dirty="0" smtClean="0"/>
              <a:t> = (</a:t>
            </a:r>
            <a:r>
              <a:rPr lang="es-MX" sz="4800" dirty="0" err="1" smtClean="0"/>
              <a:t>int</a:t>
            </a:r>
            <a:r>
              <a:rPr lang="es-MX" sz="4800" dirty="0" smtClean="0"/>
              <a:t>*)</a:t>
            </a:r>
            <a:r>
              <a:rPr lang="es-MX" sz="4800" dirty="0" err="1" smtClean="0"/>
              <a:t>lp</a:t>
            </a:r>
            <a:r>
              <a:rPr lang="es-MX" sz="4800" dirty="0" smtClean="0"/>
              <a:t>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    </a:t>
            </a:r>
            <a:r>
              <a:rPr lang="es-MX" sz="4800" dirty="0" err="1" smtClean="0"/>
              <a:t>char</a:t>
            </a:r>
            <a:r>
              <a:rPr lang="es-MX" sz="4800" dirty="0" smtClean="0"/>
              <a:t> buffer[TAMBUFER];</a:t>
            </a:r>
          </a:p>
          <a:p>
            <a:pPr marL="0" indent="0">
              <a:buNone/>
            </a:pPr>
            <a:r>
              <a:rPr lang="es-MX" sz="4800" dirty="0" smtClean="0"/>
              <a:t>    </a:t>
            </a:r>
            <a:r>
              <a:rPr lang="es-MX" sz="4800" dirty="0" err="1" smtClean="0"/>
              <a:t>int</a:t>
            </a:r>
            <a:r>
              <a:rPr lang="es-MX" sz="4800" dirty="0" smtClean="0"/>
              <a:t> </a:t>
            </a:r>
            <a:r>
              <a:rPr lang="es-MX" sz="4800" dirty="0" err="1" smtClean="0"/>
              <a:t>bytecount</a:t>
            </a:r>
            <a:r>
              <a:rPr lang="es-MX" sz="4800" dirty="0" smtClean="0"/>
              <a:t>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    </a:t>
            </a:r>
            <a:r>
              <a:rPr lang="es-MX" sz="4800" dirty="0" err="1" smtClean="0"/>
              <a:t>memset</a:t>
            </a:r>
            <a:r>
              <a:rPr lang="es-MX" sz="4800" dirty="0" smtClean="0"/>
              <a:t>(buffer, 0, TAMBUFER);</a:t>
            </a:r>
          </a:p>
          <a:p>
            <a:pPr marL="0" indent="0">
              <a:buNone/>
            </a:pPr>
            <a:r>
              <a:rPr lang="es-MX" sz="4800" dirty="0" smtClean="0"/>
              <a:t>    </a:t>
            </a:r>
            <a:r>
              <a:rPr lang="es-MX" sz="4800" dirty="0" err="1" smtClean="0"/>
              <a:t>if</a:t>
            </a:r>
            <a:r>
              <a:rPr lang="es-MX" sz="4800" dirty="0" smtClean="0"/>
              <a:t>((</a:t>
            </a:r>
            <a:r>
              <a:rPr lang="es-MX" sz="4800" dirty="0" err="1" smtClean="0"/>
              <a:t>bytecount</a:t>
            </a:r>
            <a:r>
              <a:rPr lang="es-MX" sz="4800" dirty="0" smtClean="0"/>
              <a:t> = </a:t>
            </a:r>
            <a:r>
              <a:rPr lang="es-MX" sz="4800" dirty="0" err="1" smtClean="0"/>
              <a:t>recv</a:t>
            </a:r>
            <a:r>
              <a:rPr lang="es-MX" sz="4800" dirty="0" smtClean="0"/>
              <a:t>(*</a:t>
            </a:r>
            <a:r>
              <a:rPr lang="es-MX" sz="4800" dirty="0" err="1" smtClean="0"/>
              <a:t>csock</a:t>
            </a:r>
            <a:r>
              <a:rPr lang="es-MX" sz="4800" dirty="0" smtClean="0"/>
              <a:t>, buffer, TAMBUFER, 0))== -1){</a:t>
            </a:r>
          </a:p>
          <a:p>
            <a:pPr marL="0" indent="0">
              <a:buNone/>
            </a:pPr>
            <a:r>
              <a:rPr lang="es-MX" sz="4800" dirty="0" smtClean="0"/>
              <a:t>        free(</a:t>
            </a:r>
            <a:r>
              <a:rPr lang="es-MX" sz="4800" dirty="0" err="1" smtClean="0"/>
              <a:t>csock</a:t>
            </a:r>
            <a:r>
              <a:rPr lang="es-MX" sz="4800" dirty="0" smtClean="0"/>
              <a:t>);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fprintf</a:t>
            </a:r>
            <a:r>
              <a:rPr lang="es-MX" sz="4800" dirty="0" smtClean="0"/>
              <a:t>(</a:t>
            </a:r>
            <a:r>
              <a:rPr lang="es-MX" sz="4800" dirty="0" err="1" smtClean="0"/>
              <a:t>stderr</a:t>
            </a:r>
            <a:r>
              <a:rPr lang="es-MX" sz="4800" dirty="0" smtClean="0"/>
              <a:t>, "Hilo:  error recibiendo datos %d\n", </a:t>
            </a:r>
            <a:r>
              <a:rPr lang="es-MX" sz="4800" dirty="0" err="1" smtClean="0"/>
              <a:t>errno</a:t>
            </a:r>
            <a:r>
              <a:rPr lang="es-MX" sz="4800" dirty="0" smtClean="0"/>
              <a:t>);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exit</a:t>
            </a:r>
            <a:r>
              <a:rPr lang="es-MX" sz="4800" dirty="0" smtClean="0"/>
              <a:t>(-1);</a:t>
            </a:r>
          </a:p>
          <a:p>
            <a:pPr marL="0" indent="0">
              <a:buNone/>
            </a:pPr>
            <a:r>
              <a:rPr lang="es-MX" sz="4800" dirty="0" smtClean="0"/>
              <a:t>    }</a:t>
            </a:r>
          </a:p>
          <a:p>
            <a:pPr marL="0" indent="0">
              <a:buNone/>
            </a:pPr>
            <a:r>
              <a:rPr lang="es-MX" sz="4800" dirty="0" smtClean="0"/>
              <a:t>    </a:t>
            </a:r>
            <a:r>
              <a:rPr lang="es-MX" sz="4800" dirty="0" err="1" smtClean="0"/>
              <a:t>printf</a:t>
            </a:r>
            <a:r>
              <a:rPr lang="es-MX" sz="4800" dirty="0" smtClean="0"/>
              <a:t>("Hilos: Bytes recibidos %d\</a:t>
            </a:r>
            <a:r>
              <a:rPr lang="es-MX" sz="4800" dirty="0" err="1" smtClean="0"/>
              <a:t>nCadena</a:t>
            </a:r>
            <a:r>
              <a:rPr lang="es-MX" sz="4800" dirty="0" smtClean="0"/>
              <a:t> recibida: \"%s\"\n", </a:t>
            </a:r>
            <a:r>
              <a:rPr lang="es-MX" sz="4800" dirty="0" err="1" smtClean="0"/>
              <a:t>bytecount</a:t>
            </a:r>
            <a:r>
              <a:rPr lang="es-MX" sz="4800" dirty="0" smtClean="0"/>
              <a:t>, buffer);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strcat</a:t>
            </a:r>
            <a:r>
              <a:rPr lang="es-MX" sz="4800" dirty="0" smtClean="0"/>
              <a:t>(buffer, "Hilos: Eco del servidor: ");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if</a:t>
            </a:r>
            <a:r>
              <a:rPr lang="es-MX" sz="4800" dirty="0" smtClean="0"/>
              <a:t>((</a:t>
            </a:r>
            <a:r>
              <a:rPr lang="es-MX" sz="4800" dirty="0" err="1" smtClean="0"/>
              <a:t>bytecount</a:t>
            </a:r>
            <a:r>
              <a:rPr lang="es-MX" sz="4800" dirty="0" smtClean="0"/>
              <a:t> = </a:t>
            </a:r>
            <a:r>
              <a:rPr lang="es-MX" sz="4800" dirty="0" err="1" smtClean="0"/>
              <a:t>send</a:t>
            </a:r>
            <a:r>
              <a:rPr lang="es-MX" sz="4800" dirty="0" smtClean="0"/>
              <a:t>(*</a:t>
            </a:r>
            <a:r>
              <a:rPr lang="es-MX" sz="4800" dirty="0" err="1" smtClean="0"/>
              <a:t>csock</a:t>
            </a:r>
            <a:r>
              <a:rPr lang="es-MX" sz="4800" dirty="0" smtClean="0"/>
              <a:t>, buffer, </a:t>
            </a:r>
            <a:r>
              <a:rPr lang="es-MX" sz="4800" dirty="0" err="1" smtClean="0"/>
              <a:t>strlen</a:t>
            </a:r>
            <a:r>
              <a:rPr lang="es-MX" sz="4800" dirty="0" smtClean="0"/>
              <a:t>(buffer), 0))== -1){</a:t>
            </a:r>
          </a:p>
          <a:p>
            <a:pPr marL="0" indent="0">
              <a:buNone/>
            </a:pPr>
            <a:r>
              <a:rPr lang="es-MX" sz="4800" dirty="0" smtClean="0"/>
              <a:t>                free(</a:t>
            </a:r>
            <a:r>
              <a:rPr lang="es-MX" sz="4800" dirty="0" err="1" smtClean="0"/>
              <a:t>csock</a:t>
            </a:r>
            <a:r>
              <a:rPr lang="es-MX" sz="4800" dirty="0" smtClean="0"/>
              <a:t>);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fprintf</a:t>
            </a:r>
            <a:r>
              <a:rPr lang="es-MX" sz="4800" dirty="0" smtClean="0"/>
              <a:t>(</a:t>
            </a:r>
            <a:r>
              <a:rPr lang="es-MX" sz="4800" dirty="0" err="1" smtClean="0"/>
              <a:t>stderr</a:t>
            </a:r>
            <a:r>
              <a:rPr lang="es-MX" sz="4800" dirty="0" smtClean="0"/>
              <a:t>, "Hilo: error enviando datos %d\n", </a:t>
            </a:r>
            <a:r>
              <a:rPr lang="es-MX" sz="4800" dirty="0" err="1" smtClean="0"/>
              <a:t>errno</a:t>
            </a:r>
            <a:r>
              <a:rPr lang="es-MX" sz="4800" dirty="0" smtClean="0"/>
              <a:t>);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exit</a:t>
            </a:r>
            <a:r>
              <a:rPr lang="es-MX" sz="4800" dirty="0" smtClean="0"/>
              <a:t>(-1);</a:t>
            </a:r>
          </a:p>
          <a:p>
            <a:pPr marL="0" indent="0">
              <a:buNone/>
            </a:pPr>
            <a:r>
              <a:rPr lang="es-MX" sz="4800" dirty="0" smtClean="0"/>
              <a:t>        }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    </a:t>
            </a:r>
            <a:r>
              <a:rPr lang="es-MX" sz="4800" dirty="0" err="1" smtClean="0"/>
              <a:t>printf</a:t>
            </a:r>
            <a:r>
              <a:rPr lang="es-MX" sz="4800" dirty="0" smtClean="0"/>
              <a:t>("Hilos: Bytes enviados %d\n", </a:t>
            </a:r>
            <a:r>
              <a:rPr lang="es-MX" sz="4800" dirty="0" err="1" smtClean="0"/>
              <a:t>bytecount</a:t>
            </a:r>
            <a:r>
              <a:rPr lang="es-MX" sz="4800" dirty="0" smtClean="0"/>
              <a:t>);</a:t>
            </a:r>
          </a:p>
          <a:p>
            <a:pPr marL="0" indent="0">
              <a:buNone/>
            </a:pPr>
            <a:r>
              <a:rPr lang="es-MX" sz="4800" dirty="0" smtClean="0"/>
              <a:t>    </a:t>
            </a:r>
            <a:r>
              <a:rPr lang="es-MX" sz="4800" dirty="0" err="1" smtClean="0"/>
              <a:t>return</a:t>
            </a:r>
            <a:r>
              <a:rPr lang="es-MX" sz="4800" dirty="0" smtClean="0"/>
              <a:t> 0;</a:t>
            </a:r>
          </a:p>
          <a:p>
            <a:pPr marL="0" indent="0">
              <a:buNone/>
            </a:pPr>
            <a:r>
              <a:rPr lang="es-MX" sz="4800" dirty="0" smtClean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22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eco con hilos servidor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4248472" cy="5400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900" dirty="0" err="1" smtClean="0"/>
              <a:t>int</a:t>
            </a:r>
            <a:r>
              <a:rPr lang="es-MX" sz="900" dirty="0" smtClean="0"/>
              <a:t> </a:t>
            </a:r>
            <a:r>
              <a:rPr lang="es-MX" sz="900" dirty="0" err="1" smtClean="0"/>
              <a:t>main</a:t>
            </a:r>
            <a:r>
              <a:rPr lang="es-MX" sz="900" dirty="0" smtClean="0"/>
              <a:t>(</a:t>
            </a:r>
            <a:r>
              <a:rPr lang="es-MX" sz="900" dirty="0" err="1" smtClean="0"/>
              <a:t>int</a:t>
            </a:r>
            <a:r>
              <a:rPr lang="es-MX" sz="900" dirty="0" smtClean="0"/>
              <a:t> </a:t>
            </a:r>
            <a:r>
              <a:rPr lang="es-MX" sz="900" dirty="0" err="1" smtClean="0"/>
              <a:t>argv</a:t>
            </a:r>
            <a:r>
              <a:rPr lang="es-MX" sz="900" dirty="0" smtClean="0"/>
              <a:t>, </a:t>
            </a:r>
            <a:r>
              <a:rPr lang="es-MX" sz="900" dirty="0" err="1" smtClean="0"/>
              <a:t>char</a:t>
            </a:r>
            <a:r>
              <a:rPr lang="es-MX" sz="900" dirty="0" smtClean="0"/>
              <a:t>** </a:t>
            </a:r>
            <a:r>
              <a:rPr lang="es-MX" sz="900" dirty="0" err="1" smtClean="0"/>
              <a:t>argc</a:t>
            </a:r>
            <a:r>
              <a:rPr lang="es-MX" sz="900" dirty="0" smtClean="0"/>
              <a:t>){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struct</a:t>
            </a:r>
            <a:r>
              <a:rPr lang="es-MX" sz="900" dirty="0" smtClean="0"/>
              <a:t> </a:t>
            </a:r>
            <a:r>
              <a:rPr lang="es-MX" sz="900" dirty="0" err="1" smtClean="0"/>
              <a:t>sockaddr_in</a:t>
            </a:r>
            <a:r>
              <a:rPr lang="es-MX" sz="900" dirty="0" smtClean="0"/>
              <a:t> </a:t>
            </a:r>
            <a:r>
              <a:rPr lang="es-MX" sz="900" dirty="0" err="1" smtClean="0"/>
              <a:t>my_addr</a:t>
            </a:r>
            <a:r>
              <a:rPr lang="es-MX" sz="900" dirty="0" smtClean="0"/>
              <a:t>, </a:t>
            </a:r>
            <a:r>
              <a:rPr lang="es-MX" sz="900" dirty="0" err="1" smtClean="0"/>
              <a:t>sadr</a:t>
            </a:r>
            <a:r>
              <a:rPr lang="es-MX" sz="900" dirty="0" smtClean="0"/>
              <a:t>;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int</a:t>
            </a:r>
            <a:r>
              <a:rPr lang="es-MX" sz="900" dirty="0" smtClean="0"/>
              <a:t> </a:t>
            </a:r>
            <a:r>
              <a:rPr lang="es-MX" sz="900" dirty="0" err="1" smtClean="0"/>
              <a:t>hsock</a:t>
            </a:r>
            <a:r>
              <a:rPr lang="es-MX" sz="900" dirty="0" smtClean="0"/>
              <a:t>;</a:t>
            </a:r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int</a:t>
            </a:r>
            <a:r>
              <a:rPr lang="es-MX" sz="900" dirty="0" smtClean="0"/>
              <a:t> *</a:t>
            </a:r>
            <a:r>
              <a:rPr lang="es-MX" sz="900" dirty="0" err="1" smtClean="0"/>
              <a:t>p_int</a:t>
            </a:r>
            <a:r>
              <a:rPr lang="es-MX" sz="900" dirty="0" smtClean="0"/>
              <a:t> ;</a:t>
            </a:r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int</a:t>
            </a:r>
            <a:r>
              <a:rPr lang="es-MX" sz="900" dirty="0" smtClean="0"/>
              <a:t> </a:t>
            </a:r>
            <a:r>
              <a:rPr lang="es-MX" sz="900" dirty="0" err="1" smtClean="0"/>
              <a:t>err</a:t>
            </a:r>
            <a:r>
              <a:rPr lang="es-MX" sz="900" dirty="0" smtClean="0"/>
              <a:t>;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socklen_t</a:t>
            </a:r>
            <a:r>
              <a:rPr lang="es-MX" sz="900" dirty="0" smtClean="0"/>
              <a:t> </a:t>
            </a:r>
            <a:r>
              <a:rPr lang="es-MX" sz="900" dirty="0" err="1" smtClean="0"/>
              <a:t>addr_size</a:t>
            </a:r>
            <a:r>
              <a:rPr lang="es-MX" sz="900" dirty="0" smtClean="0"/>
              <a:t> = 0;</a:t>
            </a:r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int</a:t>
            </a:r>
            <a:r>
              <a:rPr lang="es-MX" sz="900" dirty="0" smtClean="0"/>
              <a:t>* </a:t>
            </a:r>
            <a:r>
              <a:rPr lang="es-MX" sz="900" dirty="0" err="1" smtClean="0"/>
              <a:t>csock</a:t>
            </a:r>
            <a:r>
              <a:rPr lang="es-MX" sz="900" dirty="0" smtClean="0"/>
              <a:t>;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pthread_t</a:t>
            </a:r>
            <a:r>
              <a:rPr lang="es-MX" sz="900" dirty="0" smtClean="0"/>
              <a:t> </a:t>
            </a:r>
            <a:r>
              <a:rPr lang="es-MX" sz="900" dirty="0" err="1" smtClean="0"/>
              <a:t>thread_id</a:t>
            </a:r>
            <a:r>
              <a:rPr lang="es-MX" sz="900" dirty="0" smtClean="0"/>
              <a:t>=0;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hsock</a:t>
            </a:r>
            <a:r>
              <a:rPr lang="es-MX" sz="900" dirty="0" smtClean="0"/>
              <a:t> = socket(AF_INET, SOCK_STREAM, 0);</a:t>
            </a:r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if</a:t>
            </a:r>
            <a:r>
              <a:rPr lang="es-MX" sz="900" dirty="0" smtClean="0"/>
              <a:t>(</a:t>
            </a:r>
            <a:r>
              <a:rPr lang="es-MX" sz="900" dirty="0" err="1" smtClean="0"/>
              <a:t>hsock</a:t>
            </a:r>
            <a:r>
              <a:rPr lang="es-MX" sz="900" dirty="0" smtClean="0"/>
              <a:t> == -1){</a:t>
            </a:r>
          </a:p>
          <a:p>
            <a:pPr marL="0" indent="0">
              <a:buNone/>
            </a:pPr>
            <a:r>
              <a:rPr lang="es-MX" sz="900" dirty="0" smtClean="0"/>
              <a:t>                </a:t>
            </a:r>
            <a:r>
              <a:rPr lang="es-MX" sz="900" dirty="0" err="1" smtClean="0"/>
              <a:t>printf</a:t>
            </a:r>
            <a:r>
              <a:rPr lang="es-MX" sz="900" dirty="0" smtClean="0"/>
              <a:t>("Error </a:t>
            </a:r>
            <a:r>
              <a:rPr lang="es-MX" sz="900" dirty="0" err="1" smtClean="0"/>
              <a:t>initializando</a:t>
            </a:r>
            <a:r>
              <a:rPr lang="es-MX" sz="900" dirty="0" smtClean="0"/>
              <a:t> socket %d\n", </a:t>
            </a:r>
            <a:r>
              <a:rPr lang="es-MX" sz="900" dirty="0" err="1" smtClean="0"/>
              <a:t>errno</a:t>
            </a:r>
            <a:r>
              <a:rPr lang="es-MX" sz="900" dirty="0" smtClean="0"/>
              <a:t>);</a:t>
            </a:r>
          </a:p>
          <a:p>
            <a:pPr marL="0" indent="0">
              <a:buNone/>
            </a:pPr>
            <a:r>
              <a:rPr lang="es-MX" sz="900" dirty="0" smtClean="0"/>
              <a:t>                </a:t>
            </a:r>
            <a:r>
              <a:rPr lang="es-MX" sz="900" dirty="0" err="1" smtClean="0"/>
              <a:t>exit</a:t>
            </a:r>
            <a:r>
              <a:rPr lang="es-MX" sz="900" dirty="0" smtClean="0"/>
              <a:t>(-1);</a:t>
            </a:r>
          </a:p>
          <a:p>
            <a:pPr marL="0" indent="0">
              <a:buNone/>
            </a:pPr>
            <a:r>
              <a:rPr lang="es-MX" sz="900" dirty="0" smtClean="0"/>
              <a:t>        }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p_int</a:t>
            </a:r>
            <a:r>
              <a:rPr lang="es-MX" sz="900" dirty="0" smtClean="0"/>
              <a:t> = (</a:t>
            </a:r>
            <a:r>
              <a:rPr lang="es-MX" sz="900" dirty="0" err="1" smtClean="0"/>
              <a:t>int</a:t>
            </a:r>
            <a:r>
              <a:rPr lang="es-MX" sz="900" dirty="0" smtClean="0"/>
              <a:t>*)</a:t>
            </a:r>
            <a:r>
              <a:rPr lang="es-MX" sz="900" dirty="0" err="1" smtClean="0"/>
              <a:t>malloc</a:t>
            </a:r>
            <a:r>
              <a:rPr lang="es-MX" sz="900" dirty="0" smtClean="0"/>
              <a:t>(</a:t>
            </a:r>
            <a:r>
              <a:rPr lang="es-MX" sz="900" dirty="0" err="1" smtClean="0"/>
              <a:t>sizeof</a:t>
            </a:r>
            <a:r>
              <a:rPr lang="es-MX" sz="900" dirty="0" smtClean="0"/>
              <a:t>(</a:t>
            </a:r>
            <a:r>
              <a:rPr lang="es-MX" sz="900" dirty="0" err="1" smtClean="0"/>
              <a:t>int</a:t>
            </a:r>
            <a:r>
              <a:rPr lang="es-MX" sz="900" dirty="0" smtClean="0"/>
              <a:t>));</a:t>
            </a:r>
          </a:p>
          <a:p>
            <a:pPr marL="0" indent="0">
              <a:buNone/>
            </a:pPr>
            <a:r>
              <a:rPr lang="es-MX" sz="900" dirty="0" smtClean="0"/>
              <a:t>        *</a:t>
            </a:r>
            <a:r>
              <a:rPr lang="es-MX" sz="900" dirty="0" err="1" smtClean="0"/>
              <a:t>p_int</a:t>
            </a:r>
            <a:r>
              <a:rPr lang="es-MX" sz="900" dirty="0" smtClean="0"/>
              <a:t> = 1;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if</a:t>
            </a:r>
            <a:r>
              <a:rPr lang="es-MX" sz="900" dirty="0" smtClean="0"/>
              <a:t>( (</a:t>
            </a:r>
            <a:r>
              <a:rPr lang="es-MX" sz="900" dirty="0" err="1" smtClean="0"/>
              <a:t>setsockopt</a:t>
            </a:r>
            <a:r>
              <a:rPr lang="es-MX" sz="900" dirty="0" smtClean="0"/>
              <a:t>(</a:t>
            </a:r>
            <a:r>
              <a:rPr lang="es-MX" sz="900" dirty="0" err="1" smtClean="0"/>
              <a:t>hsock</a:t>
            </a:r>
            <a:r>
              <a:rPr lang="es-MX" sz="900" dirty="0" smtClean="0"/>
              <a:t>, SOL_SOCKET, SO_REUSEADDR, (</a:t>
            </a:r>
            <a:r>
              <a:rPr lang="es-MX" sz="900" dirty="0" err="1" smtClean="0"/>
              <a:t>char</a:t>
            </a:r>
            <a:r>
              <a:rPr lang="es-MX" sz="900" dirty="0" smtClean="0"/>
              <a:t>*)</a:t>
            </a:r>
            <a:r>
              <a:rPr lang="es-MX" sz="900" dirty="0" err="1" smtClean="0"/>
              <a:t>p_int</a:t>
            </a:r>
            <a:r>
              <a:rPr lang="es-MX" sz="900" dirty="0" smtClean="0"/>
              <a:t>, </a:t>
            </a:r>
            <a:r>
              <a:rPr lang="es-MX" sz="900" dirty="0" err="1" smtClean="0"/>
              <a:t>sizeof</a:t>
            </a:r>
            <a:r>
              <a:rPr lang="es-MX" sz="900" dirty="0" smtClean="0"/>
              <a:t>(</a:t>
            </a:r>
            <a:r>
              <a:rPr lang="es-MX" sz="900" dirty="0" err="1" smtClean="0"/>
              <a:t>int</a:t>
            </a:r>
            <a:r>
              <a:rPr lang="es-MX" sz="900" dirty="0" smtClean="0"/>
              <a:t>)) == -1 )||</a:t>
            </a:r>
          </a:p>
          <a:p>
            <a:pPr marL="0" indent="0">
              <a:buNone/>
            </a:pPr>
            <a:r>
              <a:rPr lang="es-MX" sz="900" dirty="0" smtClean="0"/>
              <a:t>                (</a:t>
            </a:r>
            <a:r>
              <a:rPr lang="es-MX" sz="900" dirty="0" err="1" smtClean="0"/>
              <a:t>setsockopt</a:t>
            </a:r>
            <a:r>
              <a:rPr lang="es-MX" sz="900" dirty="0" smtClean="0"/>
              <a:t>(</a:t>
            </a:r>
            <a:r>
              <a:rPr lang="es-MX" sz="900" dirty="0" err="1" smtClean="0"/>
              <a:t>hsock</a:t>
            </a:r>
            <a:r>
              <a:rPr lang="es-MX" sz="900" dirty="0" smtClean="0"/>
              <a:t>, SOL_SOCKET, SO_KEEPALIVE, (</a:t>
            </a:r>
            <a:r>
              <a:rPr lang="es-MX" sz="900" dirty="0" err="1" smtClean="0"/>
              <a:t>char</a:t>
            </a:r>
            <a:r>
              <a:rPr lang="es-MX" sz="900" dirty="0" smtClean="0"/>
              <a:t>*)</a:t>
            </a:r>
            <a:r>
              <a:rPr lang="es-MX" sz="900" dirty="0" err="1" smtClean="0"/>
              <a:t>p_int</a:t>
            </a:r>
            <a:r>
              <a:rPr lang="es-MX" sz="900" dirty="0" smtClean="0"/>
              <a:t>, </a:t>
            </a:r>
            <a:r>
              <a:rPr lang="es-MX" sz="900" dirty="0" err="1" smtClean="0"/>
              <a:t>sizeof</a:t>
            </a:r>
            <a:r>
              <a:rPr lang="es-MX" sz="900" dirty="0" smtClean="0"/>
              <a:t>(</a:t>
            </a:r>
            <a:r>
              <a:rPr lang="es-MX" sz="900" dirty="0" err="1" smtClean="0"/>
              <a:t>int</a:t>
            </a:r>
            <a:r>
              <a:rPr lang="es-MX" sz="900" dirty="0" smtClean="0"/>
              <a:t>)) == -1 ) ){</a:t>
            </a:r>
          </a:p>
          <a:p>
            <a:pPr marL="0" indent="0">
              <a:buNone/>
            </a:pPr>
            <a:r>
              <a:rPr lang="es-MX" sz="900" dirty="0" smtClean="0"/>
              <a:t>                </a:t>
            </a:r>
            <a:r>
              <a:rPr lang="es-MX" sz="900" dirty="0" err="1" smtClean="0"/>
              <a:t>printf</a:t>
            </a:r>
            <a:r>
              <a:rPr lang="es-MX" sz="900" dirty="0" smtClean="0"/>
              <a:t>("Error asignando opciones %d\n", </a:t>
            </a:r>
            <a:r>
              <a:rPr lang="es-MX" sz="900" dirty="0" err="1" smtClean="0"/>
              <a:t>errno</a:t>
            </a:r>
            <a:r>
              <a:rPr lang="es-MX" sz="900" dirty="0" smtClean="0"/>
              <a:t>);</a:t>
            </a:r>
          </a:p>
          <a:p>
            <a:pPr marL="0" indent="0">
              <a:buNone/>
            </a:pPr>
            <a:r>
              <a:rPr lang="es-MX" sz="900" dirty="0" smtClean="0"/>
              <a:t>                free(</a:t>
            </a:r>
            <a:r>
              <a:rPr lang="es-MX" sz="900" dirty="0" err="1" smtClean="0"/>
              <a:t>p_int</a:t>
            </a:r>
            <a:r>
              <a:rPr lang="es-MX" sz="900" dirty="0" smtClean="0"/>
              <a:t>);</a:t>
            </a:r>
          </a:p>
          <a:p>
            <a:pPr marL="0" indent="0">
              <a:buNone/>
            </a:pPr>
            <a:r>
              <a:rPr lang="es-MX" sz="900" dirty="0" smtClean="0"/>
              <a:t>                </a:t>
            </a:r>
            <a:r>
              <a:rPr lang="es-MX" sz="900" dirty="0" err="1" smtClean="0"/>
              <a:t>exit</a:t>
            </a:r>
            <a:r>
              <a:rPr lang="es-MX" sz="900" dirty="0" smtClean="0"/>
              <a:t>(-1);</a:t>
            </a:r>
          </a:p>
          <a:p>
            <a:pPr marL="0" indent="0">
              <a:buNone/>
            </a:pPr>
            <a:r>
              <a:rPr lang="es-MX" sz="900" dirty="0" smtClean="0"/>
              <a:t>        }</a:t>
            </a:r>
          </a:p>
          <a:p>
            <a:pPr marL="0" indent="0">
              <a:buNone/>
            </a:pPr>
            <a:r>
              <a:rPr lang="es-MX" sz="900" dirty="0" smtClean="0"/>
              <a:t>        free(</a:t>
            </a:r>
            <a:r>
              <a:rPr lang="es-MX" sz="900" dirty="0" err="1" smtClean="0"/>
              <a:t>p_int</a:t>
            </a:r>
            <a:r>
              <a:rPr lang="es-MX" sz="900" dirty="0" smtClean="0"/>
              <a:t>);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355976" y="980728"/>
            <a:ext cx="4330824" cy="5400600"/>
          </a:xfrm>
          <a:ln>
            <a:solidFill>
              <a:schemeClr val="accent1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my_addr.sin_family</a:t>
            </a:r>
            <a:r>
              <a:rPr lang="es-MX" dirty="0" smtClean="0"/>
              <a:t> = AF_INET 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my_addr.sin_port</a:t>
            </a:r>
            <a:r>
              <a:rPr lang="es-MX" dirty="0" smtClean="0"/>
              <a:t> = </a:t>
            </a:r>
            <a:r>
              <a:rPr lang="es-MX" dirty="0" err="1" smtClean="0"/>
              <a:t>htons</a:t>
            </a:r>
            <a:r>
              <a:rPr lang="es-MX" dirty="0" smtClean="0"/>
              <a:t>(PUERTO);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memset</a:t>
            </a:r>
            <a:r>
              <a:rPr lang="es-MX" dirty="0" smtClean="0"/>
              <a:t>(&amp;(</a:t>
            </a:r>
            <a:r>
              <a:rPr lang="es-MX" dirty="0" err="1" smtClean="0"/>
              <a:t>my_addr.sin_zero</a:t>
            </a:r>
            <a:r>
              <a:rPr lang="es-MX" dirty="0" smtClean="0"/>
              <a:t>), 0, 8);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my_addr.sin_addr.s_addr</a:t>
            </a:r>
            <a:r>
              <a:rPr lang="es-MX" dirty="0" smtClean="0"/>
              <a:t> = INADDR_ANY 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 </a:t>
            </a:r>
            <a:r>
              <a:rPr lang="es-MX" dirty="0" err="1" smtClean="0"/>
              <a:t>bind</a:t>
            </a:r>
            <a:r>
              <a:rPr lang="es-MX" dirty="0" smtClean="0"/>
              <a:t>( </a:t>
            </a:r>
            <a:r>
              <a:rPr lang="es-MX" dirty="0" err="1" smtClean="0"/>
              <a:t>hsock</a:t>
            </a:r>
            <a:r>
              <a:rPr lang="es-MX" dirty="0" smtClean="0"/>
              <a:t>, (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sockaddr</a:t>
            </a:r>
            <a:r>
              <a:rPr lang="es-MX" dirty="0" smtClean="0"/>
              <a:t>*)&amp;</a:t>
            </a:r>
            <a:r>
              <a:rPr lang="es-MX" dirty="0" err="1" smtClean="0"/>
              <a:t>my_addr</a:t>
            </a:r>
            <a:r>
              <a:rPr lang="es-MX" dirty="0" smtClean="0"/>
              <a:t>, </a:t>
            </a:r>
            <a:r>
              <a:rPr lang="es-MX" dirty="0" err="1" smtClean="0"/>
              <a:t>sizeof</a:t>
            </a:r>
            <a:r>
              <a:rPr lang="es-MX" dirty="0" smtClean="0"/>
              <a:t>(</a:t>
            </a:r>
            <a:r>
              <a:rPr lang="es-MX" dirty="0" err="1" smtClean="0"/>
              <a:t>my_addr</a:t>
            </a:r>
            <a:r>
              <a:rPr lang="es-MX" dirty="0" smtClean="0"/>
              <a:t>)) == -1 ){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fprintf</a:t>
            </a:r>
            <a:r>
              <a:rPr lang="es-MX" dirty="0" smtClean="0"/>
              <a:t>(</a:t>
            </a:r>
            <a:r>
              <a:rPr lang="es-MX" dirty="0" err="1" smtClean="0"/>
              <a:t>stderr</a:t>
            </a:r>
            <a:r>
              <a:rPr lang="es-MX" dirty="0" smtClean="0"/>
              <a:t>,"Error ligando el socket %d\n",</a:t>
            </a:r>
            <a:r>
              <a:rPr lang="es-MX" dirty="0" err="1" smtClean="0"/>
              <a:t>errno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exit</a:t>
            </a:r>
            <a:r>
              <a:rPr lang="es-MX" dirty="0" smtClean="0"/>
              <a:t>(-1);</a:t>
            </a:r>
          </a:p>
          <a:p>
            <a:pPr marL="0" indent="0">
              <a:buNone/>
            </a:pPr>
            <a:r>
              <a:rPr lang="es-MX" dirty="0" smtClean="0"/>
              <a:t>        }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(listen( </a:t>
            </a:r>
            <a:r>
              <a:rPr lang="es-MX" dirty="0" err="1" smtClean="0"/>
              <a:t>hsock</a:t>
            </a:r>
            <a:r>
              <a:rPr lang="es-MX" dirty="0" smtClean="0"/>
              <a:t>, PROCESOS) == -1 ){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fprintf</a:t>
            </a:r>
            <a:r>
              <a:rPr lang="es-MX" dirty="0" smtClean="0"/>
              <a:t>(</a:t>
            </a:r>
            <a:r>
              <a:rPr lang="es-MX" dirty="0" err="1" smtClean="0"/>
              <a:t>stderr</a:t>
            </a:r>
            <a:r>
              <a:rPr lang="es-MX" dirty="0" smtClean="0"/>
              <a:t>, "Error escuchando %d\n",</a:t>
            </a:r>
            <a:r>
              <a:rPr lang="es-MX" dirty="0" err="1" smtClean="0"/>
              <a:t>errno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close</a:t>
            </a:r>
            <a:r>
              <a:rPr lang="es-MX" dirty="0" smtClean="0"/>
              <a:t>(</a:t>
            </a:r>
            <a:r>
              <a:rPr lang="es-MX" dirty="0" err="1" smtClean="0"/>
              <a:t>hsock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exit</a:t>
            </a:r>
            <a:r>
              <a:rPr lang="es-MX" dirty="0" smtClean="0"/>
              <a:t>(-1);</a:t>
            </a:r>
          </a:p>
          <a:p>
            <a:pPr marL="0" indent="0">
              <a:buNone/>
            </a:pPr>
            <a:r>
              <a:rPr lang="es-MX" dirty="0" smtClean="0"/>
              <a:t>        }</a:t>
            </a:r>
          </a:p>
          <a:p>
            <a:pPr marL="0" indent="0">
              <a:buNone/>
            </a:pPr>
            <a:r>
              <a:rPr lang="es-MX" dirty="0" smtClean="0"/>
              <a:t>        //Esperando conexiones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addr_size</a:t>
            </a:r>
            <a:r>
              <a:rPr lang="es-MX" dirty="0" smtClean="0"/>
              <a:t> = </a:t>
            </a:r>
            <a:r>
              <a:rPr lang="es-MX" dirty="0" err="1" smtClean="0"/>
              <a:t>sizeof</a:t>
            </a:r>
            <a:r>
              <a:rPr lang="es-MX" dirty="0" smtClean="0"/>
              <a:t>(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sockaddr_in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while</a:t>
            </a:r>
            <a:r>
              <a:rPr lang="es-MX" dirty="0" smtClean="0"/>
              <a:t>(1){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printf</a:t>
            </a:r>
            <a:r>
              <a:rPr lang="es-MX" dirty="0" smtClean="0"/>
              <a:t>("Esperando la conexión\n");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csock</a:t>
            </a:r>
            <a:r>
              <a:rPr lang="es-MX" dirty="0" smtClean="0"/>
              <a:t> = (</a:t>
            </a:r>
            <a:r>
              <a:rPr lang="es-MX" dirty="0" err="1" smtClean="0"/>
              <a:t>int</a:t>
            </a:r>
            <a:r>
              <a:rPr lang="es-MX" dirty="0" smtClean="0"/>
              <a:t>*)</a:t>
            </a:r>
            <a:r>
              <a:rPr lang="es-MX" dirty="0" err="1" smtClean="0"/>
              <a:t>malloc</a:t>
            </a:r>
            <a:r>
              <a:rPr lang="es-MX" dirty="0" smtClean="0"/>
              <a:t>(</a:t>
            </a:r>
            <a:r>
              <a:rPr lang="es-MX" dirty="0" err="1" smtClean="0"/>
              <a:t>sizeof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if</a:t>
            </a:r>
            <a:r>
              <a:rPr lang="es-MX" dirty="0" smtClean="0"/>
              <a:t>((*</a:t>
            </a:r>
            <a:r>
              <a:rPr lang="es-MX" dirty="0" err="1" smtClean="0"/>
              <a:t>csock</a:t>
            </a:r>
            <a:r>
              <a:rPr lang="es-MX" dirty="0" smtClean="0"/>
              <a:t> = </a:t>
            </a:r>
            <a:r>
              <a:rPr lang="es-MX" dirty="0" err="1" smtClean="0"/>
              <a:t>accept</a:t>
            </a:r>
            <a:r>
              <a:rPr lang="es-MX" dirty="0" smtClean="0"/>
              <a:t>( </a:t>
            </a:r>
            <a:r>
              <a:rPr lang="es-MX" dirty="0" err="1" smtClean="0"/>
              <a:t>hsock</a:t>
            </a:r>
            <a:r>
              <a:rPr lang="es-MX" dirty="0" smtClean="0"/>
              <a:t>, (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sockaddr</a:t>
            </a:r>
            <a:r>
              <a:rPr lang="es-MX" dirty="0" smtClean="0"/>
              <a:t>*)&amp;</a:t>
            </a:r>
            <a:r>
              <a:rPr lang="es-MX" dirty="0" err="1" smtClean="0"/>
              <a:t>sadr</a:t>
            </a:r>
            <a:r>
              <a:rPr lang="es-MX" dirty="0" smtClean="0"/>
              <a:t>, &amp;</a:t>
            </a:r>
            <a:r>
              <a:rPr lang="es-MX" dirty="0" err="1" smtClean="0"/>
              <a:t>addr_size</a:t>
            </a:r>
            <a:r>
              <a:rPr lang="es-MX" dirty="0" smtClean="0"/>
              <a:t>))!= -1){</a:t>
            </a:r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printf</a:t>
            </a:r>
            <a:r>
              <a:rPr lang="es-MX" dirty="0" smtClean="0"/>
              <a:t>("---------------------\n");</a:t>
            </a:r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printf</a:t>
            </a:r>
            <a:r>
              <a:rPr lang="es-MX" dirty="0" smtClean="0"/>
              <a:t>("Conexión recibida desde %s\n",</a:t>
            </a:r>
            <a:r>
              <a:rPr lang="es-MX" dirty="0" err="1" smtClean="0"/>
              <a:t>inet_ntoa</a:t>
            </a:r>
            <a:r>
              <a:rPr lang="es-MX" dirty="0" smtClean="0"/>
              <a:t>(</a:t>
            </a:r>
            <a:r>
              <a:rPr lang="es-MX" dirty="0" err="1" smtClean="0"/>
              <a:t>sadr.sin_addr</a:t>
            </a:r>
            <a:r>
              <a:rPr lang="es-MX" dirty="0" smtClean="0"/>
              <a:t>));</a:t>
            </a:r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pthread_create</a:t>
            </a:r>
            <a:r>
              <a:rPr lang="es-MX" dirty="0" smtClean="0"/>
              <a:t>(&amp;thread_id,0,&amp;SocketHandler, (</a:t>
            </a:r>
            <a:r>
              <a:rPr lang="es-MX" dirty="0" err="1" smtClean="0"/>
              <a:t>void</a:t>
            </a:r>
            <a:r>
              <a:rPr lang="es-MX" dirty="0" smtClean="0"/>
              <a:t>*)</a:t>
            </a:r>
            <a:r>
              <a:rPr lang="es-MX" dirty="0" err="1" smtClean="0"/>
              <a:t>csock</a:t>
            </a:r>
            <a:r>
              <a:rPr lang="es-MX" dirty="0" smtClean="0"/>
              <a:t> );</a:t>
            </a:r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pthread_detach</a:t>
            </a:r>
            <a:r>
              <a:rPr lang="es-MX" dirty="0" smtClean="0"/>
              <a:t>(</a:t>
            </a:r>
            <a:r>
              <a:rPr lang="es-MX" dirty="0" err="1" smtClean="0"/>
              <a:t>thread_id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>                }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else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fprintf</a:t>
            </a:r>
            <a:r>
              <a:rPr lang="es-MX" dirty="0" smtClean="0"/>
              <a:t>(</a:t>
            </a:r>
            <a:r>
              <a:rPr lang="es-MX" dirty="0" err="1" smtClean="0"/>
              <a:t>stderr</a:t>
            </a:r>
            <a:r>
              <a:rPr lang="es-MX" dirty="0" smtClean="0"/>
              <a:t>, "Error al aceptar una conexión %d\n", </a:t>
            </a:r>
            <a:r>
              <a:rPr lang="es-MX" dirty="0" err="1" smtClean="0"/>
              <a:t>errno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>                }</a:t>
            </a:r>
          </a:p>
          <a:p>
            <a:pPr marL="0" indent="0">
              <a:buNone/>
            </a:pPr>
            <a:r>
              <a:rPr lang="es-MX" dirty="0" smtClean="0"/>
              <a:t>        }</a:t>
            </a:r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308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eco con hilos cliente(1/2)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3024336" cy="5400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900" dirty="0" smtClean="0"/>
              <a:t>#</a:t>
            </a:r>
            <a:r>
              <a:rPr lang="es-MX" sz="900" dirty="0" err="1" smtClean="0"/>
              <a:t>include</a:t>
            </a:r>
            <a:r>
              <a:rPr lang="es-MX" sz="900" dirty="0" smtClean="0"/>
              <a:t> &lt;</a:t>
            </a:r>
            <a:r>
              <a:rPr lang="es-MX" sz="900" dirty="0" err="1" smtClean="0"/>
              <a:t>fcntl.h</a:t>
            </a:r>
            <a:r>
              <a:rPr lang="es-MX" sz="900" dirty="0" smtClean="0"/>
              <a:t>&gt;</a:t>
            </a:r>
          </a:p>
          <a:p>
            <a:pPr marL="0" indent="0">
              <a:buNone/>
            </a:pPr>
            <a:r>
              <a:rPr lang="es-MX" sz="900" dirty="0" smtClean="0"/>
              <a:t>#</a:t>
            </a:r>
            <a:r>
              <a:rPr lang="es-MX" sz="900" dirty="0" err="1" smtClean="0"/>
              <a:t>include</a:t>
            </a:r>
            <a:r>
              <a:rPr lang="es-MX" sz="900" dirty="0" smtClean="0"/>
              <a:t> &lt;</a:t>
            </a:r>
            <a:r>
              <a:rPr lang="es-MX" sz="900" dirty="0" err="1" smtClean="0"/>
              <a:t>string.h</a:t>
            </a:r>
            <a:r>
              <a:rPr lang="es-MX" sz="900" dirty="0" smtClean="0"/>
              <a:t>&gt;</a:t>
            </a:r>
          </a:p>
          <a:p>
            <a:pPr marL="0" indent="0">
              <a:buNone/>
            </a:pPr>
            <a:r>
              <a:rPr lang="es-MX" sz="900" dirty="0" smtClean="0"/>
              <a:t>#</a:t>
            </a:r>
            <a:r>
              <a:rPr lang="es-MX" sz="900" dirty="0" err="1" smtClean="0"/>
              <a:t>include</a:t>
            </a:r>
            <a:r>
              <a:rPr lang="es-MX" sz="900" dirty="0" smtClean="0"/>
              <a:t> &lt;</a:t>
            </a:r>
            <a:r>
              <a:rPr lang="es-MX" sz="900" dirty="0" err="1" smtClean="0"/>
              <a:t>stdlib.h</a:t>
            </a:r>
            <a:r>
              <a:rPr lang="es-MX" sz="900" dirty="0" smtClean="0"/>
              <a:t>&gt;</a:t>
            </a:r>
          </a:p>
          <a:p>
            <a:pPr marL="0" indent="0">
              <a:buNone/>
            </a:pPr>
            <a:r>
              <a:rPr lang="es-MX" sz="900" dirty="0" smtClean="0"/>
              <a:t>#</a:t>
            </a:r>
            <a:r>
              <a:rPr lang="es-MX" sz="900" dirty="0" err="1" smtClean="0"/>
              <a:t>include</a:t>
            </a:r>
            <a:r>
              <a:rPr lang="es-MX" sz="900" dirty="0" smtClean="0"/>
              <a:t> &lt;</a:t>
            </a:r>
            <a:r>
              <a:rPr lang="es-MX" sz="900" dirty="0" err="1" smtClean="0"/>
              <a:t>errno.h</a:t>
            </a:r>
            <a:r>
              <a:rPr lang="es-MX" sz="900" dirty="0" smtClean="0"/>
              <a:t>&gt;</a:t>
            </a:r>
          </a:p>
          <a:p>
            <a:pPr marL="0" indent="0">
              <a:buNone/>
            </a:pPr>
            <a:r>
              <a:rPr lang="es-MX" sz="900" dirty="0" smtClean="0"/>
              <a:t>#</a:t>
            </a:r>
            <a:r>
              <a:rPr lang="es-MX" sz="900" dirty="0" err="1" smtClean="0"/>
              <a:t>include</a:t>
            </a:r>
            <a:r>
              <a:rPr lang="es-MX" sz="900" dirty="0" smtClean="0"/>
              <a:t> &lt;</a:t>
            </a:r>
            <a:r>
              <a:rPr lang="es-MX" sz="900" dirty="0" err="1" smtClean="0"/>
              <a:t>stdio.h</a:t>
            </a:r>
            <a:r>
              <a:rPr lang="es-MX" sz="900" dirty="0" smtClean="0"/>
              <a:t>&gt;</a:t>
            </a:r>
          </a:p>
          <a:p>
            <a:pPr marL="0" indent="0">
              <a:buNone/>
            </a:pPr>
            <a:r>
              <a:rPr lang="es-MX" sz="900" dirty="0" smtClean="0"/>
              <a:t>#</a:t>
            </a:r>
            <a:r>
              <a:rPr lang="es-MX" sz="900" dirty="0" err="1" smtClean="0"/>
              <a:t>include</a:t>
            </a:r>
            <a:r>
              <a:rPr lang="es-MX" sz="900" dirty="0" smtClean="0"/>
              <a:t> &lt;</a:t>
            </a:r>
            <a:r>
              <a:rPr lang="es-MX" sz="900" dirty="0" err="1" smtClean="0"/>
              <a:t>netinet</a:t>
            </a:r>
            <a:r>
              <a:rPr lang="es-MX" sz="900" dirty="0" smtClean="0"/>
              <a:t>/</a:t>
            </a:r>
            <a:r>
              <a:rPr lang="es-MX" sz="900" dirty="0" err="1" smtClean="0"/>
              <a:t>in.h</a:t>
            </a:r>
            <a:r>
              <a:rPr lang="es-MX" sz="900" dirty="0" smtClean="0"/>
              <a:t>&gt;</a:t>
            </a:r>
          </a:p>
          <a:p>
            <a:pPr marL="0" indent="0">
              <a:buNone/>
            </a:pPr>
            <a:r>
              <a:rPr lang="es-MX" sz="900" dirty="0" smtClean="0"/>
              <a:t>#</a:t>
            </a:r>
            <a:r>
              <a:rPr lang="es-MX" sz="900" dirty="0" err="1" smtClean="0"/>
              <a:t>include</a:t>
            </a:r>
            <a:r>
              <a:rPr lang="es-MX" sz="900" dirty="0" smtClean="0"/>
              <a:t> &lt;</a:t>
            </a:r>
            <a:r>
              <a:rPr lang="es-MX" sz="900" dirty="0" err="1" smtClean="0"/>
              <a:t>resolv.h</a:t>
            </a:r>
            <a:r>
              <a:rPr lang="es-MX" sz="900" dirty="0" smtClean="0"/>
              <a:t>&gt;</a:t>
            </a:r>
          </a:p>
          <a:p>
            <a:pPr marL="0" indent="0">
              <a:buNone/>
            </a:pPr>
            <a:r>
              <a:rPr lang="es-MX" sz="900" dirty="0" smtClean="0"/>
              <a:t>#</a:t>
            </a:r>
            <a:r>
              <a:rPr lang="es-MX" sz="900" dirty="0" err="1" smtClean="0"/>
              <a:t>include</a:t>
            </a:r>
            <a:r>
              <a:rPr lang="es-MX" sz="900" dirty="0" smtClean="0"/>
              <a:t> &lt;</a:t>
            </a:r>
            <a:r>
              <a:rPr lang="es-MX" sz="900" dirty="0" err="1" smtClean="0"/>
              <a:t>sys</a:t>
            </a:r>
            <a:r>
              <a:rPr lang="es-MX" sz="900" dirty="0" smtClean="0"/>
              <a:t>/</a:t>
            </a:r>
            <a:r>
              <a:rPr lang="es-MX" sz="900" dirty="0" err="1" smtClean="0"/>
              <a:t>socket.h</a:t>
            </a:r>
            <a:r>
              <a:rPr lang="es-MX" sz="900" dirty="0" smtClean="0"/>
              <a:t>&gt;</a:t>
            </a:r>
          </a:p>
          <a:p>
            <a:pPr marL="0" indent="0">
              <a:buNone/>
            </a:pPr>
            <a:r>
              <a:rPr lang="es-MX" sz="900" dirty="0" smtClean="0"/>
              <a:t>#</a:t>
            </a:r>
            <a:r>
              <a:rPr lang="es-MX" sz="900" dirty="0" err="1" smtClean="0"/>
              <a:t>include</a:t>
            </a:r>
            <a:r>
              <a:rPr lang="es-MX" sz="900" dirty="0" smtClean="0"/>
              <a:t> &lt;arpa/</a:t>
            </a:r>
            <a:r>
              <a:rPr lang="es-MX" sz="900" dirty="0" err="1" smtClean="0"/>
              <a:t>inet.h</a:t>
            </a:r>
            <a:r>
              <a:rPr lang="es-MX" sz="900" dirty="0" smtClean="0"/>
              <a:t>&gt;</a:t>
            </a:r>
          </a:p>
          <a:p>
            <a:pPr marL="0" indent="0">
              <a:buNone/>
            </a:pPr>
            <a:r>
              <a:rPr lang="es-MX" sz="900" dirty="0" smtClean="0"/>
              <a:t>#</a:t>
            </a:r>
            <a:r>
              <a:rPr lang="es-MX" sz="900" dirty="0" err="1" smtClean="0"/>
              <a:t>include</a:t>
            </a:r>
            <a:r>
              <a:rPr lang="es-MX" sz="900" dirty="0" smtClean="0"/>
              <a:t> &lt;</a:t>
            </a:r>
            <a:r>
              <a:rPr lang="es-MX" sz="900" dirty="0" err="1" smtClean="0"/>
              <a:t>unistd.h</a:t>
            </a:r>
            <a:r>
              <a:rPr lang="es-MX" sz="900" dirty="0" smtClean="0"/>
              <a:t>&gt;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#define PUERTO 1101</a:t>
            </a:r>
          </a:p>
          <a:p>
            <a:pPr marL="0" indent="0">
              <a:buNone/>
            </a:pPr>
            <a:r>
              <a:rPr lang="es-MX" sz="900" dirty="0" smtClean="0"/>
              <a:t>#define DIRECCION "127.0.0.1"</a:t>
            </a:r>
          </a:p>
          <a:p>
            <a:pPr marL="0" indent="0">
              <a:buNone/>
            </a:pPr>
            <a:r>
              <a:rPr lang="es-MX" sz="900" dirty="0" smtClean="0"/>
              <a:t>#define TAMBUFER 1024</a:t>
            </a:r>
          </a:p>
          <a:p>
            <a:pPr marL="0" indent="0">
              <a:buNone/>
            </a:pPr>
            <a:r>
              <a:rPr lang="es-MX" sz="900" dirty="0" err="1" smtClean="0"/>
              <a:t>int</a:t>
            </a:r>
            <a:r>
              <a:rPr lang="es-MX" sz="900" dirty="0" smtClean="0"/>
              <a:t> </a:t>
            </a:r>
            <a:r>
              <a:rPr lang="es-MX" sz="900" dirty="0" err="1" smtClean="0"/>
              <a:t>main</a:t>
            </a:r>
            <a:r>
              <a:rPr lang="es-MX" sz="900" dirty="0" smtClean="0"/>
              <a:t>(</a:t>
            </a:r>
            <a:r>
              <a:rPr lang="es-MX" sz="900" dirty="0" err="1" smtClean="0"/>
              <a:t>int</a:t>
            </a:r>
            <a:r>
              <a:rPr lang="es-MX" sz="900" dirty="0" smtClean="0"/>
              <a:t> </a:t>
            </a:r>
            <a:r>
              <a:rPr lang="es-MX" sz="900" dirty="0" err="1" smtClean="0"/>
              <a:t>argv</a:t>
            </a:r>
            <a:r>
              <a:rPr lang="es-MX" sz="900" dirty="0" smtClean="0"/>
              <a:t>, </a:t>
            </a:r>
            <a:r>
              <a:rPr lang="es-MX" sz="900" dirty="0" err="1" smtClean="0"/>
              <a:t>char</a:t>
            </a:r>
            <a:r>
              <a:rPr lang="es-MX" sz="900" dirty="0" smtClean="0"/>
              <a:t>** </a:t>
            </a:r>
            <a:r>
              <a:rPr lang="es-MX" sz="900" dirty="0" err="1" smtClean="0"/>
              <a:t>argc</a:t>
            </a:r>
            <a:r>
              <a:rPr lang="es-MX" sz="900" dirty="0" smtClean="0"/>
              <a:t>){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struct</a:t>
            </a:r>
            <a:r>
              <a:rPr lang="es-MX" sz="900" dirty="0" smtClean="0"/>
              <a:t> </a:t>
            </a:r>
            <a:r>
              <a:rPr lang="es-MX" sz="900" dirty="0" err="1" smtClean="0"/>
              <a:t>sockaddr_in</a:t>
            </a:r>
            <a:r>
              <a:rPr lang="es-MX" sz="900" dirty="0" smtClean="0"/>
              <a:t> </a:t>
            </a:r>
            <a:r>
              <a:rPr lang="es-MX" sz="900" dirty="0" err="1" smtClean="0"/>
              <a:t>my_addr</a:t>
            </a:r>
            <a:r>
              <a:rPr lang="es-MX" sz="900" dirty="0" smtClean="0"/>
              <a:t>;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char</a:t>
            </a:r>
            <a:r>
              <a:rPr lang="es-MX" sz="900" dirty="0" smtClean="0"/>
              <a:t> buffer[TAMBUFER];</a:t>
            </a:r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int</a:t>
            </a:r>
            <a:r>
              <a:rPr lang="es-MX" sz="900" dirty="0" smtClean="0"/>
              <a:t> </a:t>
            </a:r>
            <a:r>
              <a:rPr lang="es-MX" sz="900" dirty="0" err="1" smtClean="0"/>
              <a:t>bytecount</a:t>
            </a:r>
            <a:r>
              <a:rPr lang="es-MX" sz="900" dirty="0" smtClean="0"/>
              <a:t>;</a:t>
            </a:r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int</a:t>
            </a:r>
            <a:r>
              <a:rPr lang="es-MX" sz="900" dirty="0" smtClean="0"/>
              <a:t> </a:t>
            </a:r>
            <a:r>
              <a:rPr lang="es-MX" sz="900" dirty="0" err="1" smtClean="0"/>
              <a:t>buffer_len</a:t>
            </a:r>
            <a:r>
              <a:rPr lang="es-MX" sz="900" dirty="0" smtClean="0"/>
              <a:t>=0;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int</a:t>
            </a:r>
            <a:r>
              <a:rPr lang="es-MX" sz="900" dirty="0" smtClean="0"/>
              <a:t> </a:t>
            </a:r>
            <a:r>
              <a:rPr lang="es-MX" sz="900" dirty="0" err="1" smtClean="0"/>
              <a:t>hsock</a:t>
            </a:r>
            <a:r>
              <a:rPr lang="es-MX" sz="900" dirty="0" smtClean="0"/>
              <a:t>;</a:t>
            </a:r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int</a:t>
            </a:r>
            <a:r>
              <a:rPr lang="es-MX" sz="900" dirty="0" smtClean="0"/>
              <a:t> * </a:t>
            </a:r>
            <a:r>
              <a:rPr lang="es-MX" sz="900" dirty="0" err="1" smtClean="0"/>
              <a:t>p_int</a:t>
            </a:r>
            <a:r>
              <a:rPr lang="es-MX" sz="900" dirty="0" smtClean="0"/>
              <a:t>;</a:t>
            </a:r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int</a:t>
            </a:r>
            <a:r>
              <a:rPr lang="es-MX" sz="900" dirty="0" smtClean="0"/>
              <a:t> </a:t>
            </a:r>
            <a:r>
              <a:rPr lang="es-MX" sz="900" dirty="0" err="1" smtClean="0"/>
              <a:t>err</a:t>
            </a:r>
            <a:r>
              <a:rPr lang="es-MX" sz="900" dirty="0" smtClean="0"/>
              <a:t>;</a:t>
            </a:r>
          </a:p>
          <a:p>
            <a:pPr marL="0" indent="0">
              <a:buNone/>
            </a:pPr>
            <a:endParaRPr lang="es-MX" sz="900" dirty="0" smtClean="0"/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hsock</a:t>
            </a:r>
            <a:r>
              <a:rPr lang="es-MX" sz="900" dirty="0" smtClean="0"/>
              <a:t> = socket(AF_INET, SOCK_STREAM, 0);</a:t>
            </a:r>
          </a:p>
          <a:p>
            <a:pPr marL="0" indent="0">
              <a:buNone/>
            </a:pPr>
            <a:r>
              <a:rPr lang="es-MX" sz="900" dirty="0" smtClean="0"/>
              <a:t>        </a:t>
            </a:r>
            <a:r>
              <a:rPr lang="es-MX" sz="900" dirty="0" err="1" smtClean="0"/>
              <a:t>if</a:t>
            </a:r>
            <a:r>
              <a:rPr lang="es-MX" sz="900" dirty="0" smtClean="0"/>
              <a:t>(</a:t>
            </a:r>
            <a:r>
              <a:rPr lang="es-MX" sz="900" dirty="0" err="1" smtClean="0"/>
              <a:t>hsock</a:t>
            </a:r>
            <a:r>
              <a:rPr lang="es-MX" sz="900" dirty="0" smtClean="0"/>
              <a:t> == -1){</a:t>
            </a:r>
          </a:p>
          <a:p>
            <a:pPr marL="0" indent="0">
              <a:buNone/>
            </a:pPr>
            <a:r>
              <a:rPr lang="es-MX" sz="900" dirty="0" smtClean="0"/>
              <a:t>                </a:t>
            </a:r>
            <a:r>
              <a:rPr lang="es-MX" sz="900" dirty="0" err="1" smtClean="0"/>
              <a:t>printf</a:t>
            </a:r>
            <a:r>
              <a:rPr lang="es-MX" sz="900" dirty="0" smtClean="0"/>
              <a:t>("Error al crear el socket %d\n",</a:t>
            </a:r>
            <a:r>
              <a:rPr lang="es-MX" sz="900" dirty="0" err="1" smtClean="0"/>
              <a:t>errno</a:t>
            </a:r>
            <a:r>
              <a:rPr lang="es-MX" sz="900" dirty="0" smtClean="0"/>
              <a:t>);</a:t>
            </a:r>
          </a:p>
          <a:p>
            <a:pPr marL="0" indent="0">
              <a:buNone/>
            </a:pPr>
            <a:r>
              <a:rPr lang="es-MX" sz="900" dirty="0" smtClean="0"/>
              <a:t>                </a:t>
            </a:r>
            <a:r>
              <a:rPr lang="es-MX" sz="900" dirty="0" err="1" smtClean="0"/>
              <a:t>exit</a:t>
            </a:r>
            <a:r>
              <a:rPr lang="es-MX" sz="900" dirty="0" smtClean="0"/>
              <a:t>(-1);</a:t>
            </a:r>
          </a:p>
          <a:p>
            <a:pPr marL="0" indent="0">
              <a:buNone/>
            </a:pPr>
            <a:r>
              <a:rPr lang="es-MX" sz="900" dirty="0" smtClean="0"/>
              <a:t>        }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203848" y="980728"/>
            <a:ext cx="5482952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p_int</a:t>
            </a:r>
            <a:r>
              <a:rPr lang="es-MX" sz="1100" dirty="0" smtClean="0"/>
              <a:t> = (</a:t>
            </a:r>
            <a:r>
              <a:rPr lang="es-MX" sz="1100" dirty="0" err="1" smtClean="0"/>
              <a:t>int</a:t>
            </a:r>
            <a:r>
              <a:rPr lang="es-MX" sz="1100" dirty="0" smtClean="0"/>
              <a:t>*)</a:t>
            </a:r>
            <a:r>
              <a:rPr lang="es-MX" sz="1100" dirty="0" err="1" smtClean="0"/>
              <a:t>malloc</a:t>
            </a:r>
            <a:r>
              <a:rPr lang="es-MX" sz="1100" dirty="0" smtClean="0"/>
              <a:t>(</a:t>
            </a:r>
            <a:r>
              <a:rPr lang="es-MX" sz="1100" dirty="0" err="1" smtClean="0"/>
              <a:t>sizeof</a:t>
            </a:r>
            <a:r>
              <a:rPr lang="es-MX" sz="1100" dirty="0" smtClean="0"/>
              <a:t>(</a:t>
            </a:r>
            <a:r>
              <a:rPr lang="es-MX" sz="1100" dirty="0" err="1" smtClean="0"/>
              <a:t>int</a:t>
            </a:r>
            <a:r>
              <a:rPr lang="es-MX" sz="1100" dirty="0" smtClean="0"/>
              <a:t>));</a:t>
            </a:r>
          </a:p>
          <a:p>
            <a:pPr marL="0" indent="0">
              <a:buNone/>
            </a:pPr>
            <a:r>
              <a:rPr lang="es-MX" sz="1100" dirty="0" smtClean="0"/>
              <a:t>        *</a:t>
            </a:r>
            <a:r>
              <a:rPr lang="es-MX" sz="1100" dirty="0" err="1" smtClean="0"/>
              <a:t>p_int</a:t>
            </a:r>
            <a:r>
              <a:rPr lang="es-MX" sz="1100" dirty="0" smtClean="0"/>
              <a:t> = 1;</a:t>
            </a:r>
          </a:p>
          <a:p>
            <a:pPr marL="0" indent="0">
              <a:buNone/>
            </a:pPr>
            <a:endParaRPr lang="es-MX" sz="1100" dirty="0" smtClean="0"/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if</a:t>
            </a:r>
            <a:r>
              <a:rPr lang="es-MX" sz="1100" dirty="0" smtClean="0"/>
              <a:t>( (</a:t>
            </a:r>
            <a:r>
              <a:rPr lang="es-MX" sz="1100" dirty="0" err="1" smtClean="0"/>
              <a:t>setsockopt</a:t>
            </a:r>
            <a:r>
              <a:rPr lang="es-MX" sz="1100" dirty="0" smtClean="0"/>
              <a:t>(</a:t>
            </a:r>
            <a:r>
              <a:rPr lang="es-MX" sz="1100" dirty="0" err="1" smtClean="0"/>
              <a:t>hsock</a:t>
            </a:r>
            <a:r>
              <a:rPr lang="es-MX" sz="1100" dirty="0" smtClean="0"/>
              <a:t>, SOL_SOCKET, SO_REUSEADDR, (</a:t>
            </a:r>
            <a:r>
              <a:rPr lang="es-MX" sz="1100" dirty="0" err="1" smtClean="0"/>
              <a:t>char</a:t>
            </a:r>
            <a:r>
              <a:rPr lang="es-MX" sz="1100" dirty="0" smtClean="0"/>
              <a:t>*)</a:t>
            </a:r>
            <a:r>
              <a:rPr lang="es-MX" sz="1100" dirty="0" err="1" smtClean="0"/>
              <a:t>p_int</a:t>
            </a:r>
            <a:r>
              <a:rPr lang="es-MX" sz="1100" dirty="0" smtClean="0"/>
              <a:t>, </a:t>
            </a:r>
            <a:r>
              <a:rPr lang="es-MX" sz="1100" dirty="0" err="1" smtClean="0"/>
              <a:t>sizeof</a:t>
            </a:r>
            <a:r>
              <a:rPr lang="es-MX" sz="1100" dirty="0" smtClean="0"/>
              <a:t>(</a:t>
            </a:r>
            <a:r>
              <a:rPr lang="es-MX" sz="1100" dirty="0" err="1" smtClean="0"/>
              <a:t>int</a:t>
            </a:r>
            <a:r>
              <a:rPr lang="es-MX" sz="1100" dirty="0" smtClean="0"/>
              <a:t>)) == -1 )||</a:t>
            </a:r>
          </a:p>
          <a:p>
            <a:pPr marL="0" indent="0">
              <a:buNone/>
            </a:pPr>
            <a:r>
              <a:rPr lang="es-MX" sz="1100" dirty="0" smtClean="0"/>
              <a:t>                (</a:t>
            </a:r>
            <a:r>
              <a:rPr lang="es-MX" sz="1100" dirty="0" err="1" smtClean="0"/>
              <a:t>setsockopt</a:t>
            </a:r>
            <a:r>
              <a:rPr lang="es-MX" sz="1100" dirty="0" smtClean="0"/>
              <a:t>(</a:t>
            </a:r>
            <a:r>
              <a:rPr lang="es-MX" sz="1100" dirty="0" err="1" smtClean="0"/>
              <a:t>hsock</a:t>
            </a:r>
            <a:r>
              <a:rPr lang="es-MX" sz="1100" dirty="0" smtClean="0"/>
              <a:t>, SOL_SOCKET, SO_KEEPALIVE, (</a:t>
            </a:r>
            <a:r>
              <a:rPr lang="es-MX" sz="1100" dirty="0" err="1" smtClean="0"/>
              <a:t>char</a:t>
            </a:r>
            <a:r>
              <a:rPr lang="es-MX" sz="1100" dirty="0" smtClean="0"/>
              <a:t>*)</a:t>
            </a:r>
            <a:r>
              <a:rPr lang="es-MX" sz="1100" dirty="0" err="1" smtClean="0"/>
              <a:t>p_int</a:t>
            </a:r>
            <a:r>
              <a:rPr lang="es-MX" sz="1100" dirty="0" smtClean="0"/>
              <a:t>, </a:t>
            </a:r>
            <a:r>
              <a:rPr lang="es-MX" sz="1100" dirty="0" err="1" smtClean="0"/>
              <a:t>sizeof</a:t>
            </a:r>
            <a:r>
              <a:rPr lang="es-MX" sz="1100" dirty="0" smtClean="0"/>
              <a:t>(</a:t>
            </a:r>
            <a:r>
              <a:rPr lang="es-MX" sz="1100" dirty="0" err="1" smtClean="0"/>
              <a:t>int</a:t>
            </a:r>
            <a:r>
              <a:rPr lang="es-MX" sz="1100" dirty="0" smtClean="0"/>
              <a:t>)) == -1 ) ){</a:t>
            </a:r>
          </a:p>
          <a:p>
            <a:pPr marL="0" indent="0">
              <a:buNone/>
            </a:pPr>
            <a:r>
              <a:rPr lang="es-MX" sz="1100" dirty="0" smtClean="0"/>
              <a:t>                </a:t>
            </a:r>
            <a:r>
              <a:rPr lang="es-MX" sz="1100" dirty="0" err="1" smtClean="0"/>
              <a:t>printf</a:t>
            </a:r>
            <a:r>
              <a:rPr lang="es-MX" sz="1100" dirty="0" smtClean="0"/>
              <a:t>("Error configurando opciones %d\n",</a:t>
            </a:r>
            <a:r>
              <a:rPr lang="es-MX" sz="1100" dirty="0" err="1" smtClean="0"/>
              <a:t>errno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r>
              <a:rPr lang="es-MX" sz="1100" dirty="0" smtClean="0"/>
              <a:t>                free(</a:t>
            </a:r>
            <a:r>
              <a:rPr lang="es-MX" sz="1100" dirty="0" err="1" smtClean="0"/>
              <a:t>p_int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r>
              <a:rPr lang="es-MX" sz="1100" dirty="0" smtClean="0"/>
              <a:t>                </a:t>
            </a:r>
            <a:r>
              <a:rPr lang="es-MX" sz="1100" dirty="0" err="1" smtClean="0"/>
              <a:t>exit</a:t>
            </a:r>
            <a:r>
              <a:rPr lang="es-MX" sz="1100" dirty="0" smtClean="0"/>
              <a:t>(-1);</a:t>
            </a:r>
          </a:p>
          <a:p>
            <a:pPr marL="0" indent="0">
              <a:buNone/>
            </a:pPr>
            <a:r>
              <a:rPr lang="es-MX" sz="1100" dirty="0" smtClean="0"/>
              <a:t>        }</a:t>
            </a:r>
          </a:p>
          <a:p>
            <a:pPr marL="0" indent="0">
              <a:buNone/>
            </a:pPr>
            <a:r>
              <a:rPr lang="es-MX" sz="1100" dirty="0" smtClean="0"/>
              <a:t>        free(</a:t>
            </a:r>
            <a:r>
              <a:rPr lang="es-MX" sz="1100" dirty="0" err="1" smtClean="0"/>
              <a:t>p_int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my_addr.sin_family</a:t>
            </a:r>
            <a:r>
              <a:rPr lang="es-MX" sz="1100" dirty="0" smtClean="0"/>
              <a:t> = AF_INET ;</a:t>
            </a:r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my_addr.sin_port</a:t>
            </a:r>
            <a:r>
              <a:rPr lang="es-MX" sz="1100" dirty="0" smtClean="0"/>
              <a:t> = </a:t>
            </a:r>
            <a:r>
              <a:rPr lang="es-MX" sz="1100" dirty="0" err="1" smtClean="0"/>
              <a:t>htons</a:t>
            </a:r>
            <a:r>
              <a:rPr lang="es-MX" sz="1100" dirty="0" smtClean="0"/>
              <a:t>(PUERTO);</a:t>
            </a:r>
          </a:p>
          <a:p>
            <a:pPr marL="0" indent="0">
              <a:buNone/>
            </a:pPr>
            <a:endParaRPr lang="es-MX" sz="1100" dirty="0" smtClean="0"/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memset</a:t>
            </a:r>
            <a:r>
              <a:rPr lang="es-MX" sz="1100" dirty="0" smtClean="0"/>
              <a:t>(&amp;(</a:t>
            </a:r>
            <a:r>
              <a:rPr lang="es-MX" sz="1100" dirty="0" err="1" smtClean="0"/>
              <a:t>my_addr.sin_zero</a:t>
            </a:r>
            <a:r>
              <a:rPr lang="es-MX" sz="1100" dirty="0" smtClean="0"/>
              <a:t>), 0, 8);</a:t>
            </a:r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my_addr.sin_addr.s_addr</a:t>
            </a:r>
            <a:r>
              <a:rPr lang="es-MX" sz="1100" dirty="0" smtClean="0"/>
              <a:t> = </a:t>
            </a:r>
            <a:r>
              <a:rPr lang="es-MX" sz="1100" dirty="0" err="1" smtClean="0"/>
              <a:t>inet_addr</a:t>
            </a:r>
            <a:r>
              <a:rPr lang="es-MX" sz="1100" dirty="0" smtClean="0"/>
              <a:t>(DIRECCION);</a:t>
            </a:r>
          </a:p>
          <a:p>
            <a:pPr marL="0" indent="0">
              <a:buNone/>
            </a:pPr>
            <a:endParaRPr lang="es-MX" sz="1100" dirty="0" smtClean="0"/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if</a:t>
            </a:r>
            <a:r>
              <a:rPr lang="es-MX" sz="1100" dirty="0" smtClean="0"/>
              <a:t>( </a:t>
            </a:r>
            <a:r>
              <a:rPr lang="es-MX" sz="1100" dirty="0" err="1" smtClean="0"/>
              <a:t>connect</a:t>
            </a:r>
            <a:r>
              <a:rPr lang="es-MX" sz="1100" dirty="0" smtClean="0"/>
              <a:t>( </a:t>
            </a:r>
            <a:r>
              <a:rPr lang="es-MX" sz="1100" dirty="0" err="1" smtClean="0"/>
              <a:t>hsock</a:t>
            </a:r>
            <a:r>
              <a:rPr lang="es-MX" sz="1100" dirty="0" smtClean="0"/>
              <a:t>, (</a:t>
            </a:r>
            <a:r>
              <a:rPr lang="es-MX" sz="1100" dirty="0" err="1" smtClean="0"/>
              <a:t>struct</a:t>
            </a:r>
            <a:r>
              <a:rPr lang="es-MX" sz="1100" dirty="0" smtClean="0"/>
              <a:t> </a:t>
            </a:r>
            <a:r>
              <a:rPr lang="es-MX" sz="1100" dirty="0" err="1" smtClean="0"/>
              <a:t>sockaddr</a:t>
            </a:r>
            <a:r>
              <a:rPr lang="es-MX" sz="1100" dirty="0" smtClean="0"/>
              <a:t>*)&amp;</a:t>
            </a:r>
            <a:r>
              <a:rPr lang="es-MX" sz="1100" dirty="0" err="1" smtClean="0"/>
              <a:t>my_addr</a:t>
            </a:r>
            <a:r>
              <a:rPr lang="es-MX" sz="1100" dirty="0" smtClean="0"/>
              <a:t>, </a:t>
            </a:r>
            <a:r>
              <a:rPr lang="es-MX" sz="1100" dirty="0" err="1" smtClean="0"/>
              <a:t>sizeof</a:t>
            </a:r>
            <a:r>
              <a:rPr lang="es-MX" sz="1100" dirty="0" smtClean="0"/>
              <a:t>(</a:t>
            </a:r>
            <a:r>
              <a:rPr lang="es-MX" sz="1100" dirty="0" err="1" smtClean="0"/>
              <a:t>my_addr</a:t>
            </a:r>
            <a:r>
              <a:rPr lang="es-MX" sz="1100" dirty="0" smtClean="0"/>
              <a:t>)) == -1 ){</a:t>
            </a:r>
          </a:p>
          <a:p>
            <a:pPr marL="0" indent="0">
              <a:buNone/>
            </a:pPr>
            <a:r>
              <a:rPr lang="es-MX" sz="1100" dirty="0" smtClean="0"/>
              <a:t>                </a:t>
            </a:r>
            <a:r>
              <a:rPr lang="es-MX" sz="1100" dirty="0" err="1" smtClean="0"/>
              <a:t>if</a:t>
            </a:r>
            <a:r>
              <a:rPr lang="es-MX" sz="1100" dirty="0" smtClean="0"/>
              <a:t>((</a:t>
            </a:r>
            <a:r>
              <a:rPr lang="es-MX" sz="1100" dirty="0" err="1" smtClean="0"/>
              <a:t>err</a:t>
            </a:r>
            <a:r>
              <a:rPr lang="es-MX" sz="1100" dirty="0" smtClean="0"/>
              <a:t> = </a:t>
            </a:r>
            <a:r>
              <a:rPr lang="es-MX" sz="1100" dirty="0" err="1" smtClean="0"/>
              <a:t>errno</a:t>
            </a:r>
            <a:r>
              <a:rPr lang="es-MX" sz="1100" dirty="0" smtClean="0"/>
              <a:t>) != EINPROGRESS){</a:t>
            </a:r>
          </a:p>
          <a:p>
            <a:pPr marL="0" indent="0">
              <a:buNone/>
            </a:pPr>
            <a:r>
              <a:rPr lang="es-MX" sz="1100" dirty="0" smtClean="0"/>
              <a:t>                        </a:t>
            </a:r>
            <a:r>
              <a:rPr lang="es-MX" sz="1100" dirty="0" err="1" smtClean="0"/>
              <a:t>fprintf</a:t>
            </a:r>
            <a:r>
              <a:rPr lang="es-MX" sz="1100" dirty="0" smtClean="0"/>
              <a:t>(</a:t>
            </a:r>
            <a:r>
              <a:rPr lang="es-MX" sz="1100" dirty="0" err="1" smtClean="0"/>
              <a:t>stderr</a:t>
            </a:r>
            <a:r>
              <a:rPr lang="es-MX" sz="1100" dirty="0" smtClean="0"/>
              <a:t>, "Error de conexión del socket %d\n", </a:t>
            </a:r>
            <a:r>
              <a:rPr lang="es-MX" sz="1100" dirty="0" err="1" smtClean="0"/>
              <a:t>errno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r>
              <a:rPr lang="es-MX" sz="1100" dirty="0" smtClean="0"/>
              <a:t>                        </a:t>
            </a:r>
            <a:r>
              <a:rPr lang="es-MX" sz="1100" dirty="0" err="1" smtClean="0"/>
              <a:t>exit</a:t>
            </a:r>
            <a:r>
              <a:rPr lang="es-MX" sz="1100" dirty="0" smtClean="0"/>
              <a:t>(-1);</a:t>
            </a:r>
          </a:p>
          <a:p>
            <a:pPr marL="0" indent="0">
              <a:buNone/>
            </a:pPr>
            <a:r>
              <a:rPr lang="es-MX" sz="1100" dirty="0" smtClean="0"/>
              <a:t>                }</a:t>
            </a:r>
          </a:p>
          <a:p>
            <a:pPr marL="0" indent="0">
              <a:buNone/>
            </a:pPr>
            <a:r>
              <a:rPr lang="es-MX" sz="1100" dirty="0" smtClean="0"/>
              <a:t>        }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98180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eco con hilos cliente(2/2)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100" dirty="0"/>
              <a:t> </a:t>
            </a:r>
            <a:r>
              <a:rPr lang="es-MX" sz="1100" dirty="0" smtClean="0"/>
              <a:t>       //Dejamos que el cliente envíe y reciba datos</a:t>
            </a:r>
          </a:p>
          <a:p>
            <a:pPr marL="0" indent="0">
              <a:buNone/>
            </a:pPr>
            <a:endParaRPr lang="es-MX" sz="1100" dirty="0" smtClean="0"/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memset</a:t>
            </a:r>
            <a:r>
              <a:rPr lang="es-MX" sz="1100" dirty="0" smtClean="0"/>
              <a:t>(buffer, '\0', TAMBUFER);</a:t>
            </a:r>
          </a:p>
          <a:p>
            <a:pPr marL="0" indent="0">
              <a:buNone/>
            </a:pPr>
            <a:endParaRPr lang="es-MX" sz="1100" dirty="0" smtClean="0"/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printf</a:t>
            </a:r>
            <a:r>
              <a:rPr lang="es-MX" sz="1100" dirty="0" smtClean="0"/>
              <a:t>("Tecle algún texto a enviar (presione &lt;</a:t>
            </a:r>
            <a:r>
              <a:rPr lang="es-MX" sz="1100" dirty="0" err="1" smtClean="0"/>
              <a:t>enter</a:t>
            </a:r>
            <a:r>
              <a:rPr lang="es-MX" sz="1100" dirty="0" smtClean="0"/>
              <a:t>&gt;)\n");</a:t>
            </a:r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fgets</a:t>
            </a:r>
            <a:r>
              <a:rPr lang="es-MX" sz="1100" dirty="0" smtClean="0"/>
              <a:t>(buffer, TAMBUFER, </a:t>
            </a:r>
            <a:r>
              <a:rPr lang="es-MX" sz="1100" dirty="0" err="1" smtClean="0"/>
              <a:t>stdin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r>
              <a:rPr lang="es-MX" sz="1100" dirty="0" smtClean="0"/>
              <a:t>        buffer[</a:t>
            </a:r>
            <a:r>
              <a:rPr lang="es-MX" sz="1100" dirty="0" err="1" smtClean="0"/>
              <a:t>strlen</a:t>
            </a:r>
            <a:r>
              <a:rPr lang="es-MX" sz="1100" dirty="0" smtClean="0"/>
              <a:t>(buffer)-1]='\0';</a:t>
            </a:r>
          </a:p>
          <a:p>
            <a:pPr marL="0" indent="0">
              <a:buNone/>
            </a:pPr>
            <a:endParaRPr lang="es-MX" sz="1100" dirty="0" smtClean="0"/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if</a:t>
            </a:r>
            <a:r>
              <a:rPr lang="es-MX" sz="1100" dirty="0" smtClean="0"/>
              <a:t>( (</a:t>
            </a:r>
            <a:r>
              <a:rPr lang="es-MX" sz="1100" dirty="0" err="1" smtClean="0"/>
              <a:t>bytecount</a:t>
            </a:r>
            <a:r>
              <a:rPr lang="es-MX" sz="1100" dirty="0" smtClean="0"/>
              <a:t>=</a:t>
            </a:r>
            <a:r>
              <a:rPr lang="es-MX" sz="1100" dirty="0" err="1" smtClean="0"/>
              <a:t>send</a:t>
            </a:r>
            <a:r>
              <a:rPr lang="es-MX" sz="1100" dirty="0" smtClean="0"/>
              <a:t>(</a:t>
            </a:r>
            <a:r>
              <a:rPr lang="es-MX" sz="1100" dirty="0" err="1" smtClean="0"/>
              <a:t>hsock</a:t>
            </a:r>
            <a:r>
              <a:rPr lang="es-MX" sz="1100" dirty="0" smtClean="0"/>
              <a:t>, buffer, </a:t>
            </a:r>
            <a:r>
              <a:rPr lang="es-MX" sz="1100" dirty="0" err="1" smtClean="0"/>
              <a:t>strlen</a:t>
            </a:r>
            <a:r>
              <a:rPr lang="es-MX" sz="1100" dirty="0" smtClean="0"/>
              <a:t>(buffer),0))== -1){</a:t>
            </a:r>
          </a:p>
          <a:p>
            <a:pPr marL="0" indent="0">
              <a:buNone/>
            </a:pPr>
            <a:r>
              <a:rPr lang="es-MX" sz="1100" dirty="0" smtClean="0"/>
              <a:t>                </a:t>
            </a:r>
            <a:r>
              <a:rPr lang="es-MX" sz="1100" dirty="0" err="1" smtClean="0"/>
              <a:t>fprintf</a:t>
            </a:r>
            <a:r>
              <a:rPr lang="es-MX" sz="1100" dirty="0" smtClean="0"/>
              <a:t>(</a:t>
            </a:r>
            <a:r>
              <a:rPr lang="es-MX" sz="1100" dirty="0" err="1" smtClean="0"/>
              <a:t>stderr</a:t>
            </a:r>
            <a:r>
              <a:rPr lang="es-MX" sz="1100" dirty="0" smtClean="0"/>
              <a:t>, "Error enviando datos %d\n", </a:t>
            </a:r>
            <a:r>
              <a:rPr lang="es-MX" sz="1100" dirty="0" err="1" smtClean="0"/>
              <a:t>errno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r>
              <a:rPr lang="es-MX" sz="1100" dirty="0" smtClean="0"/>
              <a:t>                </a:t>
            </a:r>
            <a:r>
              <a:rPr lang="es-MX" sz="1100" dirty="0" err="1" smtClean="0"/>
              <a:t>close</a:t>
            </a:r>
            <a:r>
              <a:rPr lang="es-MX" sz="1100" dirty="0" smtClean="0"/>
              <a:t>(</a:t>
            </a:r>
            <a:r>
              <a:rPr lang="es-MX" sz="1100" dirty="0" err="1" smtClean="0"/>
              <a:t>hsock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r>
              <a:rPr lang="es-MX" sz="1100" dirty="0" smtClean="0"/>
              <a:t>                </a:t>
            </a:r>
            <a:r>
              <a:rPr lang="es-MX" sz="1100" dirty="0" err="1" smtClean="0"/>
              <a:t>exit</a:t>
            </a:r>
            <a:r>
              <a:rPr lang="es-MX" sz="1100" dirty="0" smtClean="0"/>
              <a:t>(-1);</a:t>
            </a:r>
          </a:p>
          <a:p>
            <a:pPr marL="0" indent="0">
              <a:buNone/>
            </a:pPr>
            <a:r>
              <a:rPr lang="es-MX" sz="1100" dirty="0" smtClean="0"/>
              <a:t>        }</a:t>
            </a:r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printf</a:t>
            </a:r>
            <a:r>
              <a:rPr lang="es-MX" sz="1100" dirty="0" smtClean="0"/>
              <a:t>("</a:t>
            </a:r>
            <a:r>
              <a:rPr lang="es-MX" sz="1100" dirty="0" err="1" smtClean="0"/>
              <a:t>Envio</a:t>
            </a:r>
            <a:r>
              <a:rPr lang="es-MX" sz="1100" dirty="0" smtClean="0"/>
              <a:t> de %d bytes\n", </a:t>
            </a:r>
            <a:r>
              <a:rPr lang="es-MX" sz="1100" dirty="0" err="1" smtClean="0"/>
              <a:t>bytecount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endParaRPr lang="es-MX" sz="1100" dirty="0" smtClean="0"/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if</a:t>
            </a:r>
            <a:r>
              <a:rPr lang="es-MX" sz="1100" dirty="0" smtClean="0"/>
              <a:t>((</a:t>
            </a:r>
            <a:r>
              <a:rPr lang="es-MX" sz="1100" dirty="0" err="1" smtClean="0"/>
              <a:t>bytecount</a:t>
            </a:r>
            <a:r>
              <a:rPr lang="es-MX" sz="1100" dirty="0" smtClean="0"/>
              <a:t> = </a:t>
            </a:r>
            <a:r>
              <a:rPr lang="es-MX" sz="1100" dirty="0" err="1" smtClean="0"/>
              <a:t>recv</a:t>
            </a:r>
            <a:r>
              <a:rPr lang="es-MX" sz="1100" dirty="0" smtClean="0"/>
              <a:t>(</a:t>
            </a:r>
            <a:r>
              <a:rPr lang="es-MX" sz="1100" dirty="0" err="1" smtClean="0"/>
              <a:t>hsock</a:t>
            </a:r>
            <a:r>
              <a:rPr lang="es-MX" sz="1100" dirty="0" smtClean="0"/>
              <a:t>, buffer, </a:t>
            </a:r>
            <a:r>
              <a:rPr lang="es-MX" sz="1100" dirty="0" err="1" smtClean="0"/>
              <a:t>buffer_len</a:t>
            </a:r>
            <a:r>
              <a:rPr lang="es-MX" sz="1100" dirty="0" smtClean="0"/>
              <a:t>, 0))== -1){</a:t>
            </a:r>
          </a:p>
          <a:p>
            <a:pPr marL="0" indent="0">
              <a:buNone/>
            </a:pPr>
            <a:r>
              <a:rPr lang="es-MX" sz="1100" dirty="0" smtClean="0"/>
              <a:t>                </a:t>
            </a:r>
            <a:r>
              <a:rPr lang="es-MX" sz="1100" dirty="0" err="1" smtClean="0"/>
              <a:t>fprintf</a:t>
            </a:r>
            <a:r>
              <a:rPr lang="es-MX" sz="1100" dirty="0" smtClean="0"/>
              <a:t>(</a:t>
            </a:r>
            <a:r>
              <a:rPr lang="es-MX" sz="1100" dirty="0" err="1" smtClean="0"/>
              <a:t>stderr</a:t>
            </a:r>
            <a:r>
              <a:rPr lang="es-MX" sz="1100" dirty="0" smtClean="0"/>
              <a:t>, "Error recibiendo datos %d\n", </a:t>
            </a:r>
            <a:r>
              <a:rPr lang="es-MX" sz="1100" dirty="0" err="1" smtClean="0"/>
              <a:t>errno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r>
              <a:rPr lang="es-MX" sz="1100" dirty="0" smtClean="0"/>
              <a:t>                </a:t>
            </a:r>
            <a:r>
              <a:rPr lang="es-MX" sz="1100" dirty="0" err="1" smtClean="0"/>
              <a:t>close</a:t>
            </a:r>
            <a:r>
              <a:rPr lang="es-MX" sz="1100" dirty="0" smtClean="0"/>
              <a:t>(</a:t>
            </a:r>
            <a:r>
              <a:rPr lang="es-MX" sz="1100" dirty="0" err="1" smtClean="0"/>
              <a:t>hsock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r>
              <a:rPr lang="es-MX" sz="1100" dirty="0" smtClean="0"/>
              <a:t>                </a:t>
            </a:r>
            <a:r>
              <a:rPr lang="es-MX" sz="1100" dirty="0" err="1" smtClean="0"/>
              <a:t>exit</a:t>
            </a:r>
            <a:r>
              <a:rPr lang="es-MX" sz="1100" dirty="0" smtClean="0"/>
              <a:t>(-1);</a:t>
            </a:r>
          </a:p>
          <a:p>
            <a:pPr marL="0" indent="0">
              <a:buNone/>
            </a:pPr>
            <a:r>
              <a:rPr lang="es-MX" sz="1100" dirty="0" smtClean="0"/>
              <a:t>        }</a:t>
            </a:r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printf</a:t>
            </a:r>
            <a:r>
              <a:rPr lang="es-MX" sz="1100" dirty="0" smtClean="0"/>
              <a:t>("Bytes recibidos %d\n Cadena recibida \"%s\"\n", </a:t>
            </a:r>
            <a:r>
              <a:rPr lang="es-MX" sz="1100" dirty="0" err="1" smtClean="0"/>
              <a:t>bytecount</a:t>
            </a:r>
            <a:r>
              <a:rPr lang="es-MX" sz="1100" dirty="0" smtClean="0"/>
              <a:t>, buffer);</a:t>
            </a:r>
          </a:p>
          <a:p>
            <a:pPr marL="0" indent="0">
              <a:buNone/>
            </a:pPr>
            <a:endParaRPr lang="es-MX" sz="1100" dirty="0" smtClean="0"/>
          </a:p>
          <a:p>
            <a:pPr marL="0" indent="0">
              <a:buNone/>
            </a:pPr>
            <a:r>
              <a:rPr lang="es-MX" sz="1100" dirty="0" smtClean="0"/>
              <a:t>        </a:t>
            </a:r>
            <a:r>
              <a:rPr lang="es-MX" sz="1100" dirty="0" err="1" smtClean="0"/>
              <a:t>close</a:t>
            </a:r>
            <a:r>
              <a:rPr lang="es-MX" sz="1100" dirty="0" smtClean="0"/>
              <a:t>(</a:t>
            </a:r>
            <a:r>
              <a:rPr lang="es-MX" sz="1100" dirty="0" err="1" smtClean="0"/>
              <a:t>hsock</a:t>
            </a:r>
            <a:r>
              <a:rPr lang="es-MX" sz="1100" dirty="0" smtClean="0"/>
              <a:t>);</a:t>
            </a:r>
          </a:p>
          <a:p>
            <a:pPr marL="0" indent="0">
              <a:buNone/>
            </a:pPr>
            <a:endParaRPr lang="es-MX" sz="1100" dirty="0" smtClean="0"/>
          </a:p>
          <a:p>
            <a:pPr marL="0" indent="0">
              <a:buNone/>
            </a:pPr>
            <a:r>
              <a:rPr lang="es-MX" sz="11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37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Desarrolle un cliente que pueda trabajar con el siguiente servidor: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853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servidorsockethilos.c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2818656" cy="5832648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stdio.h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stdlib.h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pthread.h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unistd.h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errno.h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string.h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sys</a:t>
            </a:r>
            <a:r>
              <a:rPr lang="es-MX" sz="4800" dirty="0" smtClean="0"/>
              <a:t>/</a:t>
            </a:r>
            <a:r>
              <a:rPr lang="es-MX" sz="4800" dirty="0" err="1" smtClean="0"/>
              <a:t>types.h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sys</a:t>
            </a:r>
            <a:r>
              <a:rPr lang="es-MX" sz="4800" dirty="0" smtClean="0"/>
              <a:t>/</a:t>
            </a:r>
            <a:r>
              <a:rPr lang="es-MX" sz="4800" dirty="0" err="1" smtClean="0"/>
              <a:t>socket.h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netinet</a:t>
            </a:r>
            <a:r>
              <a:rPr lang="es-MX" sz="4800" dirty="0" smtClean="0"/>
              <a:t>/</a:t>
            </a:r>
            <a:r>
              <a:rPr lang="es-MX" sz="4800" dirty="0" err="1" smtClean="0"/>
              <a:t>in.h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&lt;arpa/</a:t>
            </a:r>
            <a:r>
              <a:rPr lang="es-MX" sz="4800" dirty="0" err="1" smtClean="0"/>
              <a:t>inet.h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sys</a:t>
            </a:r>
            <a:r>
              <a:rPr lang="es-MX" sz="4800" dirty="0" smtClean="0"/>
              <a:t>/</a:t>
            </a:r>
            <a:r>
              <a:rPr lang="es-MX" sz="4800" dirty="0" err="1" smtClean="0"/>
              <a:t>wait.h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signal.h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#define PUERTO  12345</a:t>
            </a:r>
          </a:p>
          <a:p>
            <a:pPr marL="0" indent="0">
              <a:buNone/>
            </a:pPr>
            <a:r>
              <a:rPr lang="es-MX" sz="4800" dirty="0" smtClean="0"/>
              <a:t>#define PROCESOS 10</a:t>
            </a:r>
          </a:p>
          <a:p>
            <a:pPr marL="0" indent="0">
              <a:buNone/>
            </a:pPr>
            <a:r>
              <a:rPr lang="es-MX" sz="4800" dirty="0" smtClean="0"/>
              <a:t>#define TAMBUFER 1024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err="1" smtClean="0"/>
              <a:t>void</a:t>
            </a:r>
            <a:r>
              <a:rPr lang="es-MX" sz="4800" dirty="0" smtClean="0"/>
              <a:t> *</a:t>
            </a:r>
            <a:r>
              <a:rPr lang="es-MX" sz="4800" dirty="0" err="1" smtClean="0"/>
              <a:t>talker</a:t>
            </a:r>
            <a:r>
              <a:rPr lang="es-MX" sz="4800" dirty="0" smtClean="0"/>
              <a:t>( </a:t>
            </a:r>
            <a:r>
              <a:rPr lang="es-MX" sz="4800" dirty="0" err="1" smtClean="0"/>
              <a:t>void</a:t>
            </a:r>
            <a:r>
              <a:rPr lang="es-MX" sz="4800" dirty="0" smtClean="0"/>
              <a:t> *d ) {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int</a:t>
            </a:r>
            <a:r>
              <a:rPr lang="es-MX" sz="4800" dirty="0" smtClean="0"/>
              <a:t> i = 0;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char</a:t>
            </a:r>
            <a:r>
              <a:rPr lang="es-MX" sz="4800" dirty="0" smtClean="0"/>
              <a:t> </a:t>
            </a:r>
            <a:r>
              <a:rPr lang="es-MX" sz="4800" dirty="0" err="1" smtClean="0"/>
              <a:t>buf</a:t>
            </a:r>
            <a:r>
              <a:rPr lang="es-MX" sz="4800" dirty="0" smtClean="0"/>
              <a:t>[TAMBUFER];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int</a:t>
            </a:r>
            <a:r>
              <a:rPr lang="es-MX" sz="4800" dirty="0" smtClean="0"/>
              <a:t> </a:t>
            </a:r>
            <a:r>
              <a:rPr lang="es-MX" sz="4800" dirty="0" err="1" smtClean="0"/>
              <a:t>fd</a:t>
            </a:r>
            <a:r>
              <a:rPr lang="es-MX" sz="4800" dirty="0" smtClean="0"/>
              <a:t>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fd</a:t>
            </a:r>
            <a:r>
              <a:rPr lang="es-MX" sz="4800" dirty="0" smtClean="0"/>
              <a:t> = (</a:t>
            </a:r>
            <a:r>
              <a:rPr lang="es-MX" sz="4800" dirty="0" err="1" smtClean="0"/>
              <a:t>int</a:t>
            </a:r>
            <a:r>
              <a:rPr lang="es-MX" sz="4800" dirty="0" smtClean="0"/>
              <a:t>)d;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while</a:t>
            </a:r>
            <a:r>
              <a:rPr lang="es-MX" sz="4800" dirty="0" smtClean="0"/>
              <a:t>( 1 ) {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sprintf</a:t>
            </a:r>
            <a:r>
              <a:rPr lang="es-MX" sz="4800" dirty="0" smtClean="0"/>
              <a:t>( </a:t>
            </a:r>
            <a:r>
              <a:rPr lang="es-MX" sz="4800" dirty="0" err="1" smtClean="0"/>
              <a:t>buf</a:t>
            </a:r>
            <a:r>
              <a:rPr lang="es-MX" sz="4800" dirty="0" smtClean="0"/>
              <a:t>, "%d\n", i++ );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write</a:t>
            </a:r>
            <a:r>
              <a:rPr lang="es-MX" sz="4800" dirty="0" smtClean="0"/>
              <a:t>( </a:t>
            </a:r>
            <a:r>
              <a:rPr lang="es-MX" sz="4800" dirty="0" err="1" smtClean="0"/>
              <a:t>fd</a:t>
            </a:r>
            <a:r>
              <a:rPr lang="es-MX" sz="4800" dirty="0" smtClean="0"/>
              <a:t>, </a:t>
            </a:r>
            <a:r>
              <a:rPr lang="es-MX" sz="4800" dirty="0" err="1" smtClean="0"/>
              <a:t>buf</a:t>
            </a:r>
            <a:r>
              <a:rPr lang="es-MX" sz="4800" dirty="0" smtClean="0"/>
              <a:t>, </a:t>
            </a:r>
            <a:r>
              <a:rPr lang="es-MX" sz="4800" dirty="0" err="1" smtClean="0"/>
              <a:t>strlen</a:t>
            </a:r>
            <a:r>
              <a:rPr lang="es-MX" sz="4800" dirty="0" smtClean="0"/>
              <a:t>( </a:t>
            </a:r>
            <a:r>
              <a:rPr lang="es-MX" sz="4800" dirty="0" err="1" smtClean="0"/>
              <a:t>buf</a:t>
            </a:r>
            <a:r>
              <a:rPr lang="es-MX" sz="4800" dirty="0" smtClean="0"/>
              <a:t> )+1 );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sleep</a:t>
            </a:r>
            <a:r>
              <a:rPr lang="es-MX" sz="4800" dirty="0" smtClean="0"/>
              <a:t>(4);</a:t>
            </a:r>
          </a:p>
          <a:p>
            <a:pPr marL="0" indent="0">
              <a:buNone/>
            </a:pPr>
            <a:r>
              <a:rPr lang="es-MX" sz="4800" dirty="0" smtClean="0"/>
              <a:t>        }</a:t>
            </a:r>
          </a:p>
          <a:p>
            <a:pPr marL="0" indent="0">
              <a:buNone/>
            </a:pPr>
            <a:r>
              <a:rPr lang="es-MX" sz="4800" dirty="0" smtClean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3563888" y="620688"/>
            <a:ext cx="5122912" cy="5832648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4800" dirty="0" err="1" smtClean="0"/>
              <a:t>int</a:t>
            </a:r>
            <a:r>
              <a:rPr lang="es-MX" sz="4800" dirty="0" smtClean="0"/>
              <a:t> </a:t>
            </a:r>
            <a:r>
              <a:rPr lang="es-MX" sz="4800" dirty="0" err="1" smtClean="0"/>
              <a:t>main</a:t>
            </a:r>
            <a:r>
              <a:rPr lang="es-MX" sz="4800" dirty="0" smtClean="0"/>
              <a:t>() {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int</a:t>
            </a:r>
            <a:r>
              <a:rPr lang="es-MX" sz="4800" dirty="0" smtClean="0"/>
              <a:t> ss,s1,s2,n;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fd_set</a:t>
            </a:r>
            <a:r>
              <a:rPr lang="es-MX" sz="4800" dirty="0" smtClean="0"/>
              <a:t> </a:t>
            </a:r>
            <a:r>
              <a:rPr lang="es-MX" sz="4800" dirty="0" err="1" smtClean="0"/>
              <a:t>sockfds</a:t>
            </a:r>
            <a:r>
              <a:rPr lang="es-MX" sz="4800" dirty="0" smtClean="0"/>
              <a:t>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struct</a:t>
            </a:r>
            <a:r>
              <a:rPr lang="es-MX" sz="4800" dirty="0" smtClean="0"/>
              <a:t> </a:t>
            </a:r>
            <a:r>
              <a:rPr lang="es-MX" sz="4800" dirty="0" err="1" smtClean="0"/>
              <a:t>timeval</a:t>
            </a:r>
            <a:r>
              <a:rPr lang="es-MX" sz="4800" dirty="0" smtClean="0"/>
              <a:t> tv;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struct</a:t>
            </a:r>
            <a:r>
              <a:rPr lang="es-MX" sz="4800" dirty="0" smtClean="0"/>
              <a:t> </a:t>
            </a:r>
            <a:r>
              <a:rPr lang="es-MX" sz="4800" dirty="0" err="1" smtClean="0"/>
              <a:t>sockaddr_in</a:t>
            </a:r>
            <a:r>
              <a:rPr lang="es-MX" sz="4800" dirty="0" smtClean="0"/>
              <a:t> </a:t>
            </a:r>
            <a:r>
              <a:rPr lang="es-MX" sz="4800" dirty="0" err="1" smtClean="0"/>
              <a:t>my_addr</a:t>
            </a:r>
            <a:r>
              <a:rPr lang="es-MX" sz="4800" dirty="0" smtClean="0"/>
              <a:t>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struct</a:t>
            </a:r>
            <a:r>
              <a:rPr lang="es-MX" sz="4800" dirty="0" smtClean="0"/>
              <a:t> </a:t>
            </a:r>
            <a:r>
              <a:rPr lang="es-MX" sz="4800" dirty="0" err="1" smtClean="0"/>
              <a:t>sockaddr_in</a:t>
            </a:r>
            <a:r>
              <a:rPr lang="es-MX" sz="4800" dirty="0" smtClean="0"/>
              <a:t> </a:t>
            </a:r>
            <a:r>
              <a:rPr lang="es-MX" sz="4800" dirty="0" err="1" smtClean="0"/>
              <a:t>socks</a:t>
            </a:r>
            <a:r>
              <a:rPr lang="es-MX" sz="4800" dirty="0" smtClean="0"/>
              <a:t>[PROCESOS];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pthread_t</a:t>
            </a:r>
            <a:r>
              <a:rPr lang="es-MX" sz="4800" dirty="0" smtClean="0"/>
              <a:t> </a:t>
            </a:r>
            <a:r>
              <a:rPr lang="es-MX" sz="4800" dirty="0" err="1" smtClean="0"/>
              <a:t>thread</a:t>
            </a:r>
            <a:r>
              <a:rPr lang="es-MX" sz="4800" dirty="0" smtClean="0"/>
              <a:t>[PROCESOS];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int</a:t>
            </a:r>
            <a:r>
              <a:rPr lang="es-MX" sz="4800" dirty="0" smtClean="0"/>
              <a:t> i=1;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ss</a:t>
            </a:r>
            <a:r>
              <a:rPr lang="es-MX" sz="4800" dirty="0" smtClean="0"/>
              <a:t> = socket( PF_INET, SOCK_STREAM, 0 );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my_addr.sin_family</a:t>
            </a:r>
            <a:r>
              <a:rPr lang="es-MX" sz="4800" dirty="0" smtClean="0"/>
              <a:t> = AF_INET; // Familia de protocolos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my_addr.sin_port</a:t>
            </a:r>
            <a:r>
              <a:rPr lang="es-MX" sz="4800" dirty="0" smtClean="0"/>
              <a:t> = </a:t>
            </a:r>
            <a:r>
              <a:rPr lang="es-MX" sz="4800" dirty="0" err="1" smtClean="0"/>
              <a:t>htons</a:t>
            </a:r>
            <a:r>
              <a:rPr lang="es-MX" sz="4800" dirty="0" smtClean="0"/>
              <a:t>(PUERTO); // Número de puerto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memset</a:t>
            </a:r>
            <a:r>
              <a:rPr lang="es-MX" sz="4800" dirty="0" smtClean="0"/>
              <a:t>( &amp;(</a:t>
            </a:r>
            <a:r>
              <a:rPr lang="es-MX" sz="4800" dirty="0" err="1" smtClean="0"/>
              <a:t>my_addr.sin_zero</a:t>
            </a:r>
            <a:r>
              <a:rPr lang="es-MX" sz="4800" dirty="0" smtClean="0"/>
              <a:t>), '\0', 8 ); // Limpia la memoria</a:t>
            </a:r>
          </a:p>
          <a:p>
            <a:pPr marL="0" indent="0">
              <a:buNone/>
            </a:pPr>
            <a:r>
              <a:rPr lang="es-MX" sz="4800" dirty="0" smtClean="0"/>
              <a:t>       </a:t>
            </a:r>
          </a:p>
          <a:p>
            <a:pPr marL="0" indent="0">
              <a:buNone/>
            </a:pPr>
            <a:r>
              <a:rPr lang="es-MX" sz="4800" dirty="0"/>
              <a:t> </a:t>
            </a:r>
            <a:r>
              <a:rPr lang="es-MX" sz="4800" dirty="0" smtClean="0"/>
              <a:t>       //Abrimos el puerto a varios usuarios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setsockopt</a:t>
            </a:r>
            <a:r>
              <a:rPr lang="es-MX" sz="4800" dirty="0" smtClean="0"/>
              <a:t>( </a:t>
            </a:r>
            <a:r>
              <a:rPr lang="es-MX" sz="4800" dirty="0" err="1" smtClean="0"/>
              <a:t>ss</a:t>
            </a:r>
            <a:r>
              <a:rPr lang="es-MX" sz="4800" dirty="0" smtClean="0"/>
              <a:t>, SOL_SOCKET, SO_REUSEADDR, &amp;i, </a:t>
            </a:r>
            <a:r>
              <a:rPr lang="es-MX" sz="4800" dirty="0" err="1" smtClean="0"/>
              <a:t>sizeof</a:t>
            </a:r>
            <a:r>
              <a:rPr lang="es-MX" sz="4800" dirty="0" smtClean="0"/>
              <a:t>(</a:t>
            </a:r>
            <a:r>
              <a:rPr lang="es-MX" sz="4800" dirty="0" err="1" smtClean="0"/>
              <a:t>int</a:t>
            </a:r>
            <a:r>
              <a:rPr lang="es-MX" sz="4800" dirty="0" smtClean="0"/>
              <a:t>) ); </a:t>
            </a:r>
          </a:p>
          <a:p>
            <a:pPr marL="0" indent="0">
              <a:buNone/>
            </a:pPr>
            <a:r>
              <a:rPr lang="es-MX" sz="4800" dirty="0" smtClean="0"/>
              <a:t>        //Preparamos el socket para trabajar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bind</a:t>
            </a:r>
            <a:r>
              <a:rPr lang="es-MX" sz="4800" dirty="0" smtClean="0"/>
              <a:t>( </a:t>
            </a:r>
            <a:r>
              <a:rPr lang="es-MX" sz="4800" dirty="0" err="1" smtClean="0"/>
              <a:t>ss</a:t>
            </a:r>
            <a:r>
              <a:rPr lang="es-MX" sz="4800" dirty="0" smtClean="0"/>
              <a:t>, (</a:t>
            </a:r>
            <a:r>
              <a:rPr lang="es-MX" sz="4800" dirty="0" err="1" smtClean="0"/>
              <a:t>struct</a:t>
            </a:r>
            <a:r>
              <a:rPr lang="es-MX" sz="4800" dirty="0" smtClean="0"/>
              <a:t> </a:t>
            </a:r>
            <a:r>
              <a:rPr lang="es-MX" sz="4800" dirty="0" err="1" smtClean="0"/>
              <a:t>sockaddr</a:t>
            </a:r>
            <a:r>
              <a:rPr lang="es-MX" sz="4800" dirty="0" smtClean="0"/>
              <a:t>* )&amp;</a:t>
            </a:r>
            <a:r>
              <a:rPr lang="es-MX" sz="4800" dirty="0" err="1" smtClean="0"/>
              <a:t>my_addr</a:t>
            </a:r>
            <a:r>
              <a:rPr lang="es-MX" sz="4800" dirty="0" smtClean="0"/>
              <a:t>, </a:t>
            </a:r>
            <a:r>
              <a:rPr lang="es-MX" sz="4800" dirty="0" err="1" smtClean="0"/>
              <a:t>sizeof</a:t>
            </a:r>
            <a:r>
              <a:rPr lang="es-MX" sz="4800" dirty="0" smtClean="0"/>
              <a:t>( </a:t>
            </a:r>
            <a:r>
              <a:rPr lang="es-MX" sz="4800" dirty="0" err="1" smtClean="0"/>
              <a:t>struct</a:t>
            </a:r>
            <a:r>
              <a:rPr lang="es-MX" sz="4800" dirty="0" smtClean="0"/>
              <a:t> </a:t>
            </a:r>
            <a:r>
              <a:rPr lang="es-MX" sz="4800" dirty="0" err="1" smtClean="0"/>
              <a:t>sockaddr</a:t>
            </a:r>
            <a:r>
              <a:rPr lang="es-MX" sz="4800" dirty="0" smtClean="0"/>
              <a:t> ) );</a:t>
            </a:r>
          </a:p>
          <a:p>
            <a:pPr marL="0" indent="0">
              <a:buNone/>
            </a:pPr>
            <a:r>
              <a:rPr lang="es-MX" sz="4800" dirty="0" smtClean="0"/>
              <a:t>        listen( </a:t>
            </a:r>
            <a:r>
              <a:rPr lang="es-MX" sz="4800" dirty="0" err="1" smtClean="0"/>
              <a:t>ss</a:t>
            </a:r>
            <a:r>
              <a:rPr lang="es-MX" sz="4800" dirty="0" smtClean="0"/>
              <a:t>, PROCESOS);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        n = </a:t>
            </a:r>
            <a:r>
              <a:rPr lang="es-MX" sz="4800" dirty="0" err="1" smtClean="0"/>
              <a:t>sizeof</a:t>
            </a:r>
            <a:r>
              <a:rPr lang="es-MX" sz="4800" dirty="0" smtClean="0"/>
              <a:t>( </a:t>
            </a:r>
            <a:r>
              <a:rPr lang="es-MX" sz="4800" dirty="0" err="1" smtClean="0"/>
              <a:t>struct</a:t>
            </a:r>
            <a:r>
              <a:rPr lang="es-MX" sz="4800" dirty="0" smtClean="0"/>
              <a:t> </a:t>
            </a:r>
            <a:r>
              <a:rPr lang="es-MX" sz="4800" dirty="0" err="1" smtClean="0"/>
              <a:t>sockaddr_in</a:t>
            </a:r>
            <a:r>
              <a:rPr lang="es-MX" sz="4800" dirty="0" smtClean="0"/>
              <a:t> );</a:t>
            </a:r>
          </a:p>
          <a:p>
            <a:pPr marL="0" indent="0">
              <a:buNone/>
            </a:pPr>
            <a:r>
              <a:rPr lang="es-MX" sz="4800" dirty="0" smtClean="0"/>
              <a:t>        i=0;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printf</a:t>
            </a:r>
            <a:r>
              <a:rPr lang="es-MX" sz="4800" dirty="0" smtClean="0"/>
              <a:t>("Servidor corriendo ...\n");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while</a:t>
            </a:r>
            <a:r>
              <a:rPr lang="es-MX" sz="4800" dirty="0" smtClean="0"/>
              <a:t>( 1 ) {</a:t>
            </a:r>
          </a:p>
          <a:p>
            <a:pPr marL="0" indent="0">
              <a:buNone/>
            </a:pPr>
            <a:r>
              <a:rPr lang="es-MX" sz="4800" dirty="0" smtClean="0"/>
              <a:t>                s1 = </a:t>
            </a:r>
            <a:r>
              <a:rPr lang="es-MX" sz="4800" dirty="0" err="1" smtClean="0"/>
              <a:t>accept</a:t>
            </a:r>
            <a:r>
              <a:rPr lang="es-MX" sz="4800" dirty="0" smtClean="0"/>
              <a:t>( </a:t>
            </a:r>
            <a:r>
              <a:rPr lang="es-MX" sz="4800" dirty="0" err="1" smtClean="0"/>
              <a:t>ss</a:t>
            </a:r>
            <a:r>
              <a:rPr lang="es-MX" sz="4800" dirty="0" smtClean="0"/>
              <a:t>, (</a:t>
            </a:r>
            <a:r>
              <a:rPr lang="es-MX" sz="4800" dirty="0" err="1" smtClean="0"/>
              <a:t>struct</a:t>
            </a:r>
            <a:r>
              <a:rPr lang="es-MX" sz="4800" dirty="0" smtClean="0"/>
              <a:t> </a:t>
            </a:r>
            <a:r>
              <a:rPr lang="es-MX" sz="4800" dirty="0" err="1" smtClean="0"/>
              <a:t>sockaddr</a:t>
            </a:r>
            <a:r>
              <a:rPr lang="es-MX" sz="4800" dirty="0" smtClean="0"/>
              <a:t> *)&amp;</a:t>
            </a:r>
            <a:r>
              <a:rPr lang="es-MX" sz="4800" dirty="0" err="1" smtClean="0"/>
              <a:t>socks</a:t>
            </a:r>
            <a:r>
              <a:rPr lang="es-MX" sz="4800" dirty="0" smtClean="0"/>
              <a:t>[1], &amp;n );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printf</a:t>
            </a:r>
            <a:r>
              <a:rPr lang="es-MX" sz="4800" dirty="0" smtClean="0"/>
              <a:t>("Conexión de un cliente...\n");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pthread_create</a:t>
            </a:r>
            <a:r>
              <a:rPr lang="es-MX" sz="4800" dirty="0" smtClean="0"/>
              <a:t>( &amp;(</a:t>
            </a:r>
            <a:r>
              <a:rPr lang="es-MX" sz="4800" dirty="0" err="1" smtClean="0"/>
              <a:t>thread</a:t>
            </a:r>
            <a:r>
              <a:rPr lang="es-MX" sz="4800" dirty="0" smtClean="0"/>
              <a:t>[i++]), NULL, </a:t>
            </a:r>
            <a:r>
              <a:rPr lang="es-MX" sz="4800" dirty="0" err="1" smtClean="0"/>
              <a:t>talker</a:t>
            </a:r>
            <a:r>
              <a:rPr lang="es-MX" sz="4800" dirty="0" smtClean="0"/>
              <a:t>, (</a:t>
            </a:r>
            <a:r>
              <a:rPr lang="es-MX" sz="4800" dirty="0" err="1" smtClean="0"/>
              <a:t>void</a:t>
            </a:r>
            <a:r>
              <a:rPr lang="es-MX" sz="4800" dirty="0" smtClean="0"/>
              <a:t> *)s1 );</a:t>
            </a:r>
          </a:p>
          <a:p>
            <a:pPr marL="0" indent="0">
              <a:buNone/>
            </a:pPr>
            <a:r>
              <a:rPr lang="es-MX" sz="4800" dirty="0" smtClean="0"/>
              <a:t>        }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return</a:t>
            </a:r>
            <a:r>
              <a:rPr lang="es-MX" sz="4800" dirty="0" smtClean="0"/>
              <a:t>(0);</a:t>
            </a:r>
          </a:p>
          <a:p>
            <a:pPr marL="0" indent="0">
              <a:buNone/>
            </a:pPr>
            <a:r>
              <a:rPr lang="es-MX" sz="4800" dirty="0" smtClean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99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 smtClean="0"/>
              <a:t>Ejemplo: eco con hilos servidor java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36004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4800" dirty="0" err="1"/>
              <a:t>import</a:t>
            </a:r>
            <a:r>
              <a:rPr lang="es-MX" sz="4800" dirty="0"/>
              <a:t> java.io.*;</a:t>
            </a:r>
          </a:p>
          <a:p>
            <a:pPr marL="0" indent="0">
              <a:buNone/>
            </a:pPr>
            <a:r>
              <a:rPr lang="es-MX" sz="4800" dirty="0" err="1"/>
              <a:t>import</a:t>
            </a:r>
            <a:r>
              <a:rPr lang="es-MX" sz="4800" dirty="0"/>
              <a:t> java.net.*;</a:t>
            </a:r>
          </a:p>
          <a:p>
            <a:pPr marL="0" indent="0">
              <a:buNone/>
            </a:pPr>
            <a:endParaRPr lang="es-MX" sz="4800" dirty="0"/>
          </a:p>
          <a:p>
            <a:pPr marL="0" indent="0">
              <a:buNone/>
            </a:pPr>
            <a:endParaRPr lang="es-MX" sz="4800" dirty="0"/>
          </a:p>
          <a:p>
            <a:pPr marL="0" indent="0">
              <a:buNone/>
            </a:pPr>
            <a:r>
              <a:rPr lang="es-MX" sz="4800" dirty="0" err="1"/>
              <a:t>public</a:t>
            </a:r>
            <a:r>
              <a:rPr lang="es-MX" sz="4800" dirty="0"/>
              <a:t> </a:t>
            </a:r>
            <a:r>
              <a:rPr lang="es-MX" sz="4800" dirty="0" err="1"/>
              <a:t>class</a:t>
            </a:r>
            <a:r>
              <a:rPr lang="es-MX" sz="4800" dirty="0"/>
              <a:t> </a:t>
            </a:r>
            <a:r>
              <a:rPr lang="es-MX" sz="4800" dirty="0" err="1"/>
              <a:t>SEcoHilos</a:t>
            </a:r>
            <a:r>
              <a:rPr lang="es-MX" sz="4800" dirty="0"/>
              <a:t> {</a:t>
            </a:r>
          </a:p>
          <a:p>
            <a:pPr marL="0" indent="0">
              <a:buNone/>
            </a:pPr>
            <a:r>
              <a:rPr lang="es-MX" sz="4800" dirty="0"/>
              <a:t>    </a:t>
            </a:r>
            <a:r>
              <a:rPr lang="es-MX" sz="4800" dirty="0" err="1"/>
              <a:t>public</a:t>
            </a:r>
            <a:r>
              <a:rPr lang="es-MX" sz="4800" dirty="0"/>
              <a:t> </a:t>
            </a:r>
            <a:r>
              <a:rPr lang="es-MX" sz="4800" dirty="0" err="1"/>
              <a:t>static</a:t>
            </a:r>
            <a:r>
              <a:rPr lang="es-MX" sz="4800" dirty="0"/>
              <a:t> </a:t>
            </a:r>
            <a:r>
              <a:rPr lang="es-MX" sz="4800" dirty="0" err="1"/>
              <a:t>void</a:t>
            </a:r>
            <a:r>
              <a:rPr lang="es-MX" sz="4800" dirty="0"/>
              <a:t> </a:t>
            </a:r>
            <a:r>
              <a:rPr lang="es-MX" sz="4800" dirty="0" err="1"/>
              <a:t>main</a:t>
            </a:r>
            <a:r>
              <a:rPr lang="es-MX" sz="4800" dirty="0"/>
              <a:t>(</a:t>
            </a:r>
            <a:r>
              <a:rPr lang="es-MX" sz="4800" dirty="0" err="1"/>
              <a:t>String</a:t>
            </a:r>
            <a:r>
              <a:rPr lang="es-MX" sz="4800" dirty="0"/>
              <a:t>[] </a:t>
            </a:r>
            <a:r>
              <a:rPr lang="es-MX" sz="4800" dirty="0" err="1"/>
              <a:t>args</a:t>
            </a:r>
            <a:r>
              <a:rPr lang="es-MX" sz="4800" dirty="0"/>
              <a:t>){</a:t>
            </a:r>
          </a:p>
          <a:p>
            <a:pPr marL="0" indent="0">
              <a:buNone/>
            </a:pPr>
            <a:r>
              <a:rPr lang="es-MX" sz="4800" dirty="0"/>
              <a:t>        try{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ServerSocket</a:t>
            </a:r>
            <a:r>
              <a:rPr lang="es-MX" sz="4800" dirty="0"/>
              <a:t> s = new </a:t>
            </a:r>
            <a:r>
              <a:rPr lang="es-MX" sz="4800" dirty="0" err="1"/>
              <a:t>ServerSocket</a:t>
            </a:r>
            <a:r>
              <a:rPr lang="es-MX" sz="4800" dirty="0"/>
              <a:t>(9000);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System.out.println</a:t>
            </a:r>
            <a:r>
              <a:rPr lang="es-MX" sz="4800" dirty="0"/>
              <a:t>("Servidor listo en el </a:t>
            </a:r>
            <a:r>
              <a:rPr lang="es-MX" sz="4800" dirty="0" smtClean="0"/>
              <a:t>puerto"+</a:t>
            </a:r>
          </a:p>
          <a:p>
            <a:pPr marL="0" indent="0">
              <a:buNone/>
            </a:pPr>
            <a:r>
              <a:rPr lang="es-MX" sz="4800" dirty="0"/>
              <a:t>	</a:t>
            </a:r>
            <a:r>
              <a:rPr lang="es-MX" sz="4800" dirty="0" smtClean="0"/>
              <a:t>	 </a:t>
            </a:r>
            <a:r>
              <a:rPr lang="es-MX" sz="4800" dirty="0" err="1" smtClean="0"/>
              <a:t>s.getLocalPort</a:t>
            </a:r>
            <a:r>
              <a:rPr lang="es-MX" sz="4800" dirty="0"/>
              <a:t>());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for</a:t>
            </a:r>
            <a:r>
              <a:rPr lang="es-MX" sz="4800" dirty="0"/>
              <a:t>(;;){</a:t>
            </a:r>
          </a:p>
          <a:p>
            <a:pPr marL="0" indent="0">
              <a:buNone/>
            </a:pPr>
            <a:r>
              <a:rPr lang="es-MX" sz="4800" dirty="0"/>
              <a:t>                Socket cl = </a:t>
            </a:r>
            <a:r>
              <a:rPr lang="es-MX" sz="4800" dirty="0" err="1"/>
              <a:t>s.accept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System.out.println</a:t>
            </a:r>
            <a:r>
              <a:rPr lang="es-MX" sz="4800" dirty="0"/>
              <a:t>("Cliente conectado..\n");</a:t>
            </a:r>
          </a:p>
          <a:p>
            <a:pPr marL="0" indent="0">
              <a:buNone/>
            </a:pPr>
            <a:r>
              <a:rPr lang="es-MX" sz="4800" dirty="0"/>
              <a:t>                Manejador m = new Manejador(cl);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m.start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    }//</a:t>
            </a:r>
            <a:r>
              <a:rPr lang="es-MX" sz="4800" dirty="0" err="1"/>
              <a:t>for</a:t>
            </a:r>
            <a:endParaRPr lang="es-MX" sz="4800" dirty="0"/>
          </a:p>
          <a:p>
            <a:pPr marL="0" indent="0">
              <a:buNone/>
            </a:pPr>
            <a:r>
              <a:rPr lang="es-MX" sz="4800" dirty="0"/>
              <a:t>        }catch(</a:t>
            </a:r>
            <a:r>
              <a:rPr lang="es-MX" sz="4800" dirty="0" err="1"/>
              <a:t>Exception</a:t>
            </a:r>
            <a:r>
              <a:rPr lang="es-MX" sz="4800" dirty="0"/>
              <a:t> e){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e.printStackTrace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}//catch</a:t>
            </a:r>
          </a:p>
          <a:p>
            <a:pPr marL="0" indent="0">
              <a:buNone/>
            </a:pPr>
            <a:r>
              <a:rPr lang="es-MX" sz="4800" dirty="0"/>
              <a:t>    }//</a:t>
            </a:r>
            <a:r>
              <a:rPr lang="es-MX" sz="4800" dirty="0" err="1"/>
              <a:t>main</a:t>
            </a:r>
            <a:endParaRPr lang="es-MX" sz="4800" dirty="0"/>
          </a:p>
          <a:p>
            <a:pPr marL="0" indent="0">
              <a:buNone/>
            </a:pPr>
            <a:r>
              <a:rPr lang="es-MX" sz="4800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99992" y="836712"/>
            <a:ext cx="4644008" cy="52894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4800" dirty="0" err="1"/>
              <a:t>class</a:t>
            </a:r>
            <a:r>
              <a:rPr lang="es-MX" sz="4800" dirty="0"/>
              <a:t> Manejador </a:t>
            </a:r>
            <a:r>
              <a:rPr lang="es-MX" sz="4800" dirty="0" err="1"/>
              <a:t>extends</a:t>
            </a:r>
            <a:r>
              <a:rPr lang="es-MX" sz="4800" dirty="0"/>
              <a:t> </a:t>
            </a:r>
            <a:r>
              <a:rPr lang="es-MX" sz="4800" dirty="0" err="1"/>
              <a:t>Thread</a:t>
            </a:r>
            <a:r>
              <a:rPr lang="es-MX" sz="4800" dirty="0"/>
              <a:t>{</a:t>
            </a:r>
          </a:p>
          <a:p>
            <a:pPr marL="0" indent="0">
              <a:buNone/>
            </a:pPr>
            <a:r>
              <a:rPr lang="es-MX" sz="4800" dirty="0"/>
              <a:t>    Socket cl;</a:t>
            </a:r>
          </a:p>
          <a:p>
            <a:pPr marL="0" indent="0">
              <a:buNone/>
            </a:pPr>
            <a:r>
              <a:rPr lang="es-MX" sz="4800" dirty="0"/>
              <a:t>    </a:t>
            </a:r>
            <a:r>
              <a:rPr lang="es-MX" sz="4800" dirty="0" err="1"/>
              <a:t>public</a:t>
            </a:r>
            <a:r>
              <a:rPr lang="es-MX" sz="4800" dirty="0"/>
              <a:t> Manejador(Socket cl){</a:t>
            </a:r>
          </a:p>
          <a:p>
            <a:pPr marL="0" indent="0">
              <a:buNone/>
            </a:pPr>
            <a:r>
              <a:rPr lang="es-MX" sz="4800" dirty="0"/>
              <a:t>        this.cl = cl;</a:t>
            </a:r>
          </a:p>
          <a:p>
            <a:pPr marL="0" indent="0">
              <a:buNone/>
            </a:pPr>
            <a:r>
              <a:rPr lang="es-MX" sz="4800" dirty="0"/>
              <a:t>    }//constructor</a:t>
            </a:r>
          </a:p>
          <a:p>
            <a:pPr marL="0" indent="0">
              <a:buNone/>
            </a:pPr>
            <a:r>
              <a:rPr lang="es-MX" sz="4800" dirty="0"/>
              <a:t>    </a:t>
            </a:r>
            <a:r>
              <a:rPr lang="es-MX" sz="4800" dirty="0" err="1"/>
              <a:t>public</a:t>
            </a:r>
            <a:r>
              <a:rPr lang="es-MX" sz="4800" dirty="0"/>
              <a:t> </a:t>
            </a:r>
            <a:r>
              <a:rPr lang="es-MX" sz="4800" dirty="0" err="1"/>
              <a:t>void</a:t>
            </a:r>
            <a:r>
              <a:rPr lang="es-MX" sz="4800" dirty="0"/>
              <a:t> run(){</a:t>
            </a:r>
          </a:p>
          <a:p>
            <a:pPr marL="0" indent="0">
              <a:buNone/>
            </a:pPr>
            <a:r>
              <a:rPr lang="es-MX" sz="4800" dirty="0"/>
              <a:t>        try{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PrintWriter</a:t>
            </a:r>
            <a:r>
              <a:rPr lang="es-MX" sz="4800" dirty="0"/>
              <a:t> </a:t>
            </a:r>
            <a:r>
              <a:rPr lang="es-MX" sz="4800" dirty="0" err="1"/>
              <a:t>pw</a:t>
            </a:r>
            <a:r>
              <a:rPr lang="es-MX" sz="4800" dirty="0"/>
              <a:t> = new </a:t>
            </a:r>
            <a:r>
              <a:rPr lang="es-MX" sz="4800" dirty="0" err="1"/>
              <a:t>PrintWriter</a:t>
            </a:r>
            <a:r>
              <a:rPr lang="es-MX" sz="4800" dirty="0"/>
              <a:t>(new </a:t>
            </a: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	</a:t>
            </a:r>
            <a:r>
              <a:rPr lang="es-MX" sz="4800" dirty="0" err="1" smtClean="0"/>
              <a:t>OutputStreamWriter</a:t>
            </a:r>
            <a:r>
              <a:rPr lang="es-MX" sz="4800" dirty="0" smtClean="0"/>
              <a:t>(</a:t>
            </a:r>
            <a:r>
              <a:rPr lang="es-MX" sz="4800" dirty="0" err="1" smtClean="0"/>
              <a:t>cl.getOutputStream</a:t>
            </a:r>
            <a:r>
              <a:rPr lang="es-MX" sz="4800" dirty="0"/>
              <a:t>()));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BufferedReader</a:t>
            </a:r>
            <a:r>
              <a:rPr lang="es-MX" sz="4800" dirty="0"/>
              <a:t> </a:t>
            </a:r>
            <a:r>
              <a:rPr lang="es-MX" sz="4800" dirty="0" err="1"/>
              <a:t>br</a:t>
            </a:r>
            <a:r>
              <a:rPr lang="es-MX" sz="4800" dirty="0"/>
              <a:t> = new </a:t>
            </a:r>
            <a:r>
              <a:rPr lang="es-MX" sz="4800" dirty="0" err="1"/>
              <a:t>BufferedReader</a:t>
            </a:r>
            <a:r>
              <a:rPr lang="es-MX" sz="4800" dirty="0"/>
              <a:t>(new </a:t>
            </a: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	</a:t>
            </a:r>
            <a:r>
              <a:rPr lang="es-MX" sz="4800" dirty="0" err="1" smtClean="0"/>
              <a:t>InputStreamReader</a:t>
            </a:r>
            <a:r>
              <a:rPr lang="es-MX" sz="4800" dirty="0" smtClean="0"/>
              <a:t>(</a:t>
            </a:r>
            <a:r>
              <a:rPr lang="es-MX" sz="4800" dirty="0" err="1" smtClean="0"/>
              <a:t>cl.getInputStream</a:t>
            </a:r>
            <a:r>
              <a:rPr lang="es-MX" sz="4800" dirty="0"/>
              <a:t>()));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String</a:t>
            </a:r>
            <a:r>
              <a:rPr lang="es-MX" sz="4800" dirty="0"/>
              <a:t> </a:t>
            </a:r>
            <a:r>
              <a:rPr lang="es-MX" sz="4800" dirty="0" err="1"/>
              <a:t>linea</a:t>
            </a:r>
            <a:r>
              <a:rPr lang="es-MX" sz="4800" dirty="0"/>
              <a:t>="";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for</a:t>
            </a:r>
            <a:r>
              <a:rPr lang="es-MX" sz="4800" dirty="0"/>
              <a:t>(;;){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linea</a:t>
            </a:r>
            <a:r>
              <a:rPr lang="es-MX" sz="4800" dirty="0"/>
              <a:t>= </a:t>
            </a:r>
            <a:r>
              <a:rPr lang="es-MX" sz="4800" dirty="0" err="1"/>
              <a:t>br.readLine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System.out.println</a:t>
            </a:r>
            <a:r>
              <a:rPr lang="es-MX" sz="4800" dirty="0"/>
              <a:t>("Recibiendo mensaje: "+</a:t>
            </a:r>
            <a:r>
              <a:rPr lang="es-MX" sz="4800" dirty="0" err="1"/>
              <a:t>linea</a:t>
            </a:r>
            <a:r>
              <a:rPr lang="es-MX" sz="4800" dirty="0"/>
              <a:t>);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if</a:t>
            </a:r>
            <a:r>
              <a:rPr lang="es-MX" sz="4800" dirty="0"/>
              <a:t>(</a:t>
            </a:r>
            <a:r>
              <a:rPr lang="es-MX" sz="4800" dirty="0" err="1"/>
              <a:t>linea.indexOf</a:t>
            </a:r>
            <a:r>
              <a:rPr lang="es-MX" sz="4800" dirty="0"/>
              <a:t>("SALIR")&gt;=0){</a:t>
            </a:r>
          </a:p>
          <a:p>
            <a:pPr marL="0" indent="0">
              <a:buNone/>
            </a:pPr>
            <a:r>
              <a:rPr lang="es-MX" sz="4800" dirty="0"/>
              <a:t>                    </a:t>
            </a:r>
            <a:r>
              <a:rPr lang="es-MX" sz="4800" dirty="0" err="1"/>
              <a:t>System.out.println</a:t>
            </a:r>
            <a:r>
              <a:rPr lang="es-MX" sz="4800" dirty="0"/>
              <a:t>("Cliente se va...");</a:t>
            </a:r>
          </a:p>
          <a:p>
            <a:pPr marL="0" indent="0">
              <a:buNone/>
            </a:pPr>
            <a:r>
              <a:rPr lang="es-MX" sz="4800" dirty="0"/>
              <a:t>                    </a:t>
            </a:r>
            <a:r>
              <a:rPr lang="es-MX" sz="4800" dirty="0" err="1"/>
              <a:t>cl.close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            break;</a:t>
            </a:r>
          </a:p>
          <a:p>
            <a:pPr marL="0" indent="0">
              <a:buNone/>
            </a:pPr>
            <a:r>
              <a:rPr lang="es-MX" sz="4800" dirty="0"/>
              <a:t>                }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pw.println</a:t>
            </a:r>
            <a:r>
              <a:rPr lang="es-MX" sz="4800" dirty="0"/>
              <a:t>(</a:t>
            </a:r>
            <a:r>
              <a:rPr lang="es-MX" sz="4800" dirty="0" err="1"/>
              <a:t>linea</a:t>
            </a:r>
            <a:r>
              <a:rPr lang="es-MX" sz="4800" dirty="0"/>
              <a:t>);</a:t>
            </a:r>
          </a:p>
          <a:p>
            <a:pPr marL="0" indent="0">
              <a:buNone/>
            </a:pPr>
            <a:r>
              <a:rPr lang="es-MX" sz="4800" dirty="0"/>
              <a:t>                </a:t>
            </a:r>
            <a:r>
              <a:rPr lang="es-MX" sz="4800" dirty="0" err="1"/>
              <a:t>pw.flush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           }//</a:t>
            </a:r>
            <a:r>
              <a:rPr lang="es-MX" sz="4800" dirty="0" err="1"/>
              <a:t>for</a:t>
            </a:r>
            <a:endParaRPr lang="es-MX" sz="4800" dirty="0"/>
          </a:p>
          <a:p>
            <a:pPr marL="0" indent="0">
              <a:buNone/>
            </a:pPr>
            <a:r>
              <a:rPr lang="es-MX" sz="4800" dirty="0"/>
              <a:t>        }catch(</a:t>
            </a:r>
            <a:r>
              <a:rPr lang="es-MX" sz="4800" dirty="0" err="1"/>
              <a:t>IOException</a:t>
            </a:r>
            <a:r>
              <a:rPr lang="es-MX" sz="4800" dirty="0"/>
              <a:t> </a:t>
            </a:r>
            <a:r>
              <a:rPr lang="es-MX" sz="4800" dirty="0" err="1"/>
              <a:t>io</a:t>
            </a:r>
            <a:r>
              <a:rPr lang="es-MX" sz="4800" dirty="0"/>
              <a:t>){</a:t>
            </a:r>
          </a:p>
          <a:p>
            <a:pPr marL="0" indent="0">
              <a:buNone/>
            </a:pPr>
            <a:r>
              <a:rPr lang="es-MX" sz="4800" dirty="0"/>
              <a:t>            </a:t>
            </a:r>
            <a:r>
              <a:rPr lang="es-MX" sz="4800" dirty="0" err="1"/>
              <a:t>io.printStackTrace</a:t>
            </a:r>
            <a:r>
              <a:rPr lang="es-MX" sz="4800" dirty="0"/>
              <a:t>();</a:t>
            </a:r>
          </a:p>
          <a:p>
            <a:pPr marL="0" indent="0">
              <a:buNone/>
            </a:pPr>
            <a:r>
              <a:rPr lang="es-MX" sz="4800" dirty="0"/>
              <a:t>        }//catch</a:t>
            </a:r>
          </a:p>
          <a:p>
            <a:pPr marL="0" indent="0">
              <a:buNone/>
            </a:pPr>
            <a:r>
              <a:rPr lang="es-MX" sz="4800" dirty="0"/>
              <a:t>    }//run</a:t>
            </a:r>
          </a:p>
          <a:p>
            <a:pPr marL="0" indent="0">
              <a:buNone/>
            </a:pPr>
            <a:r>
              <a:rPr lang="es-MX" sz="4800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5866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1960</Words>
  <Application>Microsoft Office PowerPoint</Application>
  <PresentationFormat>Presentación en pantalla (4:3)</PresentationFormat>
  <Paragraphs>371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Sockets e hilos</vt:lpstr>
      <vt:lpstr>Modelos de organización de hilos</vt:lpstr>
      <vt:lpstr>Ejemplo: eco con hilos servidor (1/2)</vt:lpstr>
      <vt:lpstr>Ejemplo: eco con hilos servidor (2/2)</vt:lpstr>
      <vt:lpstr>Ejemplo: eco con hilos cliente(1/2)</vt:lpstr>
      <vt:lpstr>Ejemplo: eco con hilos cliente(2/2)</vt:lpstr>
      <vt:lpstr>Ejercicio</vt:lpstr>
      <vt:lpstr>servidorsockethilos.c</vt:lpstr>
      <vt:lpstr>Ejemplo: eco con hilos servidor java </vt:lpstr>
      <vt:lpstr>Ejemplo: eco con hilos cliente java </vt:lpstr>
      <vt:lpstr>Servidor http</vt:lpstr>
      <vt:lpstr>Comunicación</vt:lpstr>
      <vt:lpstr>Solicitud HTTP</vt:lpstr>
      <vt:lpstr>Ejemplo</vt:lpstr>
      <vt:lpstr>Respuesta HTTP</vt:lpstr>
      <vt:lpstr>Ejemplo</vt:lpstr>
      <vt:lpstr>Desarrollo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e hilos</dc:title>
  <dc:creator>escom</dc:creator>
  <cp:lastModifiedBy>escom</cp:lastModifiedBy>
  <cp:revision>13</cp:revision>
  <dcterms:created xsi:type="dcterms:W3CDTF">2016-04-04T17:26:26Z</dcterms:created>
  <dcterms:modified xsi:type="dcterms:W3CDTF">2016-04-06T16:26:25Z</dcterms:modified>
</cp:coreProperties>
</file>