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90" r:id="rId35"/>
    <p:sldId id="289" r:id="rId36"/>
    <p:sldId id="291" r:id="rId37"/>
    <p:sldId id="292" r:id="rId3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9EDA-BBB6-444C-A79D-5BC39FC84624}" type="datetimeFigureOut">
              <a:rPr lang="es-MX" smtClean="0"/>
              <a:t>17/05/2016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22D2-617F-4BAE-844A-98FEC3AA5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683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9EDA-BBB6-444C-A79D-5BC39FC84624}" type="datetimeFigureOut">
              <a:rPr lang="es-MX" smtClean="0"/>
              <a:t>17/05/2016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22D2-617F-4BAE-844A-98FEC3AA5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5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9EDA-BBB6-444C-A79D-5BC39FC84624}" type="datetimeFigureOut">
              <a:rPr lang="es-MX" smtClean="0"/>
              <a:t>17/05/2016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22D2-617F-4BAE-844A-98FEC3AA5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70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9EDA-BBB6-444C-A79D-5BC39FC84624}" type="datetimeFigureOut">
              <a:rPr lang="es-MX" smtClean="0"/>
              <a:t>17/05/2016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22D2-617F-4BAE-844A-98FEC3AA5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86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9EDA-BBB6-444C-A79D-5BC39FC84624}" type="datetimeFigureOut">
              <a:rPr lang="es-MX" smtClean="0"/>
              <a:t>17/05/2016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22D2-617F-4BAE-844A-98FEC3AA5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730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9EDA-BBB6-444C-A79D-5BC39FC84624}" type="datetimeFigureOut">
              <a:rPr lang="es-MX" smtClean="0"/>
              <a:t>17/05/2016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22D2-617F-4BAE-844A-98FEC3AA5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9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9EDA-BBB6-444C-A79D-5BC39FC84624}" type="datetimeFigureOut">
              <a:rPr lang="es-MX" smtClean="0"/>
              <a:t>17/05/2016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22D2-617F-4BAE-844A-98FEC3AA5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22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9EDA-BBB6-444C-A79D-5BC39FC84624}" type="datetimeFigureOut">
              <a:rPr lang="es-MX" smtClean="0"/>
              <a:t>17/05/2016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22D2-617F-4BAE-844A-98FEC3AA5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426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9EDA-BBB6-444C-A79D-5BC39FC84624}" type="datetimeFigureOut">
              <a:rPr lang="es-MX" smtClean="0"/>
              <a:t>17/05/2016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22D2-617F-4BAE-844A-98FEC3AA5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849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9EDA-BBB6-444C-A79D-5BC39FC84624}" type="datetimeFigureOut">
              <a:rPr lang="es-MX" smtClean="0"/>
              <a:t>17/05/2016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22D2-617F-4BAE-844A-98FEC3AA5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470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9EDA-BBB6-444C-A79D-5BC39FC84624}" type="datetimeFigureOut">
              <a:rPr lang="es-MX" smtClean="0"/>
              <a:t>17/05/2016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22D2-617F-4BAE-844A-98FEC3AA5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858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9EDA-BBB6-444C-A79D-5BC39FC84624}" type="datetimeFigureOut">
              <a:rPr lang="es-MX" smtClean="0"/>
              <a:t>17/05/2016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222D2-617F-4BAE-844A-98FEC3AA53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972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net/StandardSocketOptions.html#IP_MULTICAST_TTL" TargetMode="External"/><Relationship Id="rId3" Type="http://schemas.openxmlformats.org/officeDocument/2006/relationships/hyperlink" Target="https://docs.oracle.com/javase/8/docs/api/java/net/StandardSocketOptions.html#SO_RCVBUF" TargetMode="External"/><Relationship Id="rId7" Type="http://schemas.openxmlformats.org/officeDocument/2006/relationships/hyperlink" Target="https://docs.oracle.com/javase/8/docs/api/java/net/StandardSocketOptions.html#IP_MULTICAST_IF" TargetMode="External"/><Relationship Id="rId2" Type="http://schemas.openxmlformats.org/officeDocument/2006/relationships/hyperlink" Target="https://docs.oracle.com/javase/8/docs/api/java/net/StandardSocketOptions.html#SO_SNDBU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net/StandardSocketOptions.html#IP_TOS" TargetMode="External"/><Relationship Id="rId5" Type="http://schemas.openxmlformats.org/officeDocument/2006/relationships/hyperlink" Target="https://docs.oracle.com/javase/8/docs/api/java/net/StandardSocketOptions.html#SO_BROADCAST" TargetMode="External"/><Relationship Id="rId4" Type="http://schemas.openxmlformats.org/officeDocument/2006/relationships/hyperlink" Target="https://docs.oracle.com/javase/8/docs/api/java/net/StandardSocketOptions.html#SO_REUSEADDR" TargetMode="External"/><Relationship Id="rId9" Type="http://schemas.openxmlformats.org/officeDocument/2006/relationships/hyperlink" Target="https://docs.oracle.com/javase/8/docs/api/java/net/StandardSocketOptions.html#IP_MULTICAST_LOO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Sockets no bloqueantes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26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</a:t>
            </a:r>
            <a:r>
              <a:rPr lang="es-MX" dirty="0" err="1" smtClean="0"/>
              <a:t>ServerSocketChannel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Un </a:t>
            </a:r>
            <a:r>
              <a:rPr lang="es-MX" dirty="0" err="1" smtClean="0"/>
              <a:t>ServerSocketChannel</a:t>
            </a:r>
            <a:r>
              <a:rPr lang="es-MX" dirty="0" smtClean="0"/>
              <a:t> recién creado no está ligado a ningún puerto</a:t>
            </a:r>
          </a:p>
          <a:p>
            <a:r>
              <a:rPr lang="es-MX" dirty="0" smtClean="0"/>
              <a:t>La liga se consigue usando el método </a:t>
            </a:r>
            <a:r>
              <a:rPr lang="es-MX" dirty="0" err="1" smtClean="0"/>
              <a:t>bind</a:t>
            </a:r>
            <a:r>
              <a:rPr lang="es-MX" dirty="0" smtClean="0"/>
              <a:t>()</a:t>
            </a:r>
          </a:p>
          <a:p>
            <a:r>
              <a:rPr lang="es-MX" dirty="0" smtClean="0"/>
              <a:t>El método socket() regresa el socket de servidor asociado al canal</a:t>
            </a:r>
          </a:p>
          <a:p>
            <a:r>
              <a:rPr lang="es-MX" dirty="0" smtClean="0"/>
              <a:t>El método </a:t>
            </a:r>
            <a:r>
              <a:rPr lang="es-MX" dirty="0" err="1" smtClean="0"/>
              <a:t>accept</a:t>
            </a:r>
            <a:r>
              <a:rPr lang="es-MX" dirty="0" smtClean="0"/>
              <a:t>() acepta una conexión echa al socket del canal</a:t>
            </a:r>
          </a:p>
          <a:p>
            <a:r>
              <a:rPr lang="es-MX" dirty="0" smtClean="0"/>
              <a:t>El método </a:t>
            </a:r>
            <a:r>
              <a:rPr lang="es-MX" dirty="0" err="1" smtClean="0"/>
              <a:t>configureBlocking</a:t>
            </a:r>
            <a:r>
              <a:rPr lang="es-MX" dirty="0" smtClean="0"/>
              <a:t>(</a:t>
            </a:r>
            <a:r>
              <a:rPr lang="es-MX" dirty="0" err="1" smtClean="0"/>
              <a:t>boolean</a:t>
            </a:r>
            <a:r>
              <a:rPr lang="es-MX" dirty="0" smtClean="0"/>
              <a:t> bloqueo) estable si el canal se bloquea o no</a:t>
            </a:r>
          </a:p>
          <a:p>
            <a:r>
              <a:rPr lang="es-MX" dirty="0" smtClean="0"/>
              <a:t>Si se configura sin bloque, el método </a:t>
            </a:r>
            <a:r>
              <a:rPr lang="es-MX" dirty="0" err="1" smtClean="0"/>
              <a:t>accept</a:t>
            </a:r>
            <a:r>
              <a:rPr lang="es-MX" dirty="0" smtClean="0"/>
              <a:t>() no </a:t>
            </a:r>
            <a:r>
              <a:rPr lang="es-MX" dirty="0" err="1" smtClean="0"/>
              <a:t>bloquerá</a:t>
            </a:r>
            <a:r>
              <a:rPr lang="es-MX" dirty="0" smtClean="0"/>
              <a:t> el programa en ejecución hasta que reciba una conexión</a:t>
            </a:r>
          </a:p>
        </p:txBody>
      </p:sp>
    </p:spTree>
    <p:extLst>
      <p:ext uri="{BB962C8B-B14F-4D97-AF65-F5344CB8AC3E}">
        <p14:creationId xmlns:p14="http://schemas.microsoft.com/office/powerpoint/2010/main" val="179244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000" dirty="0" err="1" smtClean="0"/>
              <a:t>ServerSocketChannel</a:t>
            </a:r>
            <a:r>
              <a:rPr lang="es-MX" sz="2000" dirty="0" smtClean="0"/>
              <a:t> </a:t>
            </a:r>
            <a:r>
              <a:rPr lang="es-MX" sz="2000" dirty="0" err="1" smtClean="0"/>
              <a:t>canalServidor</a:t>
            </a:r>
            <a:r>
              <a:rPr lang="es-MX" sz="2000" dirty="0" smtClean="0"/>
              <a:t> = </a:t>
            </a:r>
            <a:r>
              <a:rPr lang="es-MX" sz="2000" dirty="0" err="1" smtClean="0"/>
              <a:t>ServerSocketChannel.open</a:t>
            </a:r>
            <a:r>
              <a:rPr lang="es-MX" sz="2000" dirty="0" smtClean="0"/>
              <a:t>();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 err="1" smtClean="0"/>
              <a:t>canalServidor.socket</a:t>
            </a:r>
            <a:r>
              <a:rPr lang="es-MX" sz="2000" dirty="0" smtClean="0"/>
              <a:t>().</a:t>
            </a:r>
            <a:r>
              <a:rPr lang="es-MX" sz="2000" dirty="0" err="1" smtClean="0"/>
              <a:t>bind</a:t>
            </a:r>
            <a:r>
              <a:rPr lang="es-MX" sz="2000" dirty="0" smtClean="0"/>
              <a:t>(new </a:t>
            </a:r>
            <a:r>
              <a:rPr lang="es-MX" sz="2000" dirty="0" err="1" smtClean="0"/>
              <a:t>InetSocketAddres</a:t>
            </a:r>
            <a:r>
              <a:rPr lang="es-MX" sz="2000" dirty="0" smtClean="0"/>
              <a:t>(“localhost”,9000));</a:t>
            </a:r>
          </a:p>
          <a:p>
            <a:pPr marL="0" indent="0">
              <a:buNone/>
            </a:pPr>
            <a:r>
              <a:rPr lang="es-MX" sz="2000" dirty="0" err="1" smtClean="0"/>
              <a:t>canalServidor.configureBlocking</a:t>
            </a:r>
            <a:r>
              <a:rPr lang="es-MX" sz="2000" dirty="0" smtClean="0"/>
              <a:t>(false);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 err="1" smtClean="0"/>
              <a:t>While</a:t>
            </a:r>
            <a:r>
              <a:rPr lang="es-MX" sz="2000" dirty="0" smtClean="0"/>
              <a:t>(true){</a:t>
            </a:r>
          </a:p>
          <a:p>
            <a:pPr marL="0" indent="0">
              <a:buNone/>
            </a:pPr>
            <a:r>
              <a:rPr lang="es-MX" sz="2000" dirty="0" smtClean="0"/>
              <a:t>	</a:t>
            </a:r>
            <a:r>
              <a:rPr lang="es-MX" sz="2000" dirty="0" err="1" smtClean="0"/>
              <a:t>SocketChannel</a:t>
            </a:r>
            <a:r>
              <a:rPr lang="es-MX" sz="2000" dirty="0" smtClean="0"/>
              <a:t> </a:t>
            </a:r>
            <a:r>
              <a:rPr lang="es-MX" sz="2000" dirty="0" err="1" smtClean="0"/>
              <a:t>canalSocket</a:t>
            </a:r>
            <a:r>
              <a:rPr lang="es-MX" sz="2000" dirty="0" smtClean="0"/>
              <a:t> =</a:t>
            </a:r>
            <a:r>
              <a:rPr lang="es-MX" sz="2000" dirty="0" err="1" smtClean="0"/>
              <a:t>canalServidor.accept</a:t>
            </a:r>
            <a:r>
              <a:rPr lang="es-MX" sz="2000" dirty="0" smtClean="0"/>
              <a:t>();</a:t>
            </a:r>
          </a:p>
          <a:p>
            <a:pPr marL="0" indent="0">
              <a:buNone/>
            </a:pPr>
            <a:r>
              <a:rPr lang="es-MX" sz="2000" dirty="0"/>
              <a:t>	</a:t>
            </a:r>
            <a:r>
              <a:rPr lang="es-MX" sz="2000" dirty="0" err="1" smtClean="0"/>
              <a:t>if</a:t>
            </a:r>
            <a:r>
              <a:rPr lang="es-MX" sz="2000" dirty="0" smtClean="0"/>
              <a:t>(</a:t>
            </a:r>
            <a:r>
              <a:rPr lang="es-MX" sz="2000" dirty="0" err="1" smtClean="0"/>
              <a:t>canalSocket</a:t>
            </a:r>
            <a:r>
              <a:rPr lang="es-MX" sz="2000" dirty="0" smtClean="0"/>
              <a:t> == </a:t>
            </a:r>
            <a:r>
              <a:rPr lang="es-MX" sz="2000" dirty="0" err="1" smtClean="0"/>
              <a:t>null</a:t>
            </a:r>
            <a:r>
              <a:rPr lang="es-MX" sz="2000" dirty="0" smtClean="0"/>
              <a:t>){</a:t>
            </a:r>
          </a:p>
          <a:p>
            <a:pPr marL="0" indent="0">
              <a:buNone/>
            </a:pPr>
            <a:r>
              <a:rPr lang="es-MX" sz="2000" dirty="0" smtClean="0"/>
              <a:t>		//Continua con su trabajo normal</a:t>
            </a: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	}</a:t>
            </a:r>
            <a:r>
              <a:rPr lang="es-MX" sz="2000" dirty="0" err="1" smtClean="0"/>
              <a:t>else</a:t>
            </a:r>
            <a:r>
              <a:rPr lang="es-MX" sz="2000" dirty="0" smtClean="0"/>
              <a:t>{</a:t>
            </a:r>
          </a:p>
          <a:p>
            <a:pPr marL="0" indent="0">
              <a:buNone/>
            </a:pPr>
            <a:r>
              <a:rPr lang="es-MX" sz="2000" dirty="0" smtClean="0"/>
              <a:t>		//Aquí se manejan las conexiones</a:t>
            </a: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	}</a:t>
            </a: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}</a:t>
            </a:r>
          </a:p>
          <a:p>
            <a:pPr marL="0" indent="0"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38653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</a:t>
            </a:r>
            <a:r>
              <a:rPr lang="es-MX" dirty="0" err="1" smtClean="0"/>
              <a:t>SocketChannel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La clase </a:t>
            </a:r>
            <a:r>
              <a:rPr lang="es-MX" dirty="0" err="1" smtClean="0"/>
              <a:t>java.nio.channels.SocketChannel</a:t>
            </a:r>
            <a:r>
              <a:rPr lang="es-MX" dirty="0" smtClean="0"/>
              <a:t> es un canal seleccionable para sockets TCP activos</a:t>
            </a:r>
          </a:p>
          <a:p>
            <a:r>
              <a:rPr lang="es-MX" dirty="0" smtClean="0"/>
              <a:t>Es un envoltorio para un objeto socket , que permite asociarlo a un canal</a:t>
            </a:r>
          </a:p>
          <a:p>
            <a:r>
              <a:rPr lang="es-MX" dirty="0" smtClean="0"/>
              <a:t>Los objetos de esta clase se crean mediante llamadas al método  estático open()</a:t>
            </a:r>
          </a:p>
          <a:p>
            <a:r>
              <a:rPr lang="es-MX" dirty="0" smtClean="0"/>
              <a:t>De la misma forma que el canal anterior se puede definir como bloqueante o no bloqueante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420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000" dirty="0" smtClean="0"/>
              <a:t>//Se crea un objeto </a:t>
            </a:r>
            <a:r>
              <a:rPr lang="es-MX" sz="2000" dirty="0" err="1" smtClean="0"/>
              <a:t>SocketChannel</a:t>
            </a:r>
            <a:endParaRPr lang="es-MX" sz="2000" dirty="0" smtClean="0"/>
          </a:p>
          <a:p>
            <a:pPr marL="0" indent="0">
              <a:buNone/>
            </a:pPr>
            <a:r>
              <a:rPr lang="es-MX" sz="2000" dirty="0" err="1" smtClean="0"/>
              <a:t>SocketChannel</a:t>
            </a:r>
            <a:r>
              <a:rPr lang="es-MX" sz="2000" dirty="0" smtClean="0"/>
              <a:t> </a:t>
            </a:r>
            <a:r>
              <a:rPr lang="es-MX" sz="2000" dirty="0" err="1" smtClean="0"/>
              <a:t>canalSocket</a:t>
            </a:r>
            <a:r>
              <a:rPr lang="es-MX" sz="2000" dirty="0" smtClean="0"/>
              <a:t> = </a:t>
            </a:r>
            <a:r>
              <a:rPr lang="es-MX" sz="2000" dirty="0" err="1" smtClean="0"/>
              <a:t>SocketChannel.open</a:t>
            </a:r>
            <a:r>
              <a:rPr lang="es-MX" sz="2000" dirty="0" smtClean="0"/>
              <a:t>();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//Se conecta usando un objeto </a:t>
            </a:r>
            <a:r>
              <a:rPr lang="es-MX" sz="2000" dirty="0" err="1" smtClean="0"/>
              <a:t>InetSocketAddress</a:t>
            </a:r>
            <a:endParaRPr lang="es-MX" sz="2000" dirty="0" smtClean="0"/>
          </a:p>
          <a:p>
            <a:pPr marL="0" indent="0">
              <a:buNone/>
            </a:pPr>
            <a:r>
              <a:rPr lang="es-MX" sz="2000" dirty="0" err="1" smtClean="0"/>
              <a:t>canalSocket.connect</a:t>
            </a:r>
            <a:r>
              <a:rPr lang="es-MX" sz="2000" dirty="0" smtClean="0"/>
              <a:t>(new </a:t>
            </a:r>
            <a:r>
              <a:rPr lang="es-MX" sz="2000" dirty="0" err="1" smtClean="0"/>
              <a:t>InetSocketAddres</a:t>
            </a:r>
            <a:r>
              <a:rPr lang="es-MX" sz="2000" dirty="0" smtClean="0"/>
              <a:t>(“localhost”,9000);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//Se configura sin bloqueo</a:t>
            </a:r>
          </a:p>
          <a:p>
            <a:pPr marL="0" indent="0">
              <a:buNone/>
            </a:pPr>
            <a:r>
              <a:rPr lang="es-MX" sz="2000" dirty="0" err="1" smtClean="0"/>
              <a:t>canalSocket.configureBlocking</a:t>
            </a:r>
            <a:r>
              <a:rPr lang="es-MX" sz="2000" dirty="0" smtClean="0"/>
              <a:t>(false);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//Se crea un buffer y se lee del canal</a:t>
            </a:r>
          </a:p>
          <a:p>
            <a:pPr marL="0" indent="0">
              <a:buNone/>
            </a:pPr>
            <a:r>
              <a:rPr lang="es-MX" sz="2000" dirty="0" err="1" smtClean="0"/>
              <a:t>ByteBuffer</a:t>
            </a:r>
            <a:r>
              <a:rPr lang="es-MX" sz="2000" dirty="0" smtClean="0"/>
              <a:t> buffer = </a:t>
            </a:r>
            <a:r>
              <a:rPr lang="es-MX" sz="2000" dirty="0" err="1" smtClean="0"/>
              <a:t>ByteBuffer.allocate</a:t>
            </a:r>
            <a:r>
              <a:rPr lang="es-MX" sz="2000" dirty="0" smtClean="0"/>
              <a:t>(1024);</a:t>
            </a:r>
          </a:p>
          <a:p>
            <a:pPr marL="0" indent="0">
              <a:buNone/>
            </a:pPr>
            <a:r>
              <a:rPr lang="es-MX" sz="2000" dirty="0" err="1" smtClean="0"/>
              <a:t>Buffer.clear</a:t>
            </a:r>
            <a:r>
              <a:rPr lang="es-MX" sz="2000" dirty="0" smtClean="0"/>
              <a:t>();</a:t>
            </a:r>
          </a:p>
          <a:p>
            <a:pPr marL="0" indent="0">
              <a:buNone/>
            </a:pPr>
            <a:r>
              <a:rPr lang="es-MX" sz="2000" dirty="0" err="1" smtClean="0"/>
              <a:t>canalSocket.read</a:t>
            </a:r>
            <a:r>
              <a:rPr lang="es-MX" sz="2000" dirty="0" smtClean="0"/>
              <a:t>(buffer);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56780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SelectableChannel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324100"/>
            <a:ext cx="72771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78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Selector y </a:t>
            </a:r>
            <a:r>
              <a:rPr lang="es-MX" dirty="0" err="1" smtClean="0"/>
              <a:t>SelectorKey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clase </a:t>
            </a:r>
            <a:r>
              <a:rPr lang="es-MX" dirty="0" err="1" smtClean="0"/>
              <a:t>java.nio.channels.Selector</a:t>
            </a:r>
            <a:r>
              <a:rPr lang="es-MX" dirty="0" smtClean="0"/>
              <a:t> es una de las principales de la API NIO</a:t>
            </a:r>
          </a:p>
          <a:p>
            <a:r>
              <a:rPr lang="es-MX" dirty="0" smtClean="0"/>
              <a:t>Un objeto Selector controla una serie de canales y lanza un aviso cuando uno de ellos lanza un </a:t>
            </a:r>
            <a:r>
              <a:rPr lang="es-MX" dirty="0" err="1" smtClean="0"/>
              <a:t>soceso</a:t>
            </a:r>
            <a:r>
              <a:rPr lang="es-MX" dirty="0" smtClean="0"/>
              <a:t> E/S</a:t>
            </a:r>
          </a:p>
          <a:p>
            <a:r>
              <a:rPr lang="es-MX" dirty="0" smtClean="0"/>
              <a:t>La clase Selector informa a la aplicación  de las operaciones de E/S que ocurren los canales que están activos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7264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Selector y </a:t>
            </a:r>
            <a:r>
              <a:rPr lang="es-MX" dirty="0" err="1" smtClean="0"/>
              <a:t>SelectorKey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La información sobre las operaciones de E/S se registra en un conjunto de claves, que son instancias de la clase </a:t>
            </a:r>
            <a:r>
              <a:rPr lang="es-MX" dirty="0" err="1" smtClean="0"/>
              <a:t>SelectorKey</a:t>
            </a:r>
            <a:r>
              <a:rPr lang="es-MX" dirty="0" smtClean="0"/>
              <a:t> </a:t>
            </a:r>
          </a:p>
          <a:p>
            <a:r>
              <a:rPr lang="es-MX" dirty="0" smtClean="0"/>
              <a:t>Cada clave almacena información sobre el canal que desencadena  la operación y el tipo de ella (lectura, escritura, conexión entrante, conexión aceptada)</a:t>
            </a:r>
          </a:p>
          <a:p>
            <a:r>
              <a:rPr lang="es-MX" dirty="0" smtClean="0"/>
              <a:t>En la clase Selector, las instancias se crean con el método estático open()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3673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 </a:t>
            </a:r>
            <a:r>
              <a:rPr lang="es-MX" dirty="0" err="1" smtClean="0"/>
              <a:t>select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El método </a:t>
            </a:r>
            <a:r>
              <a:rPr lang="es-MX" dirty="0" err="1" smtClean="0"/>
              <a:t>select</a:t>
            </a:r>
            <a:r>
              <a:rPr lang="es-MX" dirty="0" smtClean="0"/>
              <a:t>() bloquea el programa hasta que algún canal recibe datos</a:t>
            </a:r>
          </a:p>
          <a:p>
            <a:r>
              <a:rPr lang="es-MX" dirty="0" smtClean="0"/>
              <a:t>Su origen proviene de una llamada al sistema operativo UNIX, aunque mucho menos engorroso que en C</a:t>
            </a:r>
          </a:p>
          <a:p>
            <a:r>
              <a:rPr lang="es-MX" dirty="0" smtClean="0"/>
              <a:t>Con una sola llamada a </a:t>
            </a:r>
            <a:r>
              <a:rPr lang="es-MX" dirty="0" err="1" smtClean="0"/>
              <a:t>select</a:t>
            </a:r>
            <a:r>
              <a:rPr lang="es-MX" dirty="0" smtClean="0"/>
              <a:t>() se espera </a:t>
            </a:r>
            <a:r>
              <a:rPr lang="es-MX" dirty="0" err="1" smtClean="0"/>
              <a:t>simultaneamente</a:t>
            </a:r>
            <a:r>
              <a:rPr lang="es-MX" dirty="0" smtClean="0"/>
              <a:t> a todas las entradas de los clientes</a:t>
            </a:r>
          </a:p>
        </p:txBody>
      </p:sp>
    </p:spTree>
    <p:extLst>
      <p:ext uri="{BB962C8B-B14F-4D97-AF65-F5344CB8AC3E}">
        <p14:creationId xmlns:p14="http://schemas.microsoft.com/office/powerpoint/2010/main" val="385120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000" dirty="0" smtClean="0"/>
              <a:t>//Se obtiene una dirección de socket</a:t>
            </a:r>
          </a:p>
          <a:p>
            <a:pPr marL="0" indent="0">
              <a:buNone/>
            </a:pPr>
            <a:r>
              <a:rPr lang="es-MX" sz="2000" dirty="0" err="1" smtClean="0"/>
              <a:t>InetSocketAddres</a:t>
            </a:r>
            <a:r>
              <a:rPr lang="es-MX" sz="2000" dirty="0" smtClean="0"/>
              <a:t> </a:t>
            </a:r>
            <a:r>
              <a:rPr lang="es-MX" sz="2000" dirty="0" err="1" smtClean="0"/>
              <a:t>dir</a:t>
            </a:r>
            <a:r>
              <a:rPr lang="es-MX" sz="2000" dirty="0" smtClean="0"/>
              <a:t> = new </a:t>
            </a:r>
            <a:r>
              <a:rPr lang="es-MX" sz="2000" dirty="0" err="1" smtClean="0"/>
              <a:t>InetSocketAddres</a:t>
            </a:r>
            <a:r>
              <a:rPr lang="es-MX" sz="2000" dirty="0" smtClean="0"/>
              <a:t>(“localhost”,9000);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//Se crea el canal</a:t>
            </a:r>
          </a:p>
          <a:p>
            <a:pPr marL="0" indent="0">
              <a:buNone/>
            </a:pPr>
            <a:r>
              <a:rPr lang="es-MX" sz="2000" dirty="0" err="1" smtClean="0"/>
              <a:t>ServerSocketChannel</a:t>
            </a:r>
            <a:r>
              <a:rPr lang="es-MX" sz="2000" dirty="0" smtClean="0"/>
              <a:t> </a:t>
            </a:r>
            <a:r>
              <a:rPr lang="es-MX" sz="2000" dirty="0" err="1" smtClean="0"/>
              <a:t>canalServer</a:t>
            </a:r>
            <a:r>
              <a:rPr lang="es-MX" sz="2000" dirty="0" smtClean="0"/>
              <a:t> = </a:t>
            </a:r>
            <a:r>
              <a:rPr lang="es-MX" sz="2000" dirty="0" err="1" smtClean="0"/>
              <a:t>ServerSocketChannel.open</a:t>
            </a:r>
            <a:r>
              <a:rPr lang="es-MX" sz="2000" dirty="0" smtClean="0"/>
              <a:t>();</a:t>
            </a:r>
          </a:p>
          <a:p>
            <a:pPr marL="0" indent="0">
              <a:buNone/>
            </a:pPr>
            <a:r>
              <a:rPr lang="es-MX" sz="2000" dirty="0" err="1" smtClean="0"/>
              <a:t>canalServer.configureBlocking</a:t>
            </a:r>
            <a:r>
              <a:rPr lang="es-MX" sz="2000" dirty="0" smtClean="0"/>
              <a:t>(false);</a:t>
            </a:r>
          </a:p>
          <a:p>
            <a:pPr marL="0" indent="0">
              <a:buNone/>
            </a:pPr>
            <a:r>
              <a:rPr lang="es-MX" sz="2000" dirty="0" err="1" smtClean="0"/>
              <a:t>canalServer.socket</a:t>
            </a:r>
            <a:r>
              <a:rPr lang="es-MX" sz="2000" dirty="0" smtClean="0"/>
              <a:t>().</a:t>
            </a:r>
            <a:r>
              <a:rPr lang="es-MX" sz="2000" dirty="0" err="1" smtClean="0"/>
              <a:t>bind</a:t>
            </a:r>
            <a:r>
              <a:rPr lang="es-MX" sz="2000" dirty="0" smtClean="0"/>
              <a:t>(</a:t>
            </a:r>
            <a:r>
              <a:rPr lang="es-MX" sz="2000" dirty="0" err="1" smtClean="0"/>
              <a:t>dir</a:t>
            </a:r>
            <a:r>
              <a:rPr lang="es-MX" sz="2000" dirty="0" smtClean="0"/>
              <a:t>);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//Se crea un objeto Selector</a:t>
            </a:r>
          </a:p>
          <a:p>
            <a:pPr marL="0" indent="0">
              <a:buNone/>
            </a:pPr>
            <a:r>
              <a:rPr lang="es-MX" sz="2000" dirty="0" smtClean="0"/>
              <a:t>Selector </a:t>
            </a:r>
            <a:r>
              <a:rPr lang="es-MX" sz="2000" dirty="0" err="1" smtClean="0"/>
              <a:t>selector</a:t>
            </a:r>
            <a:r>
              <a:rPr lang="es-MX" sz="2000" dirty="0" smtClean="0"/>
              <a:t> = </a:t>
            </a:r>
            <a:r>
              <a:rPr lang="es-MX" sz="2000" dirty="0" err="1" smtClean="0"/>
              <a:t>Selector.open</a:t>
            </a:r>
            <a:r>
              <a:rPr lang="es-MX" sz="2000" dirty="0" smtClean="0"/>
              <a:t>();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//Se registra el canal con el selector para que esté al tanto de lo que ocurre</a:t>
            </a:r>
          </a:p>
          <a:p>
            <a:pPr marL="0" indent="0">
              <a:buNone/>
            </a:pPr>
            <a:r>
              <a:rPr lang="es-MX" sz="2000" dirty="0" err="1" smtClean="0"/>
              <a:t>canalServer.register</a:t>
            </a:r>
            <a:r>
              <a:rPr lang="es-MX" sz="2000" dirty="0" smtClean="0"/>
              <a:t>(selector, </a:t>
            </a:r>
            <a:r>
              <a:rPr lang="es-MX" sz="2000" dirty="0" err="1" smtClean="0"/>
              <a:t>SelectionKey.OP_CONNECT</a:t>
            </a:r>
            <a:r>
              <a:rPr lang="es-MX" sz="2000" dirty="0" smtClean="0"/>
              <a:t> | </a:t>
            </a:r>
            <a:r>
              <a:rPr lang="es-MX" sz="2000" dirty="0" err="1" smtClean="0"/>
              <a:t>SelectionKey.OP_READ</a:t>
            </a:r>
            <a:r>
              <a:rPr lang="es-MX" sz="2000" dirty="0" smtClean="0"/>
              <a:t> </a:t>
            </a:r>
          </a:p>
          <a:p>
            <a:pPr marL="0" indent="0">
              <a:buNone/>
            </a:pPr>
            <a:r>
              <a:rPr lang="es-MX" sz="2000" dirty="0"/>
              <a:t>	</a:t>
            </a:r>
            <a:r>
              <a:rPr lang="es-MX" sz="2000" dirty="0" smtClean="0"/>
              <a:t>	|</a:t>
            </a:r>
            <a:r>
              <a:rPr lang="es-MX" sz="2000" dirty="0" err="1" smtClean="0"/>
              <a:t>SelectionKey.OP_WRITE</a:t>
            </a:r>
            <a:r>
              <a:rPr lang="es-MX" sz="20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99063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Selector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Para poder saber que suceso de E/S de los que estamos interesados ocurre, es necesario registrar el canal con un selector y especificar el tipo o tipos de sucesos de interés</a:t>
            </a:r>
          </a:p>
          <a:p>
            <a:r>
              <a:rPr lang="es-MX" dirty="0" smtClean="0"/>
              <a:t>Una clase es seleccionable si puede registrarse con un selector</a:t>
            </a:r>
          </a:p>
          <a:p>
            <a:r>
              <a:rPr lang="es-MX" dirty="0" smtClean="0"/>
              <a:t>Todos los canales que descienden  de la clase </a:t>
            </a:r>
            <a:r>
              <a:rPr lang="es-MX" dirty="0" err="1" smtClean="0"/>
              <a:t>SelectableChannel</a:t>
            </a:r>
            <a:r>
              <a:rPr lang="es-MX" dirty="0" smtClean="0"/>
              <a:t> son seleccionables</a:t>
            </a:r>
          </a:p>
        </p:txBody>
      </p:sp>
    </p:spTree>
    <p:extLst>
      <p:ext uri="{BB962C8B-B14F-4D97-AF65-F5344CB8AC3E}">
        <p14:creationId xmlns:p14="http://schemas.microsoft.com/office/powerpoint/2010/main" val="93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Dos tópicos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ServerSocketChannel</a:t>
            </a:r>
            <a:endParaRPr lang="es-MX" dirty="0" smtClean="0"/>
          </a:p>
          <a:p>
            <a:r>
              <a:rPr lang="es-MX" dirty="0" err="1" smtClean="0"/>
              <a:t>Iterator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0648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Sucesos de un selector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Los sucesos que se pueden registrar mediante un selector se especifican con las siguientes constantes enteras:</a:t>
            </a:r>
          </a:p>
          <a:p>
            <a:pPr lvl="1"/>
            <a:r>
              <a:rPr lang="es-MX" dirty="0" err="1" smtClean="0"/>
              <a:t>SelectionKey.OP_READ</a:t>
            </a:r>
            <a:r>
              <a:rPr lang="es-MX" dirty="0" smtClean="0"/>
              <a:t> </a:t>
            </a:r>
          </a:p>
          <a:p>
            <a:pPr lvl="1"/>
            <a:r>
              <a:rPr lang="es-MX" dirty="0" err="1" smtClean="0"/>
              <a:t>SelectionKey.OP_WRITE</a:t>
            </a:r>
            <a:endParaRPr lang="es-MX" dirty="0" smtClean="0"/>
          </a:p>
          <a:p>
            <a:pPr lvl="1"/>
            <a:r>
              <a:rPr lang="es-MX" dirty="0" err="1" smtClean="0"/>
              <a:t>SelectionKey.OP_ACCEPT</a:t>
            </a:r>
            <a:endParaRPr lang="es-MX" dirty="0" smtClean="0"/>
          </a:p>
          <a:p>
            <a:pPr lvl="1"/>
            <a:r>
              <a:rPr lang="es-MX" dirty="0" err="1" smtClean="0"/>
              <a:t>SelectionKey.OP_CONNECT</a:t>
            </a:r>
            <a:endParaRPr lang="es-MX" dirty="0" smtClean="0"/>
          </a:p>
          <a:p>
            <a:r>
              <a:rPr lang="es-MX" dirty="0" smtClean="0"/>
              <a:t>Distintos canales pueden registrarse para diversos sucesos</a:t>
            </a:r>
          </a:p>
          <a:p>
            <a:r>
              <a:rPr lang="es-MX" dirty="0" smtClean="0"/>
              <a:t>De ahí que se diga que un conjunto de canales se </a:t>
            </a:r>
            <a:r>
              <a:rPr lang="es-MX" dirty="0" err="1" smtClean="0"/>
              <a:t>multiplexa</a:t>
            </a:r>
            <a:r>
              <a:rPr lang="es-MX" dirty="0" smtClean="0"/>
              <a:t> con un selector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7523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Multiplexación</a:t>
            </a:r>
            <a:r>
              <a:rPr lang="es-MX" dirty="0" smtClean="0"/>
              <a:t> de canales</a:t>
            </a: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12457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32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Interfaz </a:t>
            </a:r>
            <a:r>
              <a:rPr lang="es-MX" dirty="0" err="1" smtClean="0"/>
              <a:t>Iterator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La interfaz </a:t>
            </a:r>
            <a:r>
              <a:rPr lang="es-MX" dirty="0" err="1" smtClean="0"/>
              <a:t>Iterator</a:t>
            </a:r>
            <a:r>
              <a:rPr lang="es-MX" dirty="0" smtClean="0"/>
              <a:t> se encuentra en </a:t>
            </a:r>
            <a:r>
              <a:rPr lang="es-MX" dirty="0" err="1" smtClean="0"/>
              <a:t>java.lang</a:t>
            </a:r>
            <a:endParaRPr lang="es-MX" dirty="0" smtClean="0"/>
          </a:p>
          <a:p>
            <a:r>
              <a:rPr lang="es-MX" dirty="0" smtClean="0"/>
              <a:t>Implementar Iterable tan solo obliga a sobrescribir el método </a:t>
            </a:r>
            <a:r>
              <a:rPr lang="es-MX" dirty="0" err="1" smtClean="0"/>
              <a:t>iterator</a:t>
            </a:r>
            <a:r>
              <a:rPr lang="es-MX" dirty="0" smtClean="0"/>
              <a:t>()</a:t>
            </a:r>
          </a:p>
          <a:p>
            <a:r>
              <a:rPr lang="es-MX" dirty="0" err="1" smtClean="0"/>
              <a:t>Iterator</a:t>
            </a:r>
            <a:r>
              <a:rPr lang="es-MX" dirty="0" smtClean="0"/>
              <a:t> es un tipo abstracto definido por la interfaz </a:t>
            </a:r>
            <a:r>
              <a:rPr lang="es-MX" dirty="0" err="1" smtClean="0"/>
              <a:t>List</a:t>
            </a:r>
            <a:endParaRPr lang="es-MX" dirty="0" smtClean="0"/>
          </a:p>
          <a:p>
            <a:r>
              <a:rPr lang="es-MX" dirty="0" smtClean="0"/>
              <a:t>No puede ser instanciado porque carece de constructor </a:t>
            </a:r>
          </a:p>
          <a:p>
            <a:r>
              <a:rPr lang="es-MX" dirty="0" smtClean="0"/>
              <a:t>Se puede definir un objeto si se instancia en una clase que implemente la interface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476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Erroneo</a:t>
            </a:r>
            <a:r>
              <a:rPr lang="es-MX" dirty="0" smtClean="0"/>
              <a:t>:</a:t>
            </a:r>
          </a:p>
          <a:p>
            <a:pPr marL="400050" lvl="1" indent="0">
              <a:buNone/>
            </a:pPr>
            <a:r>
              <a:rPr lang="es-MX" dirty="0" err="1" smtClean="0"/>
              <a:t>Iterator</a:t>
            </a:r>
            <a:r>
              <a:rPr lang="es-MX" dirty="0" smtClean="0"/>
              <a:t> &lt;</a:t>
            </a:r>
            <a:r>
              <a:rPr lang="es-MX" dirty="0" err="1" smtClean="0"/>
              <a:t>SelectionKey</a:t>
            </a:r>
            <a:r>
              <a:rPr lang="es-MX" dirty="0" smtClean="0"/>
              <a:t>&gt; selecciones = </a:t>
            </a:r>
          </a:p>
          <a:p>
            <a:pPr marL="400050" lvl="1" indent="0">
              <a:buNone/>
            </a:pPr>
            <a:r>
              <a:rPr lang="es-MX" dirty="0"/>
              <a:t>	</a:t>
            </a:r>
            <a:r>
              <a:rPr lang="es-MX" dirty="0" smtClean="0"/>
              <a:t>			new </a:t>
            </a:r>
            <a:r>
              <a:rPr lang="es-MX" dirty="0" err="1" smtClean="0"/>
              <a:t>Iterator</a:t>
            </a:r>
            <a:r>
              <a:rPr lang="es-MX" dirty="0" smtClean="0"/>
              <a:t> &lt;</a:t>
            </a:r>
            <a:r>
              <a:rPr lang="es-MX" dirty="0" err="1" smtClean="0"/>
              <a:t>SelectionKey</a:t>
            </a:r>
            <a:r>
              <a:rPr lang="es-MX" dirty="0" smtClean="0"/>
              <a:t>&gt;();</a:t>
            </a:r>
          </a:p>
          <a:p>
            <a:pPr marL="457200" indent="-457200"/>
            <a:r>
              <a:rPr lang="es-MX" dirty="0" smtClean="0"/>
              <a:t>Correcto:</a:t>
            </a:r>
          </a:p>
          <a:p>
            <a:pPr marL="400050" lvl="1" indent="0">
              <a:buNone/>
            </a:pPr>
            <a:r>
              <a:rPr lang="es-MX" dirty="0" smtClean="0"/>
              <a:t> </a:t>
            </a:r>
            <a:r>
              <a:rPr lang="es-MX" dirty="0" err="1" smtClean="0"/>
              <a:t>Iterator</a:t>
            </a:r>
            <a:r>
              <a:rPr lang="es-MX" dirty="0" smtClean="0"/>
              <a:t> &lt;</a:t>
            </a:r>
            <a:r>
              <a:rPr lang="es-MX" dirty="0" err="1" smtClean="0"/>
              <a:t>SelectionKey</a:t>
            </a:r>
            <a:r>
              <a:rPr lang="es-MX" dirty="0" smtClean="0"/>
              <a:t>&gt;</a:t>
            </a:r>
            <a:r>
              <a:rPr lang="es-MX" dirty="0" err="1" smtClean="0"/>
              <a:t>it</a:t>
            </a:r>
            <a:r>
              <a:rPr lang="es-MX" dirty="0" smtClean="0"/>
              <a:t> = </a:t>
            </a:r>
          </a:p>
          <a:p>
            <a:pPr marL="400050" lvl="1" indent="0">
              <a:buNone/>
            </a:pPr>
            <a:r>
              <a:rPr lang="es-MX" dirty="0"/>
              <a:t>	</a:t>
            </a:r>
            <a:r>
              <a:rPr lang="es-MX" dirty="0" smtClean="0"/>
              <a:t>		</a:t>
            </a:r>
            <a:r>
              <a:rPr lang="es-MX" dirty="0" err="1" smtClean="0"/>
              <a:t>selector.selectedKey</a:t>
            </a:r>
            <a:r>
              <a:rPr lang="es-MX" dirty="0" smtClean="0"/>
              <a:t>().</a:t>
            </a:r>
            <a:r>
              <a:rPr lang="es-MX" dirty="0" err="1" smtClean="0"/>
              <a:t>iterator</a:t>
            </a:r>
            <a:r>
              <a:rPr lang="es-MX" dirty="0" smtClean="0"/>
              <a:t>();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4587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</a:t>
            </a:r>
            <a:r>
              <a:rPr lang="es-MX" dirty="0" err="1" smtClean="0"/>
              <a:t>DatagramChannel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Canal seleccionable para sockets orientados a datagrama</a:t>
            </a:r>
          </a:p>
          <a:p>
            <a:r>
              <a:rPr lang="es-MX" dirty="0" smtClean="0"/>
              <a:t>Constructor:</a:t>
            </a:r>
          </a:p>
          <a:p>
            <a:pPr lvl="1"/>
            <a:r>
              <a:rPr lang="es-MX" dirty="0" err="1" smtClean="0"/>
              <a:t>DatagramChannel</a:t>
            </a:r>
            <a:r>
              <a:rPr lang="es-MX" dirty="0" smtClean="0"/>
              <a:t>(</a:t>
            </a:r>
            <a:r>
              <a:rPr lang="es-MX" dirty="0" err="1" smtClean="0"/>
              <a:t>SelectorProvider</a:t>
            </a:r>
            <a:r>
              <a:rPr lang="es-MX" dirty="0" smtClean="0"/>
              <a:t> </a:t>
            </a:r>
            <a:r>
              <a:rPr lang="es-MX" dirty="0" err="1" smtClean="0"/>
              <a:t>provider</a:t>
            </a:r>
            <a:r>
              <a:rPr lang="es-MX" dirty="0" smtClean="0"/>
              <a:t>);</a:t>
            </a:r>
          </a:p>
          <a:p>
            <a:r>
              <a:rPr lang="es-MX" dirty="0" smtClean="0"/>
              <a:t>Este constructor requiere definir un socket con características especiales (como una capa de encriptación) por lo que suele usar el método estático open() para usarlo con sockets genéricos</a:t>
            </a:r>
          </a:p>
          <a:p>
            <a:pPr lvl="1"/>
            <a:r>
              <a:rPr lang="es-MX" dirty="0" err="1" smtClean="0"/>
              <a:t>DatagramChannel</a:t>
            </a:r>
            <a:r>
              <a:rPr lang="es-MX" dirty="0" smtClean="0"/>
              <a:t> </a:t>
            </a:r>
            <a:r>
              <a:rPr lang="es-MX" dirty="0" err="1" smtClean="0"/>
              <a:t>dch</a:t>
            </a:r>
            <a:r>
              <a:rPr lang="es-MX" dirty="0" smtClean="0"/>
              <a:t> = </a:t>
            </a:r>
            <a:r>
              <a:rPr lang="es-MX" dirty="0" err="1" smtClean="0"/>
              <a:t>DatagramChannel.open</a:t>
            </a:r>
            <a:r>
              <a:rPr lang="es-MX" dirty="0" smtClean="0"/>
              <a:t>();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9593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Algunos métodos de la clase </a:t>
            </a:r>
            <a:r>
              <a:rPr lang="es-MX" dirty="0" err="1" smtClean="0"/>
              <a:t>DatagramChannel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err="1" smtClean="0"/>
              <a:t>bind</a:t>
            </a:r>
            <a:r>
              <a:rPr lang="es-MX" dirty="0" smtClean="0"/>
              <a:t>(</a:t>
            </a:r>
            <a:r>
              <a:rPr lang="es-MX" dirty="0" err="1" smtClean="0"/>
              <a:t>SocketAddress</a:t>
            </a:r>
            <a:r>
              <a:rPr lang="es-MX" dirty="0" smtClean="0"/>
              <a:t> local); liga el canal a una dirección local</a:t>
            </a:r>
          </a:p>
          <a:p>
            <a:r>
              <a:rPr lang="es-MX" dirty="0" err="1" smtClean="0"/>
              <a:t>connect</a:t>
            </a:r>
            <a:r>
              <a:rPr lang="es-MX" dirty="0" smtClean="0"/>
              <a:t>(</a:t>
            </a:r>
            <a:r>
              <a:rPr lang="es-MX" dirty="0" err="1" smtClean="0"/>
              <a:t>SocketAddress</a:t>
            </a:r>
            <a:r>
              <a:rPr lang="es-MX" dirty="0" smtClean="0"/>
              <a:t> </a:t>
            </a:r>
            <a:r>
              <a:rPr lang="es-MX" dirty="0" err="1" smtClean="0"/>
              <a:t>remote</a:t>
            </a:r>
            <a:r>
              <a:rPr lang="es-MX" dirty="0" smtClean="0"/>
              <a:t>); conecta el canal</a:t>
            </a:r>
          </a:p>
          <a:p>
            <a:r>
              <a:rPr lang="es-MX" dirty="0" err="1" smtClean="0"/>
              <a:t>getLocalAddress</a:t>
            </a:r>
            <a:r>
              <a:rPr lang="es-MX" dirty="0" smtClean="0"/>
              <a:t>(); nos regresa la dirección del canal al que esta conectado de forma local</a:t>
            </a:r>
          </a:p>
          <a:p>
            <a:r>
              <a:rPr lang="es-MX" dirty="0" err="1" smtClean="0"/>
              <a:t>getRemoteAddress</a:t>
            </a:r>
            <a:r>
              <a:rPr lang="es-MX" dirty="0" smtClean="0"/>
              <a:t>(); regresa la dirección remota a la que esta conectado</a:t>
            </a:r>
          </a:p>
          <a:p>
            <a:r>
              <a:rPr lang="es-MX" dirty="0" err="1" smtClean="0"/>
              <a:t>isConnected</a:t>
            </a:r>
            <a:r>
              <a:rPr lang="es-MX" dirty="0" smtClean="0"/>
              <a:t>(); nos dice si un canal esta conectado o no</a:t>
            </a:r>
          </a:p>
          <a:p>
            <a:r>
              <a:rPr lang="es-MX" dirty="0" smtClean="0"/>
              <a:t>socket(); nos regresa el socket al que esta asociado el canal.</a:t>
            </a:r>
          </a:p>
        </p:txBody>
      </p:sp>
    </p:spTree>
    <p:extLst>
      <p:ext uri="{BB962C8B-B14F-4D97-AF65-F5344CB8AC3E}">
        <p14:creationId xmlns:p14="http://schemas.microsoft.com/office/powerpoint/2010/main" val="958020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Opciones de </a:t>
            </a:r>
            <a:r>
              <a:rPr lang="es-MX" dirty="0" err="1" smtClean="0"/>
              <a:t>DatagramChannel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s-MX" dirty="0" smtClean="0"/>
              <a:t>Las opciones se modifican usando el método </a:t>
            </a:r>
            <a:r>
              <a:rPr lang="es-MX" dirty="0" err="1" smtClean="0"/>
              <a:t>setOption</a:t>
            </a:r>
            <a:r>
              <a:rPr lang="es-MX" dirty="0" smtClean="0"/>
              <a:t>()</a:t>
            </a:r>
          </a:p>
          <a:p>
            <a:pPr lvl="1"/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33682"/>
              </p:ext>
            </p:extLst>
          </p:nvPr>
        </p:nvGraphicFramePr>
        <p:xfrm>
          <a:off x="1115616" y="2492896"/>
          <a:ext cx="7488834" cy="4007991"/>
        </p:xfrm>
        <a:graphic>
          <a:graphicData uri="http://schemas.openxmlformats.org/drawingml/2006/table">
            <a:tbl>
              <a:tblPr/>
              <a:tblGrid>
                <a:gridCol w="2122465"/>
                <a:gridCol w="5366369"/>
              </a:tblGrid>
              <a:tr h="299932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Opción</a:t>
                      </a:r>
                      <a:endParaRPr lang="es-MX" sz="1700" dirty="0"/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Descripción</a:t>
                      </a:r>
                      <a:endParaRPr lang="es-MX" sz="1700" dirty="0"/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9932">
                <a:tc>
                  <a:txBody>
                    <a:bodyPr/>
                    <a:lstStyle/>
                    <a:p>
                      <a:r>
                        <a:rPr lang="es-MX" sz="1700">
                          <a:hlinkClick r:id="rId2"/>
                        </a:rPr>
                        <a:t>SO_SNDBUF</a:t>
                      </a:r>
                      <a:r>
                        <a:rPr lang="es-MX" sz="1700"/>
                        <a:t> 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700" noProof="0" dirty="0" smtClean="0"/>
                        <a:t>Tamaño del buffer de salida</a:t>
                      </a:r>
                      <a:endParaRPr lang="es-MX" sz="1700" noProof="0" dirty="0"/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9932">
                <a:tc>
                  <a:txBody>
                    <a:bodyPr/>
                    <a:lstStyle/>
                    <a:p>
                      <a:r>
                        <a:rPr lang="es-MX" sz="1700">
                          <a:hlinkClick r:id="rId3"/>
                        </a:rPr>
                        <a:t>SO_RCVBUF</a:t>
                      </a:r>
                      <a:r>
                        <a:rPr lang="es-MX" sz="1700"/>
                        <a:t> 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700" noProof="0" dirty="0" smtClean="0"/>
                        <a:t>Tamaño del buffer de entrada</a:t>
                      </a:r>
                      <a:endParaRPr lang="es-MX" sz="1700" noProof="0" dirty="0"/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9932">
                <a:tc>
                  <a:txBody>
                    <a:bodyPr/>
                    <a:lstStyle/>
                    <a:p>
                      <a:r>
                        <a:rPr lang="es-MX" sz="1700">
                          <a:hlinkClick r:id="rId4"/>
                        </a:rPr>
                        <a:t>SO_REUSEADDR</a:t>
                      </a:r>
                      <a:r>
                        <a:rPr lang="es-MX" sz="1700"/>
                        <a:t> 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700" noProof="0" dirty="0" smtClean="0"/>
                        <a:t>Vuelve</a:t>
                      </a:r>
                      <a:r>
                        <a:rPr lang="es-MX" sz="1700" baseline="0" noProof="0" dirty="0" smtClean="0"/>
                        <a:t> reutilizable el socket</a:t>
                      </a:r>
                      <a:endParaRPr lang="es-MX" sz="1700" noProof="0" dirty="0"/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3339">
                <a:tc>
                  <a:txBody>
                    <a:bodyPr/>
                    <a:lstStyle/>
                    <a:p>
                      <a:r>
                        <a:rPr lang="es-MX" sz="1700">
                          <a:hlinkClick r:id="rId5"/>
                        </a:rPr>
                        <a:t>SO_BROADCAST</a:t>
                      </a:r>
                      <a:r>
                        <a:rPr lang="es-MX" sz="1700"/>
                        <a:t> 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700" noProof="0" dirty="0" smtClean="0"/>
                        <a:t>Permite la transmisión</a:t>
                      </a:r>
                      <a:r>
                        <a:rPr lang="es-MX" sz="1700" baseline="0" noProof="0" dirty="0" smtClean="0"/>
                        <a:t> de datagramas de </a:t>
                      </a:r>
                      <a:r>
                        <a:rPr lang="es-MX" sz="1700" baseline="0" noProof="0" dirty="0" err="1" smtClean="0"/>
                        <a:t>broatcast</a:t>
                      </a:r>
                      <a:endParaRPr lang="es-MX" sz="1700" noProof="0" dirty="0"/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3339">
                <a:tc>
                  <a:txBody>
                    <a:bodyPr/>
                    <a:lstStyle/>
                    <a:p>
                      <a:r>
                        <a:rPr lang="es-MX" sz="1700">
                          <a:hlinkClick r:id="rId6"/>
                        </a:rPr>
                        <a:t>IP_TOS</a:t>
                      </a:r>
                      <a:r>
                        <a:rPr lang="es-MX" sz="1700"/>
                        <a:t> 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700" noProof="0" dirty="0" smtClean="0"/>
                        <a:t>Define el tipo de servicio (</a:t>
                      </a:r>
                      <a:r>
                        <a:rPr lang="es-MX" sz="1700" noProof="0" dirty="0" err="1" smtClean="0"/>
                        <a:t>ToS</a:t>
                      </a:r>
                      <a:r>
                        <a:rPr lang="es-MX" sz="1700" noProof="0" dirty="0" smtClean="0"/>
                        <a:t>) en la cabecera IP </a:t>
                      </a:r>
                      <a:endParaRPr lang="es-MX" sz="1700" noProof="0" dirty="0"/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3339">
                <a:tc>
                  <a:txBody>
                    <a:bodyPr/>
                    <a:lstStyle/>
                    <a:p>
                      <a:r>
                        <a:rPr lang="es-MX" sz="1700">
                          <a:hlinkClick r:id="rId7"/>
                        </a:rPr>
                        <a:t>IP_MULTICAST_IF</a:t>
                      </a:r>
                      <a:r>
                        <a:rPr lang="es-MX" sz="1700"/>
                        <a:t> 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700" noProof="0" dirty="0" smtClean="0"/>
                        <a:t>La interfaz de red para datagramas</a:t>
                      </a:r>
                      <a:r>
                        <a:rPr lang="es-MX" sz="1700" baseline="0" noProof="0" dirty="0" smtClean="0"/>
                        <a:t> multicas de IP</a:t>
                      </a:r>
                      <a:endParaRPr lang="es-MX" sz="1700" noProof="0" dirty="0"/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3339">
                <a:tc>
                  <a:txBody>
                    <a:bodyPr/>
                    <a:lstStyle/>
                    <a:p>
                      <a:r>
                        <a:rPr lang="es-MX" sz="1700">
                          <a:hlinkClick r:id="rId8"/>
                        </a:rPr>
                        <a:t>IP_MULTICAST_TTL</a:t>
                      </a:r>
                      <a:r>
                        <a:rPr lang="es-MX" sz="1700"/>
                        <a:t> 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700" noProof="0" dirty="0" smtClean="0"/>
                        <a:t>El tiempo de vida para datagramas multicas (TTL)</a:t>
                      </a:r>
                      <a:endParaRPr lang="es-MX" sz="1700" noProof="0" dirty="0"/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3339">
                <a:tc>
                  <a:txBody>
                    <a:bodyPr/>
                    <a:lstStyle/>
                    <a:p>
                      <a:r>
                        <a:rPr lang="es-MX" sz="1700">
                          <a:hlinkClick r:id="rId9"/>
                        </a:rPr>
                        <a:t>IP_MULTICAST_LOOP</a:t>
                      </a:r>
                      <a:r>
                        <a:rPr lang="es-MX" sz="1700"/>
                        <a:t> 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700" noProof="0" dirty="0" err="1" smtClean="0"/>
                        <a:t>Loopback</a:t>
                      </a:r>
                      <a:r>
                        <a:rPr lang="es-MX" sz="1700" noProof="0" dirty="0" smtClean="0"/>
                        <a:t> para los datagramas multicas de IP</a:t>
                      </a:r>
                      <a:endParaRPr lang="es-MX" sz="1700" noProof="0" dirty="0"/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72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5" y="3913"/>
            <a:ext cx="4622583" cy="100811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Ejemplo: UDPServidor.java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07504" y="1196752"/>
            <a:ext cx="4608512" cy="5400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java.net.*;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java.io.*;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java.nio</a:t>
            </a:r>
            <a:r>
              <a:rPr lang="es-MX" dirty="0"/>
              <a:t>.*;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java.nio.channels</a:t>
            </a:r>
            <a:r>
              <a:rPr lang="es-MX" dirty="0"/>
              <a:t>.*;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java.util</a:t>
            </a:r>
            <a:r>
              <a:rPr lang="es-MX" dirty="0"/>
              <a:t>.*;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UDPServidor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final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PUERTO = 7;</a:t>
            </a:r>
          </a:p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final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TAM_MAXIMO = 65507; 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</a:t>
            </a:r>
            <a:r>
              <a:rPr lang="es-MX" dirty="0" err="1"/>
              <a:t>String</a:t>
            </a:r>
            <a:r>
              <a:rPr lang="es-MX" dirty="0"/>
              <a:t>[] </a:t>
            </a:r>
            <a:r>
              <a:rPr lang="es-MX" dirty="0" err="1"/>
              <a:t>args</a:t>
            </a:r>
            <a:r>
              <a:rPr lang="es-MX" dirty="0"/>
              <a:t>) 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port</a:t>
            </a:r>
            <a:r>
              <a:rPr lang="es-MX" dirty="0"/>
              <a:t> = PUERTO;</a:t>
            </a:r>
          </a:p>
          <a:p>
            <a:pPr marL="0" indent="0">
              <a:buNone/>
            </a:pPr>
            <a:r>
              <a:rPr lang="es-MX" dirty="0"/>
              <a:t>    try{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DatagramChannel</a:t>
            </a:r>
            <a:r>
              <a:rPr lang="es-MX" dirty="0"/>
              <a:t> canal = </a:t>
            </a:r>
            <a:r>
              <a:rPr lang="es-MX" dirty="0" err="1"/>
              <a:t>DatagramChannel.open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canal.configureBlocking</a:t>
            </a:r>
            <a:r>
              <a:rPr lang="es-MX" dirty="0"/>
              <a:t>(false);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DatagramSocket</a:t>
            </a:r>
            <a:r>
              <a:rPr lang="es-MX" dirty="0"/>
              <a:t> socket = </a:t>
            </a:r>
            <a:r>
              <a:rPr lang="es-MX" dirty="0" err="1"/>
              <a:t>canal.socket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SocketAddress</a:t>
            </a:r>
            <a:r>
              <a:rPr lang="es-MX" dirty="0"/>
              <a:t> </a:t>
            </a:r>
            <a:r>
              <a:rPr lang="es-MX" dirty="0" err="1"/>
              <a:t>dir</a:t>
            </a:r>
            <a:r>
              <a:rPr lang="es-MX" dirty="0"/>
              <a:t> = new </a:t>
            </a:r>
            <a:r>
              <a:rPr lang="es-MX" dirty="0" err="1"/>
              <a:t>InetSocketAddress</a:t>
            </a:r>
            <a:r>
              <a:rPr lang="es-MX" dirty="0"/>
              <a:t>(</a:t>
            </a:r>
            <a:r>
              <a:rPr lang="es-MX" dirty="0" err="1"/>
              <a:t>port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socket.bind</a:t>
            </a:r>
            <a:r>
              <a:rPr lang="es-MX" dirty="0"/>
              <a:t>(</a:t>
            </a:r>
            <a:r>
              <a:rPr lang="es-MX" dirty="0" err="1"/>
              <a:t>dir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Selector </a:t>
            </a:r>
            <a:r>
              <a:rPr lang="es-MX" dirty="0" err="1"/>
              <a:t>selector</a:t>
            </a:r>
            <a:r>
              <a:rPr lang="es-MX" dirty="0"/>
              <a:t> = </a:t>
            </a:r>
            <a:r>
              <a:rPr lang="es-MX" dirty="0" err="1"/>
              <a:t>Selector.open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canal.register</a:t>
            </a:r>
            <a:r>
              <a:rPr lang="es-MX" dirty="0"/>
              <a:t>(</a:t>
            </a:r>
            <a:r>
              <a:rPr lang="es-MX" dirty="0" err="1"/>
              <a:t>selector,SelectionKey.OP_READ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ByteBuffer</a:t>
            </a:r>
            <a:r>
              <a:rPr lang="es-MX" dirty="0"/>
              <a:t> buffer = </a:t>
            </a:r>
            <a:r>
              <a:rPr lang="es-MX" dirty="0" err="1"/>
              <a:t>ByteBuffer.allocateDirect</a:t>
            </a:r>
            <a:r>
              <a:rPr lang="es-MX" dirty="0"/>
              <a:t>(TAM_MAXIMO</a:t>
            </a:r>
            <a:r>
              <a:rPr lang="es-MX" dirty="0" smtClean="0"/>
              <a:t>);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648200" y="332656"/>
            <a:ext cx="4038600" cy="61206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while</a:t>
            </a:r>
            <a:r>
              <a:rPr lang="es-MX" dirty="0"/>
              <a:t>(true){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selector.select</a:t>
            </a:r>
            <a:r>
              <a:rPr lang="es-MX" dirty="0"/>
              <a:t>(5000);</a:t>
            </a:r>
          </a:p>
          <a:p>
            <a:pPr marL="0" indent="0">
              <a:buNone/>
            </a:pPr>
            <a:r>
              <a:rPr lang="es-MX" dirty="0"/>
              <a:t>            Set </a:t>
            </a:r>
            <a:r>
              <a:rPr lang="es-MX" dirty="0" err="1"/>
              <a:t>sk</a:t>
            </a:r>
            <a:r>
              <a:rPr lang="es-MX" dirty="0"/>
              <a:t> = </a:t>
            </a:r>
            <a:r>
              <a:rPr lang="es-MX" dirty="0" err="1"/>
              <a:t>selector.selectedKeys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Iterator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 = </a:t>
            </a:r>
            <a:r>
              <a:rPr lang="es-MX" dirty="0" err="1"/>
              <a:t>sk.iterator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while</a:t>
            </a:r>
            <a:r>
              <a:rPr lang="es-MX" dirty="0"/>
              <a:t>(</a:t>
            </a:r>
            <a:r>
              <a:rPr lang="es-MX" dirty="0" err="1"/>
              <a:t>it.hasNext</a:t>
            </a:r>
            <a:r>
              <a:rPr lang="es-MX" dirty="0"/>
              <a:t>()){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SelectionKey</a:t>
            </a:r>
            <a:r>
              <a:rPr lang="es-MX" dirty="0"/>
              <a:t> </a:t>
            </a:r>
            <a:r>
              <a:rPr lang="es-MX" dirty="0" err="1"/>
              <a:t>key</a:t>
            </a:r>
            <a:r>
              <a:rPr lang="es-MX" dirty="0"/>
              <a:t> = (</a:t>
            </a:r>
            <a:r>
              <a:rPr lang="es-MX" dirty="0" err="1"/>
              <a:t>SelectionKey</a:t>
            </a:r>
            <a:r>
              <a:rPr lang="es-MX" dirty="0"/>
              <a:t>)</a:t>
            </a:r>
            <a:r>
              <a:rPr lang="es-MX" dirty="0" err="1"/>
              <a:t>it.next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it.remove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if</a:t>
            </a:r>
            <a:r>
              <a:rPr lang="es-MX" dirty="0"/>
              <a:t>(</a:t>
            </a:r>
            <a:r>
              <a:rPr lang="es-MX" dirty="0" err="1"/>
              <a:t>key.isReadable</a:t>
            </a:r>
            <a:r>
              <a:rPr lang="es-MX" dirty="0"/>
              <a:t>()){</a:t>
            </a:r>
          </a:p>
          <a:p>
            <a:pPr marL="0" indent="0">
              <a:buNone/>
            </a:pPr>
            <a:r>
              <a:rPr lang="es-MX" dirty="0"/>
              <a:t>                    </a:t>
            </a:r>
            <a:r>
              <a:rPr lang="es-MX" dirty="0" err="1"/>
              <a:t>buffer.clear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 </a:t>
            </a:r>
            <a:r>
              <a:rPr lang="es-MX" dirty="0" err="1"/>
              <a:t>SocketAddress</a:t>
            </a:r>
            <a:r>
              <a:rPr lang="es-MX" dirty="0"/>
              <a:t> </a:t>
            </a:r>
            <a:r>
              <a:rPr lang="es-MX" dirty="0" err="1"/>
              <a:t>client</a:t>
            </a:r>
            <a:r>
              <a:rPr lang="es-MX" dirty="0"/>
              <a:t> = </a:t>
            </a:r>
            <a:r>
              <a:rPr lang="es-MX" dirty="0" err="1"/>
              <a:t>canal.receive</a:t>
            </a:r>
            <a:r>
              <a:rPr lang="es-MX" dirty="0"/>
              <a:t>(buffer);</a:t>
            </a:r>
          </a:p>
          <a:p>
            <a:pPr marL="0" indent="0">
              <a:buNone/>
            </a:pPr>
            <a:r>
              <a:rPr lang="es-MX" dirty="0"/>
              <a:t>                    </a:t>
            </a:r>
            <a:r>
              <a:rPr lang="es-MX" dirty="0" err="1"/>
              <a:t>buffer.flip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 </a:t>
            </a:r>
            <a:r>
              <a:rPr lang="es-MX" dirty="0" err="1"/>
              <a:t>int</a:t>
            </a:r>
            <a:r>
              <a:rPr lang="es-MX" dirty="0"/>
              <a:t> eco = </a:t>
            </a:r>
            <a:r>
              <a:rPr lang="es-MX" dirty="0" err="1"/>
              <a:t>buffer.getInt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 </a:t>
            </a:r>
            <a:r>
              <a:rPr lang="es-MX" dirty="0" err="1"/>
              <a:t>if</a:t>
            </a:r>
            <a:r>
              <a:rPr lang="es-MX" dirty="0"/>
              <a:t>(eco==1000){ </a:t>
            </a:r>
          </a:p>
          <a:p>
            <a:pPr marL="0" indent="0">
              <a:buNone/>
            </a:pPr>
            <a:r>
              <a:rPr lang="es-MX" dirty="0"/>
              <a:t>                        </a:t>
            </a:r>
            <a:r>
              <a:rPr lang="es-MX" dirty="0" err="1"/>
              <a:t>canal.close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     </a:t>
            </a:r>
            <a:r>
              <a:rPr lang="es-MX" dirty="0" err="1"/>
              <a:t>System.exit</a:t>
            </a:r>
            <a:r>
              <a:rPr lang="es-MX" dirty="0"/>
              <a:t>(0);</a:t>
            </a:r>
          </a:p>
          <a:p>
            <a:pPr marL="0" indent="0">
              <a:buNone/>
            </a:pPr>
            <a:r>
              <a:rPr lang="es-MX" dirty="0"/>
              <a:t>                    }</a:t>
            </a:r>
            <a:r>
              <a:rPr lang="es-MX" dirty="0" err="1"/>
              <a:t>else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                        </a:t>
            </a:r>
            <a:r>
              <a:rPr lang="es-MX" dirty="0" err="1"/>
              <a:t>System.out.println</a:t>
            </a:r>
            <a:r>
              <a:rPr lang="es-MX" dirty="0"/>
              <a:t>("Dato </a:t>
            </a:r>
            <a:r>
              <a:rPr lang="es-MX" dirty="0" err="1"/>
              <a:t>leido</a:t>
            </a:r>
            <a:r>
              <a:rPr lang="es-MX" dirty="0"/>
              <a:t>: "+eco);</a:t>
            </a:r>
          </a:p>
          <a:p>
            <a:pPr marL="0" indent="0">
              <a:buNone/>
            </a:pPr>
            <a:r>
              <a:rPr lang="es-MX" dirty="0"/>
              <a:t>                        </a:t>
            </a:r>
            <a:r>
              <a:rPr lang="es-MX" dirty="0" err="1"/>
              <a:t>buffer.flip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     </a:t>
            </a:r>
            <a:r>
              <a:rPr lang="es-MX" dirty="0" err="1"/>
              <a:t>canal.send</a:t>
            </a:r>
            <a:r>
              <a:rPr lang="es-MX" dirty="0"/>
              <a:t>(</a:t>
            </a:r>
            <a:r>
              <a:rPr lang="es-MX" dirty="0" err="1"/>
              <a:t>buffer,client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            }//</a:t>
            </a:r>
            <a:r>
              <a:rPr lang="es-MX" dirty="0" err="1"/>
              <a:t>else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    }//</a:t>
            </a:r>
            <a:r>
              <a:rPr lang="es-MX" dirty="0" err="1"/>
              <a:t>if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}//while2</a:t>
            </a:r>
          </a:p>
          <a:p>
            <a:pPr marL="0" indent="0">
              <a:buNone/>
            </a:pPr>
            <a:r>
              <a:rPr lang="es-MX" dirty="0"/>
              <a:t>        }//</a:t>
            </a:r>
            <a:r>
              <a:rPr lang="es-MX" dirty="0" err="1"/>
              <a:t>while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}catch(</a:t>
            </a:r>
            <a:r>
              <a:rPr lang="es-MX" dirty="0" err="1"/>
              <a:t>IOException</a:t>
            </a:r>
            <a:r>
              <a:rPr lang="es-MX" dirty="0"/>
              <a:t> e){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System.err.println</a:t>
            </a:r>
            <a:r>
              <a:rPr lang="es-MX" dirty="0"/>
              <a:t>(e);</a:t>
            </a:r>
          </a:p>
          <a:p>
            <a:pPr marL="0" indent="0">
              <a:buNone/>
            </a:pPr>
            <a:r>
              <a:rPr lang="es-MX" dirty="0"/>
              <a:t>    }//catch</a:t>
            </a:r>
          </a:p>
          <a:p>
            <a:pPr marL="0" indent="0">
              <a:buNone/>
            </a:pPr>
            <a:r>
              <a:rPr lang="es-MX" dirty="0"/>
              <a:t>}//</a:t>
            </a:r>
            <a:r>
              <a:rPr lang="es-MX" dirty="0" err="1"/>
              <a:t>main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}//</a:t>
            </a:r>
            <a:r>
              <a:rPr lang="es-MX" dirty="0" err="1"/>
              <a:t>class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6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5" y="3913"/>
            <a:ext cx="4622583" cy="100811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Ejemplo: UDPCliente.java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07504" y="1196752"/>
            <a:ext cx="4608512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300" dirty="0" err="1"/>
              <a:t>import</a:t>
            </a:r>
            <a:r>
              <a:rPr lang="es-MX" sz="1300" dirty="0"/>
              <a:t> java.net.*;</a:t>
            </a:r>
          </a:p>
          <a:p>
            <a:pPr marL="0" indent="0">
              <a:buNone/>
            </a:pPr>
            <a:r>
              <a:rPr lang="es-MX" sz="1300" dirty="0" err="1"/>
              <a:t>import</a:t>
            </a:r>
            <a:r>
              <a:rPr lang="es-MX" sz="1300" dirty="0"/>
              <a:t> java.io.*;</a:t>
            </a:r>
          </a:p>
          <a:p>
            <a:pPr marL="0" indent="0">
              <a:buNone/>
            </a:pPr>
            <a:r>
              <a:rPr lang="es-MX" sz="1300" dirty="0" err="1"/>
              <a:t>import</a:t>
            </a:r>
            <a:r>
              <a:rPr lang="es-MX" sz="1300" dirty="0"/>
              <a:t> </a:t>
            </a:r>
            <a:r>
              <a:rPr lang="es-MX" sz="1300" dirty="0" err="1"/>
              <a:t>java.nio</a:t>
            </a:r>
            <a:r>
              <a:rPr lang="es-MX" sz="1300" dirty="0"/>
              <a:t>.*;</a:t>
            </a:r>
          </a:p>
          <a:p>
            <a:pPr marL="0" indent="0">
              <a:buNone/>
            </a:pPr>
            <a:r>
              <a:rPr lang="es-MX" sz="1300" dirty="0" err="1"/>
              <a:t>import</a:t>
            </a:r>
            <a:r>
              <a:rPr lang="es-MX" sz="1300" dirty="0"/>
              <a:t> </a:t>
            </a:r>
            <a:r>
              <a:rPr lang="es-MX" sz="1300" dirty="0" err="1"/>
              <a:t>java.nio.channels</a:t>
            </a:r>
            <a:r>
              <a:rPr lang="es-MX" sz="1300" dirty="0"/>
              <a:t>.*;</a:t>
            </a:r>
          </a:p>
          <a:p>
            <a:pPr marL="0" indent="0">
              <a:buNone/>
            </a:pPr>
            <a:r>
              <a:rPr lang="es-MX" sz="1300" dirty="0" err="1"/>
              <a:t>import</a:t>
            </a:r>
            <a:r>
              <a:rPr lang="es-MX" sz="1300" dirty="0"/>
              <a:t> </a:t>
            </a:r>
            <a:r>
              <a:rPr lang="es-MX" sz="1300" dirty="0" err="1"/>
              <a:t>java.util</a:t>
            </a:r>
            <a:r>
              <a:rPr lang="es-MX" sz="1300" dirty="0"/>
              <a:t>.*;</a:t>
            </a:r>
          </a:p>
          <a:p>
            <a:pPr marL="0" indent="0">
              <a:buNone/>
            </a:pPr>
            <a:endParaRPr lang="es-MX" sz="1300" dirty="0"/>
          </a:p>
          <a:p>
            <a:pPr marL="0" indent="0">
              <a:buNone/>
            </a:pPr>
            <a:r>
              <a:rPr lang="es-MX" sz="1300" dirty="0" err="1"/>
              <a:t>public</a:t>
            </a:r>
            <a:r>
              <a:rPr lang="es-MX" sz="1300" dirty="0"/>
              <a:t> </a:t>
            </a:r>
            <a:r>
              <a:rPr lang="es-MX" sz="1300" dirty="0" err="1"/>
              <a:t>class</a:t>
            </a:r>
            <a:r>
              <a:rPr lang="es-MX" sz="1300" dirty="0"/>
              <a:t> </a:t>
            </a:r>
            <a:r>
              <a:rPr lang="es-MX" sz="1300" dirty="0" err="1"/>
              <a:t>UDPCliente</a:t>
            </a:r>
            <a:r>
              <a:rPr lang="es-MX" sz="1300" dirty="0"/>
              <a:t>{</a:t>
            </a:r>
          </a:p>
          <a:p>
            <a:pPr marL="0" indent="0">
              <a:buNone/>
            </a:pPr>
            <a:r>
              <a:rPr lang="es-MX" sz="1300" dirty="0" err="1"/>
              <a:t>public</a:t>
            </a:r>
            <a:r>
              <a:rPr lang="es-MX" sz="1300" dirty="0"/>
              <a:t> final </a:t>
            </a:r>
            <a:r>
              <a:rPr lang="es-MX" sz="1300" dirty="0" err="1"/>
              <a:t>static</a:t>
            </a:r>
            <a:r>
              <a:rPr lang="es-MX" sz="1300" dirty="0"/>
              <a:t> </a:t>
            </a:r>
            <a:r>
              <a:rPr lang="es-MX" sz="1300" dirty="0" err="1"/>
              <a:t>int</a:t>
            </a:r>
            <a:r>
              <a:rPr lang="es-MX" sz="1300" dirty="0"/>
              <a:t> PUERTO = 7;</a:t>
            </a:r>
          </a:p>
          <a:p>
            <a:pPr marL="0" indent="0">
              <a:buNone/>
            </a:pPr>
            <a:r>
              <a:rPr lang="es-MX" sz="1300" dirty="0" err="1"/>
              <a:t>private</a:t>
            </a:r>
            <a:r>
              <a:rPr lang="es-MX" sz="1300" dirty="0"/>
              <a:t> final </a:t>
            </a:r>
            <a:r>
              <a:rPr lang="es-MX" sz="1300" dirty="0" err="1"/>
              <a:t>static</a:t>
            </a:r>
            <a:r>
              <a:rPr lang="es-MX" sz="1300" dirty="0"/>
              <a:t> </a:t>
            </a:r>
            <a:r>
              <a:rPr lang="es-MX" sz="1300" dirty="0" err="1"/>
              <a:t>int</a:t>
            </a:r>
            <a:r>
              <a:rPr lang="es-MX" sz="1300" dirty="0"/>
              <a:t> LIMITE = 100</a:t>
            </a:r>
            <a:r>
              <a:rPr lang="es-MX" sz="1300" dirty="0" smtClean="0"/>
              <a:t>;</a:t>
            </a:r>
            <a:endParaRPr lang="es-MX" sz="1300" dirty="0"/>
          </a:p>
          <a:p>
            <a:pPr marL="0" indent="0">
              <a:buNone/>
            </a:pPr>
            <a:r>
              <a:rPr lang="es-MX" sz="1300" dirty="0" err="1"/>
              <a:t>public</a:t>
            </a:r>
            <a:r>
              <a:rPr lang="es-MX" sz="1300" dirty="0"/>
              <a:t> </a:t>
            </a:r>
            <a:r>
              <a:rPr lang="es-MX" sz="1300" dirty="0" err="1"/>
              <a:t>static</a:t>
            </a:r>
            <a:r>
              <a:rPr lang="es-MX" sz="1300" dirty="0"/>
              <a:t> </a:t>
            </a:r>
            <a:r>
              <a:rPr lang="es-MX" sz="1300" dirty="0" err="1"/>
              <a:t>void</a:t>
            </a:r>
            <a:r>
              <a:rPr lang="es-MX" sz="1300" dirty="0"/>
              <a:t> </a:t>
            </a:r>
            <a:r>
              <a:rPr lang="es-MX" sz="1300" dirty="0" err="1"/>
              <a:t>main</a:t>
            </a:r>
            <a:r>
              <a:rPr lang="es-MX" sz="1300" dirty="0"/>
              <a:t>(</a:t>
            </a:r>
            <a:r>
              <a:rPr lang="es-MX" sz="1300" dirty="0" err="1"/>
              <a:t>String</a:t>
            </a:r>
            <a:r>
              <a:rPr lang="es-MX" sz="1300" dirty="0"/>
              <a:t>[] </a:t>
            </a:r>
            <a:r>
              <a:rPr lang="es-MX" sz="1300" dirty="0" err="1"/>
              <a:t>args</a:t>
            </a:r>
            <a:r>
              <a:rPr lang="es-MX" sz="1300" dirty="0"/>
              <a:t>) {</a:t>
            </a:r>
          </a:p>
          <a:p>
            <a:pPr marL="0" indent="0">
              <a:buNone/>
            </a:pPr>
            <a:r>
              <a:rPr lang="es-MX" sz="1300" dirty="0"/>
              <a:t>    </a:t>
            </a:r>
            <a:r>
              <a:rPr lang="es-MX" sz="1300" dirty="0" err="1"/>
              <a:t>boolean</a:t>
            </a:r>
            <a:r>
              <a:rPr lang="es-MX" sz="1300" dirty="0"/>
              <a:t> bandera=false</a:t>
            </a:r>
            <a:r>
              <a:rPr lang="es-MX" sz="1300" dirty="0" smtClean="0"/>
              <a:t>;</a:t>
            </a:r>
            <a:endParaRPr lang="es-MX" sz="1300" dirty="0"/>
          </a:p>
          <a:p>
            <a:pPr marL="0" indent="0">
              <a:buNone/>
            </a:pPr>
            <a:r>
              <a:rPr lang="es-MX" sz="1300" dirty="0"/>
              <a:t>    </a:t>
            </a:r>
            <a:r>
              <a:rPr lang="es-MX" sz="1300" dirty="0" err="1"/>
              <a:t>SocketAddress</a:t>
            </a:r>
            <a:r>
              <a:rPr lang="es-MX" sz="1300" dirty="0"/>
              <a:t> remoto = </a:t>
            </a:r>
            <a:endParaRPr lang="es-MX" sz="1300" dirty="0" smtClean="0"/>
          </a:p>
          <a:p>
            <a:pPr marL="0" indent="0">
              <a:buNone/>
            </a:pPr>
            <a:r>
              <a:rPr lang="es-MX" sz="1300" dirty="0"/>
              <a:t>	</a:t>
            </a:r>
            <a:r>
              <a:rPr lang="es-MX" sz="1300" dirty="0" smtClean="0"/>
              <a:t>new </a:t>
            </a:r>
            <a:r>
              <a:rPr lang="es-MX" sz="1300" dirty="0" err="1"/>
              <a:t>InetSocketAddress</a:t>
            </a:r>
            <a:r>
              <a:rPr lang="es-MX" sz="1300" dirty="0"/>
              <a:t>("127.0.0.1",PUERTO);</a:t>
            </a:r>
          </a:p>
          <a:p>
            <a:pPr marL="0" indent="0">
              <a:buNone/>
            </a:pPr>
            <a:r>
              <a:rPr lang="es-MX" sz="1300" dirty="0"/>
              <a:t>    try{</a:t>
            </a:r>
          </a:p>
          <a:p>
            <a:pPr marL="0" indent="0">
              <a:buNone/>
            </a:pPr>
            <a:r>
              <a:rPr lang="es-MX" sz="1300" dirty="0"/>
              <a:t>        </a:t>
            </a:r>
            <a:r>
              <a:rPr lang="es-MX" sz="1300" dirty="0" err="1"/>
              <a:t>DatagramChannel</a:t>
            </a:r>
            <a:r>
              <a:rPr lang="es-MX" sz="1300" dirty="0"/>
              <a:t> canal = </a:t>
            </a:r>
            <a:r>
              <a:rPr lang="es-MX" sz="1300" dirty="0" err="1"/>
              <a:t>DatagramChannel.open</a:t>
            </a:r>
            <a:r>
              <a:rPr lang="es-MX" sz="1300" dirty="0"/>
              <a:t>();</a:t>
            </a:r>
          </a:p>
          <a:p>
            <a:pPr marL="0" indent="0">
              <a:buNone/>
            </a:pPr>
            <a:r>
              <a:rPr lang="es-MX" sz="1300" dirty="0"/>
              <a:t>        </a:t>
            </a:r>
            <a:r>
              <a:rPr lang="es-MX" sz="1300" dirty="0" err="1"/>
              <a:t>canal.configureBlocking</a:t>
            </a:r>
            <a:r>
              <a:rPr lang="es-MX" sz="1300" dirty="0"/>
              <a:t>(false);</a:t>
            </a:r>
          </a:p>
          <a:p>
            <a:pPr marL="0" indent="0">
              <a:buNone/>
            </a:pPr>
            <a:r>
              <a:rPr lang="es-MX" sz="1300" dirty="0"/>
              <a:t>        </a:t>
            </a:r>
            <a:r>
              <a:rPr lang="es-MX" sz="1300" dirty="0" err="1"/>
              <a:t>canal.connect</a:t>
            </a:r>
            <a:r>
              <a:rPr lang="es-MX" sz="1300" dirty="0"/>
              <a:t>(remoto);</a:t>
            </a:r>
          </a:p>
          <a:p>
            <a:pPr marL="0" indent="0">
              <a:buNone/>
            </a:pPr>
            <a:r>
              <a:rPr lang="es-MX" sz="1300" dirty="0"/>
              <a:t>        Selector </a:t>
            </a:r>
            <a:r>
              <a:rPr lang="es-MX" sz="1300" dirty="0" err="1"/>
              <a:t>selector</a:t>
            </a:r>
            <a:r>
              <a:rPr lang="es-MX" sz="1300" dirty="0"/>
              <a:t> = </a:t>
            </a:r>
            <a:r>
              <a:rPr lang="es-MX" sz="1300" dirty="0" err="1"/>
              <a:t>Selector.open</a:t>
            </a:r>
            <a:r>
              <a:rPr lang="es-MX" sz="1300" dirty="0"/>
              <a:t>();</a:t>
            </a:r>
          </a:p>
          <a:p>
            <a:pPr marL="0" indent="0">
              <a:buNone/>
            </a:pPr>
            <a:r>
              <a:rPr lang="es-MX" sz="1300" dirty="0"/>
              <a:t>        </a:t>
            </a:r>
            <a:r>
              <a:rPr lang="es-MX" sz="1300" dirty="0" err="1"/>
              <a:t>canal.register</a:t>
            </a:r>
            <a:r>
              <a:rPr lang="es-MX" sz="1300" dirty="0"/>
              <a:t>(</a:t>
            </a:r>
            <a:r>
              <a:rPr lang="es-MX" sz="1300" dirty="0" err="1"/>
              <a:t>selector,SelectionKey.OP_WRITE</a:t>
            </a:r>
            <a:r>
              <a:rPr lang="es-MX" sz="1300" dirty="0"/>
              <a:t>);</a:t>
            </a:r>
          </a:p>
          <a:p>
            <a:pPr marL="0" indent="0">
              <a:buNone/>
            </a:pPr>
            <a:r>
              <a:rPr lang="es-MX" sz="1300" dirty="0"/>
              <a:t>        </a:t>
            </a:r>
            <a:r>
              <a:rPr lang="es-MX" sz="1300" dirty="0" err="1"/>
              <a:t>ByteBuffer</a:t>
            </a:r>
            <a:r>
              <a:rPr lang="es-MX" sz="1300" dirty="0"/>
              <a:t> buffer = </a:t>
            </a:r>
            <a:r>
              <a:rPr lang="es-MX" sz="1300" dirty="0" err="1"/>
              <a:t>ByteBuffer.allocateDirect</a:t>
            </a:r>
            <a:r>
              <a:rPr lang="es-MX" sz="1300" dirty="0"/>
              <a:t>(4);</a:t>
            </a:r>
          </a:p>
          <a:p>
            <a:pPr marL="0" indent="0">
              <a:buNone/>
            </a:pPr>
            <a:r>
              <a:rPr lang="es-MX" sz="1300" dirty="0"/>
              <a:t>        </a:t>
            </a:r>
            <a:r>
              <a:rPr lang="es-MX" sz="1300" dirty="0" err="1"/>
              <a:t>int</a:t>
            </a:r>
            <a:r>
              <a:rPr lang="es-MX" sz="1300" dirty="0"/>
              <a:t> n = 0;</a:t>
            </a:r>
          </a:p>
          <a:p>
            <a:pPr marL="0" indent="0">
              <a:buNone/>
            </a:pPr>
            <a:r>
              <a:rPr lang="es-MX" sz="1300" dirty="0"/>
              <a:t>        </a:t>
            </a:r>
            <a:r>
              <a:rPr lang="es-MX" sz="1300" dirty="0" err="1"/>
              <a:t>while</a:t>
            </a:r>
            <a:r>
              <a:rPr lang="es-MX" sz="1300" dirty="0"/>
              <a:t>(true</a:t>
            </a:r>
            <a:r>
              <a:rPr lang="es-MX" sz="1300" dirty="0" smtClean="0"/>
              <a:t>){</a:t>
            </a:r>
            <a:endParaRPr lang="es-MX" sz="1300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648200" y="332656"/>
            <a:ext cx="4038600" cy="612068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MX" dirty="0" smtClean="0"/>
              <a:t>           </a:t>
            </a:r>
            <a:r>
              <a:rPr lang="es-MX" dirty="0" err="1"/>
              <a:t>selector.select</a:t>
            </a:r>
            <a:r>
              <a:rPr lang="es-MX" dirty="0"/>
              <a:t>(5000</a:t>
            </a:r>
            <a:r>
              <a:rPr lang="es-MX" dirty="0" smtClean="0"/>
              <a:t>);</a:t>
            </a:r>
            <a:r>
              <a:rPr lang="es-MX" dirty="0"/>
              <a:t> //espera 5 segundos por la conexión</a:t>
            </a:r>
          </a:p>
          <a:p>
            <a:pPr marL="0" indent="0">
              <a:buNone/>
            </a:pPr>
            <a:r>
              <a:rPr lang="es-MX" dirty="0"/>
              <a:t>            Set </a:t>
            </a:r>
            <a:r>
              <a:rPr lang="es-MX" dirty="0" err="1"/>
              <a:t>sk</a:t>
            </a:r>
            <a:r>
              <a:rPr lang="es-MX" dirty="0"/>
              <a:t> = </a:t>
            </a:r>
            <a:r>
              <a:rPr lang="es-MX" dirty="0" err="1"/>
              <a:t>selector.selectedKeys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if</a:t>
            </a:r>
            <a:r>
              <a:rPr lang="es-MX" dirty="0"/>
              <a:t>(</a:t>
            </a:r>
            <a:r>
              <a:rPr lang="es-MX" dirty="0" err="1"/>
              <a:t>sk.isEmpty</a:t>
            </a:r>
            <a:r>
              <a:rPr lang="es-MX" dirty="0"/>
              <a:t>() &amp;&amp; n == LIMITE || bandera){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canal.close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break;</a:t>
            </a:r>
          </a:p>
          <a:p>
            <a:pPr marL="0" indent="0">
              <a:buNone/>
            </a:pPr>
            <a:r>
              <a:rPr lang="es-MX" dirty="0"/>
              <a:t>            }</a:t>
            </a:r>
            <a:r>
              <a:rPr lang="es-MX" dirty="0" err="1"/>
              <a:t>else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Iterator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 = </a:t>
            </a:r>
            <a:r>
              <a:rPr lang="es-MX" dirty="0" err="1"/>
              <a:t>sk.iterator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while</a:t>
            </a:r>
            <a:r>
              <a:rPr lang="es-MX" dirty="0"/>
              <a:t>(</a:t>
            </a:r>
            <a:r>
              <a:rPr lang="es-MX" dirty="0" err="1"/>
              <a:t>it.hasNext</a:t>
            </a:r>
            <a:r>
              <a:rPr lang="es-MX" dirty="0"/>
              <a:t>()){</a:t>
            </a:r>
          </a:p>
          <a:p>
            <a:pPr marL="0" indent="0">
              <a:buNone/>
            </a:pPr>
            <a:r>
              <a:rPr lang="es-MX" dirty="0"/>
              <a:t>                    </a:t>
            </a:r>
            <a:r>
              <a:rPr lang="es-MX" dirty="0" err="1"/>
              <a:t>SelectionKey</a:t>
            </a:r>
            <a:r>
              <a:rPr lang="es-MX" dirty="0"/>
              <a:t> </a:t>
            </a:r>
            <a:r>
              <a:rPr lang="es-MX" dirty="0" err="1"/>
              <a:t>key</a:t>
            </a:r>
            <a:r>
              <a:rPr lang="es-MX" dirty="0"/>
              <a:t> = (</a:t>
            </a:r>
            <a:r>
              <a:rPr lang="es-MX" dirty="0" err="1"/>
              <a:t>SelectionKey</a:t>
            </a:r>
            <a:r>
              <a:rPr lang="es-MX" dirty="0"/>
              <a:t>)</a:t>
            </a:r>
            <a:r>
              <a:rPr lang="es-MX" dirty="0" err="1"/>
              <a:t>it.next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 </a:t>
            </a:r>
            <a:r>
              <a:rPr lang="es-MX" dirty="0" err="1"/>
              <a:t>it.remove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 </a:t>
            </a:r>
            <a:r>
              <a:rPr lang="es-MX" dirty="0" err="1"/>
              <a:t>if</a:t>
            </a:r>
            <a:r>
              <a:rPr lang="es-MX" dirty="0"/>
              <a:t>(</a:t>
            </a:r>
            <a:r>
              <a:rPr lang="es-MX" dirty="0" err="1"/>
              <a:t>key.isWritable</a:t>
            </a:r>
            <a:r>
              <a:rPr lang="es-MX" dirty="0"/>
              <a:t>()){</a:t>
            </a:r>
          </a:p>
          <a:p>
            <a:pPr marL="0" indent="0">
              <a:buNone/>
            </a:pPr>
            <a:r>
              <a:rPr lang="es-MX" dirty="0"/>
              <a:t>                        </a:t>
            </a:r>
            <a:r>
              <a:rPr lang="es-MX" dirty="0" err="1"/>
              <a:t>buffer.clear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     </a:t>
            </a:r>
            <a:r>
              <a:rPr lang="es-MX" dirty="0" err="1"/>
              <a:t>buffer.putInt</a:t>
            </a:r>
            <a:r>
              <a:rPr lang="es-MX" dirty="0"/>
              <a:t>(n);</a:t>
            </a:r>
          </a:p>
          <a:p>
            <a:pPr marL="0" indent="0">
              <a:buNone/>
            </a:pPr>
            <a:r>
              <a:rPr lang="es-MX" dirty="0"/>
              <a:t>                        </a:t>
            </a:r>
            <a:r>
              <a:rPr lang="es-MX" dirty="0" err="1"/>
              <a:t>buffer.flip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     </a:t>
            </a:r>
            <a:r>
              <a:rPr lang="es-MX" dirty="0" err="1"/>
              <a:t>canal.write</a:t>
            </a:r>
            <a:r>
              <a:rPr lang="es-MX" dirty="0"/>
              <a:t>(buffer);</a:t>
            </a:r>
          </a:p>
          <a:p>
            <a:pPr marL="0" indent="0">
              <a:buNone/>
            </a:pPr>
            <a:r>
              <a:rPr lang="es-MX" dirty="0"/>
              <a:t>                        </a:t>
            </a:r>
            <a:r>
              <a:rPr lang="es-MX" dirty="0" err="1"/>
              <a:t>System.out.println</a:t>
            </a:r>
            <a:r>
              <a:rPr lang="es-MX" dirty="0"/>
              <a:t>("Escribiendo el dato: "+n);</a:t>
            </a:r>
          </a:p>
          <a:p>
            <a:pPr marL="0" indent="0">
              <a:buNone/>
            </a:pPr>
            <a:r>
              <a:rPr lang="es-MX" dirty="0"/>
              <a:t>                        n++;</a:t>
            </a:r>
          </a:p>
          <a:p>
            <a:pPr marL="0" indent="0">
              <a:buNone/>
            </a:pPr>
            <a:r>
              <a:rPr lang="es-MX" dirty="0"/>
              <a:t>                        </a:t>
            </a:r>
            <a:r>
              <a:rPr lang="es-MX" dirty="0" err="1"/>
              <a:t>if</a:t>
            </a:r>
            <a:r>
              <a:rPr lang="es-MX" dirty="0"/>
              <a:t>(n==LIMITE){</a:t>
            </a:r>
          </a:p>
          <a:p>
            <a:pPr marL="0" indent="0">
              <a:buNone/>
            </a:pPr>
            <a:r>
              <a:rPr lang="es-MX" dirty="0"/>
              <a:t>                            //todos los paquetes han sido escritos; </a:t>
            </a:r>
          </a:p>
          <a:p>
            <a:pPr marL="0" indent="0">
              <a:buNone/>
            </a:pPr>
            <a:r>
              <a:rPr lang="es-MX" dirty="0"/>
              <a:t>                            </a:t>
            </a:r>
            <a:r>
              <a:rPr lang="es-MX" dirty="0" err="1"/>
              <a:t>buffer.clear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         </a:t>
            </a:r>
            <a:r>
              <a:rPr lang="es-MX" dirty="0" err="1"/>
              <a:t>buffer.putInt</a:t>
            </a:r>
            <a:r>
              <a:rPr lang="es-MX" dirty="0"/>
              <a:t>(1000);</a:t>
            </a:r>
          </a:p>
          <a:p>
            <a:pPr marL="0" indent="0">
              <a:buNone/>
            </a:pPr>
            <a:r>
              <a:rPr lang="es-MX" dirty="0"/>
              <a:t>                            </a:t>
            </a:r>
            <a:r>
              <a:rPr lang="es-MX" dirty="0" err="1"/>
              <a:t>buffer.flip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         </a:t>
            </a:r>
            <a:r>
              <a:rPr lang="es-MX" dirty="0" err="1"/>
              <a:t>canal.write</a:t>
            </a:r>
            <a:r>
              <a:rPr lang="es-MX" dirty="0"/>
              <a:t>(buffer);	    </a:t>
            </a:r>
          </a:p>
          <a:p>
            <a:pPr marL="0" indent="0">
              <a:buNone/>
            </a:pPr>
            <a:r>
              <a:rPr lang="es-MX" dirty="0"/>
              <a:t>                            bandera = true;</a:t>
            </a:r>
          </a:p>
          <a:p>
            <a:pPr marL="0" indent="0">
              <a:buNone/>
            </a:pPr>
            <a:r>
              <a:rPr lang="es-MX" dirty="0"/>
              <a:t>                            </a:t>
            </a:r>
            <a:r>
              <a:rPr lang="es-MX" dirty="0" err="1"/>
              <a:t>key.interestOps</a:t>
            </a:r>
            <a:r>
              <a:rPr lang="es-MX" dirty="0"/>
              <a:t>(</a:t>
            </a:r>
            <a:r>
              <a:rPr lang="es-MX" dirty="0" err="1"/>
              <a:t>SelectionKey.OP_READ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                    break;</a:t>
            </a:r>
          </a:p>
          <a:p>
            <a:pPr marL="0" indent="0">
              <a:buNone/>
            </a:pPr>
            <a:r>
              <a:rPr lang="es-MX" dirty="0"/>
              <a:t>                        }//</a:t>
            </a:r>
            <a:r>
              <a:rPr lang="es-MX" dirty="0" err="1"/>
              <a:t>if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        }//</a:t>
            </a:r>
            <a:r>
              <a:rPr lang="es-MX" dirty="0" err="1"/>
              <a:t>if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    }//</a:t>
            </a:r>
            <a:r>
              <a:rPr lang="es-MX" dirty="0" err="1"/>
              <a:t>while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}//</a:t>
            </a:r>
            <a:r>
              <a:rPr lang="es-MX" dirty="0" err="1"/>
              <a:t>else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}//</a:t>
            </a:r>
            <a:r>
              <a:rPr lang="es-MX" dirty="0" err="1"/>
              <a:t>while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}catch(</a:t>
            </a:r>
            <a:r>
              <a:rPr lang="es-MX" dirty="0" err="1"/>
              <a:t>Exception</a:t>
            </a:r>
            <a:r>
              <a:rPr lang="es-MX" dirty="0"/>
              <a:t> e){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System.err.println</a:t>
            </a:r>
            <a:r>
              <a:rPr lang="es-MX" dirty="0"/>
              <a:t>(e);</a:t>
            </a:r>
          </a:p>
          <a:p>
            <a:pPr marL="0" indent="0">
              <a:buNone/>
            </a:pPr>
            <a:r>
              <a:rPr lang="es-MX" dirty="0"/>
              <a:t>    }//</a:t>
            </a:r>
            <a:r>
              <a:rPr lang="es-MX" dirty="0" smtClean="0"/>
              <a:t>catch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}//</a:t>
            </a:r>
            <a:r>
              <a:rPr lang="es-MX" dirty="0" err="1"/>
              <a:t>main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}//</a:t>
            </a:r>
            <a:r>
              <a:rPr lang="es-MX" dirty="0" err="1"/>
              <a:t>class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35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Interfaz </a:t>
            </a:r>
            <a:r>
              <a:rPr lang="es-MX" dirty="0" err="1" smtClean="0"/>
              <a:t>MulticastChannel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Canal para el manejo de </a:t>
            </a:r>
            <a:r>
              <a:rPr lang="es-MX" dirty="0" err="1" smtClean="0"/>
              <a:t>multicast</a:t>
            </a:r>
            <a:r>
              <a:rPr lang="es-MX" dirty="0" smtClean="0"/>
              <a:t> IP</a:t>
            </a:r>
          </a:p>
          <a:p>
            <a:r>
              <a:rPr lang="es-MX" dirty="0" smtClean="0"/>
              <a:t>Soporta los RFC:</a:t>
            </a:r>
          </a:p>
          <a:p>
            <a:pPr lvl="1"/>
            <a:r>
              <a:rPr lang="es-MX" dirty="0" smtClean="0"/>
              <a:t>2236 IGMP v2 para IPv4</a:t>
            </a:r>
          </a:p>
          <a:p>
            <a:pPr lvl="1"/>
            <a:r>
              <a:rPr lang="es-MX" dirty="0" smtClean="0"/>
              <a:t>3376 IGMP v3 para IPv4</a:t>
            </a:r>
          </a:p>
          <a:p>
            <a:pPr lvl="1"/>
            <a:r>
              <a:rPr lang="es-MX" dirty="0" smtClean="0"/>
              <a:t>2710 MLD para IPv6</a:t>
            </a:r>
          </a:p>
          <a:p>
            <a:pPr lvl="1"/>
            <a:r>
              <a:rPr lang="es-MX" dirty="0" smtClean="0"/>
              <a:t>3810 MLD v2 para IPv6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77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ServerSocketChannel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Según la documentación oficial de Java un canal es:</a:t>
            </a:r>
          </a:p>
          <a:p>
            <a:pPr marL="457200" lvl="1" indent="0">
              <a:buNone/>
            </a:pPr>
            <a:r>
              <a:rPr lang="es-MX" dirty="0" smtClean="0"/>
              <a:t>[…] representa una conexión abierta a una entidad como un dispositivo de hardware, un archivo, un socket de red o un componente de software que es capaz de realizar una o mas operaciones distintas de E/S; por ejemplo, leer o escribir. Un canal está abierto tras su creación, y una vez cerrado permanece cerrado. Una vez que un canal está cerrado, cualquier intento de llamar a una operación de E/S sobre él causará que se arroje una </a:t>
            </a:r>
            <a:r>
              <a:rPr lang="es-MX" dirty="0" err="1" smtClean="0"/>
              <a:t>CloseChannerException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5965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close</a:t>
            </a:r>
            <a:r>
              <a:rPr lang="es-MX" dirty="0" smtClean="0"/>
              <a:t>(); para cerrar el canal</a:t>
            </a:r>
          </a:p>
          <a:p>
            <a:r>
              <a:rPr lang="es-MX" dirty="0" err="1" smtClean="0"/>
              <a:t>join</a:t>
            </a:r>
            <a:r>
              <a:rPr lang="es-MX" dirty="0" smtClean="0"/>
              <a:t>(</a:t>
            </a:r>
            <a:r>
              <a:rPr lang="es-MX" dirty="0" err="1" smtClean="0"/>
              <a:t>InetAddress</a:t>
            </a:r>
            <a:r>
              <a:rPr lang="es-MX" dirty="0" smtClean="0"/>
              <a:t> </a:t>
            </a:r>
            <a:r>
              <a:rPr lang="es-MX" dirty="0" err="1" smtClean="0"/>
              <a:t>group</a:t>
            </a:r>
            <a:r>
              <a:rPr lang="es-MX" dirty="0" smtClean="0"/>
              <a:t>, </a:t>
            </a:r>
            <a:r>
              <a:rPr lang="es-MX" dirty="0" err="1" smtClean="0"/>
              <a:t>NetworkInterface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); para unirse a un canal donde se van a recibir datagramas.</a:t>
            </a:r>
          </a:p>
          <a:p>
            <a:r>
              <a:rPr lang="es-MX" dirty="0" err="1"/>
              <a:t>join</a:t>
            </a:r>
            <a:r>
              <a:rPr lang="es-MX" dirty="0"/>
              <a:t>(</a:t>
            </a:r>
            <a:r>
              <a:rPr lang="es-MX" dirty="0" err="1"/>
              <a:t>InetAddress</a:t>
            </a:r>
            <a:r>
              <a:rPr lang="es-MX" dirty="0"/>
              <a:t> </a:t>
            </a:r>
            <a:r>
              <a:rPr lang="es-MX" dirty="0" err="1"/>
              <a:t>group</a:t>
            </a:r>
            <a:r>
              <a:rPr lang="es-MX" dirty="0"/>
              <a:t>, </a:t>
            </a:r>
            <a:r>
              <a:rPr lang="es-MX" dirty="0" err="1" smtClean="0"/>
              <a:t>NetworkInterface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, </a:t>
            </a:r>
            <a:r>
              <a:rPr lang="es-MX" dirty="0" err="1" smtClean="0"/>
              <a:t>InetAddress</a:t>
            </a:r>
            <a:r>
              <a:rPr lang="es-MX" dirty="0" smtClean="0"/>
              <a:t> </a:t>
            </a:r>
            <a:r>
              <a:rPr lang="es-MX" dirty="0" err="1" smtClean="0"/>
              <a:t>source</a:t>
            </a:r>
            <a:r>
              <a:rPr lang="es-MX" dirty="0" smtClean="0"/>
              <a:t>); </a:t>
            </a:r>
            <a:r>
              <a:rPr lang="es-MX" dirty="0"/>
              <a:t>para unirse a un canal donde se van a </a:t>
            </a:r>
            <a:r>
              <a:rPr lang="es-MX" dirty="0" smtClean="0"/>
              <a:t>recibir y emitir </a:t>
            </a:r>
            <a:r>
              <a:rPr lang="es-MX" dirty="0"/>
              <a:t>datagramas</a:t>
            </a:r>
          </a:p>
        </p:txBody>
      </p:sp>
    </p:spTree>
    <p:extLst>
      <p:ext uri="{BB962C8B-B14F-4D97-AF65-F5344CB8AC3E}">
        <p14:creationId xmlns:p14="http://schemas.microsoft.com/office/powerpoint/2010/main" val="797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a considerar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la creación del canal se debe de especificar la familia de protocolos a utilizar</a:t>
            </a:r>
          </a:p>
          <a:p>
            <a:r>
              <a:rPr lang="es-MX" dirty="0" smtClean="0"/>
              <a:t>La opción SO_REUSEADDR debe de estar habilitada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015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uso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 smtClean="0"/>
              <a:t>Unirse</a:t>
            </a:r>
            <a:r>
              <a:rPr lang="en-US" dirty="0" smtClean="0"/>
              <a:t> a un </a:t>
            </a:r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interfaz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//para </a:t>
            </a:r>
            <a:r>
              <a:rPr lang="en-US" dirty="0" err="1" smtClean="0"/>
              <a:t>enviar</a:t>
            </a:r>
            <a:r>
              <a:rPr lang="en-US" dirty="0" smtClean="0"/>
              <a:t> y </a:t>
            </a:r>
            <a:r>
              <a:rPr lang="en-US" dirty="0" err="1" smtClean="0"/>
              <a:t>recibir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NetworkInterface</a:t>
            </a:r>
            <a:r>
              <a:rPr lang="en-US" dirty="0" smtClean="0"/>
              <a:t> </a:t>
            </a:r>
            <a:r>
              <a:rPr lang="en-US" dirty="0" err="1"/>
              <a:t>ni</a:t>
            </a:r>
            <a:r>
              <a:rPr lang="en-US" dirty="0"/>
              <a:t> = </a:t>
            </a:r>
            <a:r>
              <a:rPr lang="en-US" dirty="0" err="1"/>
              <a:t>NetworkInterface.getByName</a:t>
            </a:r>
            <a:r>
              <a:rPr lang="en-US" dirty="0"/>
              <a:t>("hme0");</a:t>
            </a:r>
            <a:endParaRPr lang="es-MX" dirty="0"/>
          </a:p>
          <a:p>
            <a:pPr marL="0" indent="0">
              <a:buNone/>
            </a:pPr>
            <a:r>
              <a:rPr lang="en-US" dirty="0"/>
              <a:t> </a:t>
            </a:r>
            <a:endParaRPr lang="es-MX" dirty="0"/>
          </a:p>
          <a:p>
            <a:pPr marL="0" indent="0">
              <a:buNone/>
            </a:pPr>
            <a:r>
              <a:rPr lang="en-US" dirty="0" err="1" smtClean="0"/>
              <a:t>DatagramChannel</a:t>
            </a:r>
            <a:r>
              <a:rPr lang="en-US" dirty="0" smtClean="0"/>
              <a:t> </a:t>
            </a:r>
            <a:r>
              <a:rPr lang="en-US" dirty="0"/>
              <a:t>dc </a:t>
            </a:r>
            <a:r>
              <a:rPr lang="en-US" dirty="0" smtClean="0"/>
              <a:t>= 	</a:t>
            </a:r>
            <a:r>
              <a:rPr lang="en-US" dirty="0" err="1" smtClean="0"/>
              <a:t>DatagramChannel.open</a:t>
            </a:r>
            <a:r>
              <a:rPr lang="en-US" dirty="0" smtClean="0"/>
              <a:t>(</a:t>
            </a:r>
            <a:r>
              <a:rPr lang="en-US" dirty="0" err="1" smtClean="0"/>
              <a:t>StandardProtocolFamily.INET</a:t>
            </a:r>
            <a:r>
              <a:rPr lang="en-US" dirty="0"/>
              <a:t>)</a:t>
            </a:r>
            <a:endParaRPr lang="es-MX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/>
              <a:t>setOption</a:t>
            </a:r>
            <a:r>
              <a:rPr lang="en-US" dirty="0"/>
              <a:t>(</a:t>
            </a:r>
            <a:r>
              <a:rPr lang="en-US" dirty="0" err="1"/>
              <a:t>StandardSocketOption.SO_REUSEADDR</a:t>
            </a:r>
            <a:r>
              <a:rPr lang="en-US" dirty="0"/>
              <a:t>, true</a:t>
            </a:r>
            <a:r>
              <a:rPr lang="en-US" dirty="0" smtClean="0"/>
              <a:t>)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n-US" dirty="0" smtClean="0"/>
              <a:t>.</a:t>
            </a:r>
            <a:r>
              <a:rPr lang="en-US" dirty="0"/>
              <a:t>bind(new </a:t>
            </a:r>
            <a:r>
              <a:rPr lang="en-US" dirty="0" err="1"/>
              <a:t>InetSocketAddress</a:t>
            </a:r>
            <a:r>
              <a:rPr lang="en-US" dirty="0"/>
              <a:t>(5000</a:t>
            </a:r>
            <a:r>
              <a:rPr lang="en-US" dirty="0" smtClean="0"/>
              <a:t>))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n-US" dirty="0" smtClean="0"/>
              <a:t>.</a:t>
            </a:r>
            <a:r>
              <a:rPr lang="en-US" dirty="0" err="1"/>
              <a:t>setOption</a:t>
            </a:r>
            <a:r>
              <a:rPr lang="en-US" dirty="0"/>
              <a:t>(</a:t>
            </a:r>
            <a:r>
              <a:rPr lang="en-US" dirty="0" err="1"/>
              <a:t>StandardSocketOption.IP_MULTICAST_IF</a:t>
            </a:r>
            <a:r>
              <a:rPr lang="en-US" dirty="0"/>
              <a:t>, </a:t>
            </a:r>
            <a:r>
              <a:rPr lang="en-US" dirty="0" err="1"/>
              <a:t>ni</a:t>
            </a:r>
            <a:r>
              <a:rPr lang="en-US" dirty="0"/>
              <a:t>);</a:t>
            </a:r>
            <a:endParaRPr lang="es-MX" dirty="0"/>
          </a:p>
          <a:p>
            <a:pPr marL="0" indent="0">
              <a:buNone/>
            </a:pPr>
            <a:r>
              <a:rPr lang="en-US" dirty="0"/>
              <a:t> </a:t>
            </a:r>
            <a:endParaRPr lang="es-MX" dirty="0"/>
          </a:p>
          <a:p>
            <a:pPr marL="0" indent="0">
              <a:buNone/>
            </a:pPr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/>
              <a:t>group = </a:t>
            </a:r>
            <a:r>
              <a:rPr lang="en-US" dirty="0" err="1"/>
              <a:t>InetAddress.getByName</a:t>
            </a:r>
            <a:r>
              <a:rPr lang="en-US" dirty="0"/>
              <a:t>("225.4.5.6");</a:t>
            </a:r>
            <a:endParaRPr lang="es-MX" dirty="0"/>
          </a:p>
          <a:p>
            <a:pPr marL="0" indent="0">
              <a:buNone/>
            </a:pPr>
            <a:r>
              <a:rPr lang="en-US" dirty="0"/>
              <a:t> </a:t>
            </a:r>
            <a:endParaRPr lang="es-MX" dirty="0"/>
          </a:p>
          <a:p>
            <a:pPr marL="0" indent="0">
              <a:buNone/>
            </a:pPr>
            <a:r>
              <a:rPr lang="en-US" dirty="0" err="1" smtClean="0"/>
              <a:t>MembershipKey</a:t>
            </a:r>
            <a:r>
              <a:rPr lang="en-US" dirty="0" smtClean="0"/>
              <a:t> </a:t>
            </a:r>
            <a:r>
              <a:rPr lang="en-US" dirty="0"/>
              <a:t>key = </a:t>
            </a:r>
            <a:r>
              <a:rPr lang="en-US" dirty="0" err="1"/>
              <a:t>dc.join</a:t>
            </a:r>
            <a:r>
              <a:rPr lang="en-US" dirty="0"/>
              <a:t>(group, </a:t>
            </a:r>
            <a:r>
              <a:rPr lang="en-US" dirty="0" err="1"/>
              <a:t>ni</a:t>
            </a:r>
            <a:r>
              <a:rPr lang="en-US" dirty="0"/>
              <a:t>);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82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Ejemplo </a:t>
            </a:r>
            <a:r>
              <a:rPr lang="es-MX" dirty="0" err="1" smtClean="0"/>
              <a:t>Multicast</a:t>
            </a:r>
            <a:r>
              <a:rPr lang="es-MX" dirty="0" smtClean="0"/>
              <a:t> MultiC.java (1/3)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MX" sz="5200" dirty="0" err="1"/>
              <a:t>import</a:t>
            </a:r>
            <a:r>
              <a:rPr lang="es-MX" sz="5200" dirty="0"/>
              <a:t> java.net.*;</a:t>
            </a:r>
          </a:p>
          <a:p>
            <a:pPr marL="0" indent="0">
              <a:buNone/>
            </a:pPr>
            <a:r>
              <a:rPr lang="es-MX" sz="5200" dirty="0" err="1"/>
              <a:t>import</a:t>
            </a:r>
            <a:r>
              <a:rPr lang="es-MX" sz="5200" dirty="0"/>
              <a:t> </a:t>
            </a:r>
            <a:r>
              <a:rPr lang="es-MX" sz="5200" dirty="0" err="1"/>
              <a:t>java.nio</a:t>
            </a:r>
            <a:r>
              <a:rPr lang="es-MX" sz="5200" dirty="0"/>
              <a:t>.*;</a:t>
            </a:r>
          </a:p>
          <a:p>
            <a:pPr marL="0" indent="0">
              <a:buNone/>
            </a:pPr>
            <a:r>
              <a:rPr lang="es-MX" sz="5200" dirty="0" err="1"/>
              <a:t>import</a:t>
            </a:r>
            <a:r>
              <a:rPr lang="es-MX" sz="5200" dirty="0"/>
              <a:t> </a:t>
            </a:r>
            <a:r>
              <a:rPr lang="es-MX" sz="5200" dirty="0" err="1"/>
              <a:t>java.nio.channels</a:t>
            </a:r>
            <a:r>
              <a:rPr lang="es-MX" sz="5200" dirty="0"/>
              <a:t>.*;</a:t>
            </a:r>
          </a:p>
          <a:p>
            <a:pPr marL="0" indent="0">
              <a:buNone/>
            </a:pPr>
            <a:r>
              <a:rPr lang="es-MX" sz="5200" dirty="0" err="1"/>
              <a:t>import</a:t>
            </a:r>
            <a:r>
              <a:rPr lang="es-MX" sz="5200" dirty="0"/>
              <a:t> </a:t>
            </a:r>
            <a:r>
              <a:rPr lang="es-MX" sz="5200" dirty="0" err="1"/>
              <a:t>java.util.Collections</a:t>
            </a:r>
            <a:r>
              <a:rPr lang="es-MX" sz="5200" dirty="0"/>
              <a:t>;</a:t>
            </a:r>
          </a:p>
          <a:p>
            <a:pPr marL="0" indent="0">
              <a:buNone/>
            </a:pPr>
            <a:r>
              <a:rPr lang="es-MX" sz="5200" dirty="0" err="1"/>
              <a:t>import</a:t>
            </a:r>
            <a:r>
              <a:rPr lang="es-MX" sz="5200" dirty="0"/>
              <a:t> </a:t>
            </a:r>
            <a:r>
              <a:rPr lang="es-MX" sz="5200" dirty="0" err="1"/>
              <a:t>java.util.Enumeration</a:t>
            </a:r>
            <a:r>
              <a:rPr lang="es-MX" sz="5200" dirty="0"/>
              <a:t>;</a:t>
            </a:r>
          </a:p>
          <a:p>
            <a:pPr marL="0" indent="0">
              <a:buNone/>
            </a:pPr>
            <a:r>
              <a:rPr lang="es-MX" sz="5200" dirty="0" err="1"/>
              <a:t>import</a:t>
            </a:r>
            <a:r>
              <a:rPr lang="es-MX" sz="5200" dirty="0"/>
              <a:t> </a:t>
            </a:r>
            <a:r>
              <a:rPr lang="es-MX" sz="5200" dirty="0" err="1"/>
              <a:t>java.util.Iterator</a:t>
            </a:r>
            <a:r>
              <a:rPr lang="es-MX" sz="5200" dirty="0"/>
              <a:t>;</a:t>
            </a:r>
          </a:p>
          <a:p>
            <a:pPr marL="0" indent="0">
              <a:buNone/>
            </a:pPr>
            <a:endParaRPr lang="es-MX" sz="5200" dirty="0"/>
          </a:p>
          <a:p>
            <a:pPr marL="0" indent="0">
              <a:buNone/>
            </a:pPr>
            <a:r>
              <a:rPr lang="es-MX" sz="5200" dirty="0" err="1"/>
              <a:t>public</a:t>
            </a:r>
            <a:r>
              <a:rPr lang="es-MX" sz="5200" dirty="0"/>
              <a:t> </a:t>
            </a:r>
            <a:r>
              <a:rPr lang="es-MX" sz="5200" dirty="0" err="1"/>
              <a:t>class</a:t>
            </a:r>
            <a:r>
              <a:rPr lang="es-MX" sz="5200" dirty="0"/>
              <a:t> </a:t>
            </a:r>
            <a:r>
              <a:rPr lang="es-MX" sz="5200" dirty="0" err="1"/>
              <a:t>MultiC</a:t>
            </a:r>
            <a:r>
              <a:rPr lang="es-MX" sz="5200" dirty="0"/>
              <a:t> {</a:t>
            </a:r>
          </a:p>
          <a:p>
            <a:pPr marL="0" indent="0">
              <a:buNone/>
            </a:pPr>
            <a:r>
              <a:rPr lang="es-MX" sz="5200" dirty="0"/>
              <a:t>    </a:t>
            </a:r>
            <a:r>
              <a:rPr lang="es-MX" sz="5200" dirty="0" err="1"/>
              <a:t>static</a:t>
            </a:r>
            <a:r>
              <a:rPr lang="es-MX" sz="5200" dirty="0"/>
              <a:t> </a:t>
            </a:r>
            <a:r>
              <a:rPr lang="es-MX" sz="5200" dirty="0" err="1"/>
              <a:t>void</a:t>
            </a:r>
            <a:r>
              <a:rPr lang="es-MX" sz="5200" dirty="0"/>
              <a:t> </a:t>
            </a:r>
            <a:r>
              <a:rPr lang="es-MX" sz="5200" dirty="0" err="1"/>
              <a:t>displayInterfaceInformation</a:t>
            </a:r>
            <a:r>
              <a:rPr lang="es-MX" sz="5200" dirty="0"/>
              <a:t>(</a:t>
            </a:r>
            <a:r>
              <a:rPr lang="es-MX" sz="5200" dirty="0" err="1"/>
              <a:t>NetworkInterface</a:t>
            </a:r>
            <a:r>
              <a:rPr lang="es-MX" sz="5200" dirty="0"/>
              <a:t> </a:t>
            </a:r>
            <a:r>
              <a:rPr lang="es-MX" sz="5200" dirty="0" err="1"/>
              <a:t>netint</a:t>
            </a:r>
            <a:r>
              <a:rPr lang="es-MX" sz="5200" dirty="0"/>
              <a:t>) </a:t>
            </a:r>
            <a:r>
              <a:rPr lang="es-MX" sz="5200" dirty="0" err="1"/>
              <a:t>throws</a:t>
            </a:r>
            <a:r>
              <a:rPr lang="es-MX" sz="5200" dirty="0"/>
              <a:t> </a:t>
            </a:r>
            <a:r>
              <a:rPr lang="es-MX" sz="5200" dirty="0" err="1"/>
              <a:t>SocketException</a:t>
            </a:r>
            <a:r>
              <a:rPr lang="es-MX" sz="5200" dirty="0"/>
              <a:t> {</a:t>
            </a:r>
          </a:p>
          <a:p>
            <a:pPr marL="0" indent="0">
              <a:buNone/>
            </a:pPr>
            <a:r>
              <a:rPr lang="es-MX" sz="5200" dirty="0"/>
              <a:t>        </a:t>
            </a:r>
            <a:r>
              <a:rPr lang="es-MX" sz="5200" dirty="0" err="1"/>
              <a:t>System.out.printf</a:t>
            </a:r>
            <a:r>
              <a:rPr lang="es-MX" sz="5200" dirty="0"/>
              <a:t>("Interfaz: %s\n", </a:t>
            </a:r>
            <a:r>
              <a:rPr lang="es-MX" sz="5200" dirty="0" err="1"/>
              <a:t>netint.getDisplayName</a:t>
            </a:r>
            <a:r>
              <a:rPr lang="es-MX" sz="5200" dirty="0"/>
              <a:t>());</a:t>
            </a:r>
          </a:p>
          <a:p>
            <a:pPr marL="0" indent="0">
              <a:buNone/>
            </a:pPr>
            <a:r>
              <a:rPr lang="es-MX" sz="5200" dirty="0"/>
              <a:t>        </a:t>
            </a:r>
            <a:r>
              <a:rPr lang="es-MX" sz="5200" dirty="0" err="1"/>
              <a:t>System.out.printf</a:t>
            </a:r>
            <a:r>
              <a:rPr lang="es-MX" sz="5200" dirty="0"/>
              <a:t>("Nombre: %s\n", </a:t>
            </a:r>
            <a:r>
              <a:rPr lang="es-MX" sz="5200" dirty="0" err="1"/>
              <a:t>netint.getName</a:t>
            </a:r>
            <a:r>
              <a:rPr lang="es-MX" sz="5200" dirty="0"/>
              <a:t>());</a:t>
            </a:r>
          </a:p>
          <a:p>
            <a:pPr marL="0" indent="0">
              <a:buNone/>
            </a:pPr>
            <a:r>
              <a:rPr lang="es-MX" sz="5200" dirty="0"/>
              <a:t>        </a:t>
            </a:r>
            <a:r>
              <a:rPr lang="es-MX" sz="5200" dirty="0" err="1"/>
              <a:t>Enumeration</a:t>
            </a:r>
            <a:r>
              <a:rPr lang="es-MX" sz="5200" dirty="0"/>
              <a:t>&lt;</a:t>
            </a:r>
            <a:r>
              <a:rPr lang="es-MX" sz="5200" dirty="0" err="1"/>
              <a:t>InetAddress</a:t>
            </a:r>
            <a:r>
              <a:rPr lang="es-MX" sz="5200" dirty="0"/>
              <a:t>&gt; </a:t>
            </a:r>
            <a:r>
              <a:rPr lang="es-MX" sz="5200" dirty="0" err="1"/>
              <a:t>inetAddresses</a:t>
            </a:r>
            <a:r>
              <a:rPr lang="es-MX" sz="5200" dirty="0"/>
              <a:t> = </a:t>
            </a:r>
            <a:r>
              <a:rPr lang="es-MX" sz="5200" dirty="0" err="1"/>
              <a:t>netint.getInetAddresses</a:t>
            </a:r>
            <a:r>
              <a:rPr lang="es-MX" sz="5200" dirty="0"/>
              <a:t>();</a:t>
            </a:r>
          </a:p>
          <a:p>
            <a:pPr marL="0" indent="0">
              <a:buNone/>
            </a:pPr>
            <a:r>
              <a:rPr lang="es-MX" sz="5200" dirty="0"/>
              <a:t>        </a:t>
            </a:r>
            <a:r>
              <a:rPr lang="es-MX" sz="5200" dirty="0" err="1"/>
              <a:t>for</a:t>
            </a:r>
            <a:r>
              <a:rPr lang="es-MX" sz="5200" dirty="0"/>
              <a:t> (</a:t>
            </a:r>
            <a:r>
              <a:rPr lang="es-MX" sz="5200" dirty="0" err="1"/>
              <a:t>InetAddress</a:t>
            </a:r>
            <a:r>
              <a:rPr lang="es-MX" sz="5200" dirty="0"/>
              <a:t> </a:t>
            </a:r>
            <a:r>
              <a:rPr lang="es-MX" sz="5200" dirty="0" err="1"/>
              <a:t>inetAddress</a:t>
            </a:r>
            <a:r>
              <a:rPr lang="es-MX" sz="5200" dirty="0"/>
              <a:t> : </a:t>
            </a:r>
            <a:r>
              <a:rPr lang="es-MX" sz="5200" dirty="0" err="1"/>
              <a:t>Collections.list</a:t>
            </a:r>
            <a:r>
              <a:rPr lang="es-MX" sz="5200" dirty="0"/>
              <a:t>(</a:t>
            </a:r>
            <a:r>
              <a:rPr lang="es-MX" sz="5200" dirty="0" err="1"/>
              <a:t>inetAddresses</a:t>
            </a:r>
            <a:r>
              <a:rPr lang="es-MX" sz="5200" dirty="0"/>
              <a:t>)) {</a:t>
            </a:r>
          </a:p>
          <a:p>
            <a:pPr marL="0" indent="0">
              <a:buNone/>
            </a:pPr>
            <a:r>
              <a:rPr lang="es-MX" sz="5200" dirty="0"/>
              <a:t>            </a:t>
            </a:r>
            <a:r>
              <a:rPr lang="es-MX" sz="5200" dirty="0" err="1"/>
              <a:t>System.out.printf</a:t>
            </a:r>
            <a:r>
              <a:rPr lang="es-MX" sz="5200" dirty="0"/>
              <a:t>("</a:t>
            </a:r>
            <a:r>
              <a:rPr lang="es-MX" sz="5200" dirty="0" err="1"/>
              <a:t>InetAddress</a:t>
            </a:r>
            <a:r>
              <a:rPr lang="es-MX" sz="5200" dirty="0"/>
              <a:t>: %s\n", </a:t>
            </a:r>
            <a:r>
              <a:rPr lang="es-MX" sz="5200" dirty="0" err="1"/>
              <a:t>inetAddress</a:t>
            </a:r>
            <a:r>
              <a:rPr lang="es-MX" sz="5200" dirty="0"/>
              <a:t>);</a:t>
            </a:r>
          </a:p>
          <a:p>
            <a:pPr marL="0" indent="0">
              <a:buNone/>
            </a:pPr>
            <a:r>
              <a:rPr lang="es-MX" sz="5200" dirty="0"/>
              <a:t>        }</a:t>
            </a:r>
          </a:p>
          <a:p>
            <a:pPr marL="0" indent="0">
              <a:buNone/>
            </a:pPr>
            <a:r>
              <a:rPr lang="es-MX" sz="5200" dirty="0"/>
              <a:t>        </a:t>
            </a:r>
            <a:r>
              <a:rPr lang="es-MX" sz="5200" dirty="0" err="1"/>
              <a:t>System.out.printf</a:t>
            </a:r>
            <a:r>
              <a:rPr lang="es-MX" sz="5200" dirty="0"/>
              <a:t>("\n");</a:t>
            </a:r>
          </a:p>
          <a:p>
            <a:pPr marL="0" indent="0">
              <a:buNone/>
            </a:pPr>
            <a:r>
              <a:rPr lang="es-MX" sz="5200" dirty="0"/>
              <a:t>     }</a:t>
            </a:r>
          </a:p>
          <a:p>
            <a:pPr marL="0" indent="0">
              <a:buNone/>
            </a:pPr>
            <a:r>
              <a:rPr lang="es-MX" sz="3300" dirty="0"/>
              <a:t>    </a:t>
            </a:r>
          </a:p>
          <a:p>
            <a:pPr marL="0" indent="0">
              <a:buNone/>
            </a:pPr>
            <a:r>
              <a:rPr lang="es-MX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8313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MultiC.java (2/3</a:t>
            </a:r>
            <a:r>
              <a:rPr lang="es-MX" dirty="0"/>
              <a:t>)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</a:t>
            </a:r>
            <a:r>
              <a:rPr lang="es-MX" dirty="0" err="1"/>
              <a:t>String</a:t>
            </a:r>
            <a:r>
              <a:rPr lang="es-MX" dirty="0"/>
              <a:t>[] </a:t>
            </a:r>
            <a:r>
              <a:rPr lang="es-MX" dirty="0" err="1"/>
              <a:t>args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pto</a:t>
            </a:r>
            <a:r>
              <a:rPr lang="es-MX" dirty="0"/>
              <a:t>=2000;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hhost</a:t>
            </a:r>
            <a:r>
              <a:rPr lang="es-MX" dirty="0"/>
              <a:t>="230.0.0.1";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SocketAddress</a:t>
            </a:r>
            <a:r>
              <a:rPr lang="es-MX" dirty="0"/>
              <a:t> </a:t>
            </a:r>
            <a:r>
              <a:rPr lang="es-MX" dirty="0" err="1"/>
              <a:t>remote</a:t>
            </a:r>
            <a:r>
              <a:rPr lang="es-MX" dirty="0"/>
              <a:t>=</a:t>
            </a:r>
            <a:r>
              <a:rPr lang="es-MX" dirty="0" err="1"/>
              <a:t>null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    try{</a:t>
            </a:r>
          </a:p>
          <a:p>
            <a:pPr marL="0" indent="0">
              <a:buNone/>
            </a:pPr>
            <a:r>
              <a:rPr lang="es-MX" dirty="0"/>
              <a:t>           </a:t>
            </a:r>
          </a:p>
          <a:p>
            <a:pPr marL="0" indent="0">
              <a:buNone/>
            </a:pPr>
            <a:r>
              <a:rPr lang="es-MX" dirty="0"/>
              <a:t>           try{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remote</a:t>
            </a:r>
            <a:r>
              <a:rPr lang="es-MX" dirty="0"/>
              <a:t> = new </a:t>
            </a:r>
            <a:r>
              <a:rPr lang="es-MX" dirty="0" err="1"/>
              <a:t>InetSocketAddress</a:t>
            </a:r>
            <a:r>
              <a:rPr lang="es-MX" dirty="0"/>
              <a:t>(</a:t>
            </a:r>
            <a:r>
              <a:rPr lang="es-MX" dirty="0" err="1"/>
              <a:t>hhost</a:t>
            </a:r>
            <a:r>
              <a:rPr lang="es-MX" dirty="0"/>
              <a:t>, </a:t>
            </a:r>
            <a:r>
              <a:rPr lang="es-MX" dirty="0" err="1"/>
              <a:t>pto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   }catch(</a:t>
            </a:r>
            <a:r>
              <a:rPr lang="es-MX" dirty="0" err="1"/>
              <a:t>Exception</a:t>
            </a:r>
            <a:r>
              <a:rPr lang="es-MX" dirty="0"/>
              <a:t> e){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e.printStackTrace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}//catch      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Enumeration</a:t>
            </a:r>
            <a:r>
              <a:rPr lang="es-MX" dirty="0"/>
              <a:t>&lt;</a:t>
            </a:r>
            <a:r>
              <a:rPr lang="es-MX" dirty="0" err="1"/>
              <a:t>NetworkInterface</a:t>
            </a:r>
            <a:r>
              <a:rPr lang="es-MX" dirty="0"/>
              <a:t>&gt; nets = </a:t>
            </a:r>
            <a:r>
              <a:rPr lang="es-MX" dirty="0" err="1"/>
              <a:t>NetworkInterface.getNetworkInterfaces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for</a:t>
            </a:r>
            <a:r>
              <a:rPr lang="es-MX" dirty="0"/>
              <a:t> (</a:t>
            </a:r>
            <a:r>
              <a:rPr lang="es-MX" dirty="0" err="1"/>
              <a:t>NetworkInterface</a:t>
            </a:r>
            <a:r>
              <a:rPr lang="es-MX" dirty="0"/>
              <a:t> </a:t>
            </a:r>
            <a:r>
              <a:rPr lang="es-MX" dirty="0" err="1"/>
              <a:t>netint</a:t>
            </a:r>
            <a:r>
              <a:rPr lang="es-MX" dirty="0"/>
              <a:t> : </a:t>
            </a:r>
            <a:r>
              <a:rPr lang="es-MX" dirty="0" err="1"/>
              <a:t>Collections.list</a:t>
            </a:r>
            <a:r>
              <a:rPr lang="es-MX" dirty="0"/>
              <a:t>(nets))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displayInterfaceInformation</a:t>
            </a:r>
            <a:r>
              <a:rPr lang="es-MX" dirty="0"/>
              <a:t>(</a:t>
            </a:r>
            <a:r>
              <a:rPr lang="es-MX" dirty="0" err="1"/>
              <a:t>netint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NetworkInterface</a:t>
            </a:r>
            <a:r>
              <a:rPr lang="es-MX" dirty="0"/>
              <a:t> ni = </a:t>
            </a:r>
            <a:r>
              <a:rPr lang="es-MX" dirty="0" err="1"/>
              <a:t>NetworkInterface.getByName</a:t>
            </a:r>
            <a:r>
              <a:rPr lang="es-MX" dirty="0"/>
              <a:t>("eth3");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DatagramChannel</a:t>
            </a:r>
            <a:r>
              <a:rPr lang="es-MX" dirty="0"/>
              <a:t> cl = </a:t>
            </a:r>
            <a:r>
              <a:rPr lang="es-MX" dirty="0" err="1"/>
              <a:t>DatagramChannel.open</a:t>
            </a:r>
            <a:r>
              <a:rPr lang="es-MX" dirty="0"/>
              <a:t>(</a:t>
            </a:r>
            <a:r>
              <a:rPr lang="es-MX" dirty="0" err="1"/>
              <a:t>StandardProtocolFamily.INET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cl.setOption</a:t>
            </a:r>
            <a:r>
              <a:rPr lang="es-MX" dirty="0"/>
              <a:t>(</a:t>
            </a:r>
            <a:r>
              <a:rPr lang="es-MX" dirty="0" err="1"/>
              <a:t>StandardSocketOptions.SO_REUSEADDR</a:t>
            </a:r>
            <a:r>
              <a:rPr lang="es-MX" dirty="0"/>
              <a:t>, true);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cl.setOption</a:t>
            </a:r>
            <a:r>
              <a:rPr lang="es-MX" dirty="0"/>
              <a:t>(</a:t>
            </a:r>
            <a:r>
              <a:rPr lang="es-MX" dirty="0" err="1"/>
              <a:t>StandardSocketOptions.IP_MULTICAST_IF</a:t>
            </a:r>
            <a:r>
              <a:rPr lang="es-MX" dirty="0"/>
              <a:t>, ni);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cl.configureBlocking</a:t>
            </a:r>
            <a:r>
              <a:rPr lang="es-MX" dirty="0"/>
              <a:t>(false);</a:t>
            </a:r>
          </a:p>
          <a:p>
            <a:pPr marL="0" indent="0">
              <a:buNone/>
            </a:pPr>
            <a:r>
              <a:rPr lang="es-MX" dirty="0"/>
              <a:t>           Selector </a:t>
            </a:r>
            <a:r>
              <a:rPr lang="es-MX" dirty="0" err="1"/>
              <a:t>sel</a:t>
            </a:r>
            <a:r>
              <a:rPr lang="es-MX" dirty="0"/>
              <a:t> = </a:t>
            </a:r>
            <a:r>
              <a:rPr lang="es-MX" dirty="0" err="1"/>
              <a:t>Selector.open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cl.register</a:t>
            </a:r>
            <a:r>
              <a:rPr lang="es-MX" dirty="0"/>
              <a:t>(</a:t>
            </a:r>
            <a:r>
              <a:rPr lang="es-MX" dirty="0" err="1"/>
              <a:t>sel</a:t>
            </a:r>
            <a:r>
              <a:rPr lang="es-MX" dirty="0"/>
              <a:t>, </a:t>
            </a:r>
            <a:r>
              <a:rPr lang="es-MX" dirty="0" err="1"/>
              <a:t>SelectionKey.OP_READ|SelectionKey.OP_WRITE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InetAddress</a:t>
            </a:r>
            <a:r>
              <a:rPr lang="es-MX" dirty="0"/>
              <a:t> </a:t>
            </a:r>
            <a:r>
              <a:rPr lang="es-MX" dirty="0" err="1"/>
              <a:t>group</a:t>
            </a:r>
            <a:r>
              <a:rPr lang="es-MX" dirty="0"/>
              <a:t> = </a:t>
            </a:r>
            <a:r>
              <a:rPr lang="es-MX" dirty="0" err="1"/>
              <a:t>InetAddress.getByName</a:t>
            </a:r>
            <a:r>
              <a:rPr lang="es-MX" dirty="0"/>
              <a:t>("230.0.0.1");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cl.join</a:t>
            </a:r>
            <a:r>
              <a:rPr lang="es-MX" dirty="0"/>
              <a:t>(</a:t>
            </a:r>
            <a:r>
              <a:rPr lang="es-MX" dirty="0" err="1"/>
              <a:t>group</a:t>
            </a:r>
            <a:r>
              <a:rPr lang="es-MX" dirty="0"/>
              <a:t>, ni);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ByteBuffer</a:t>
            </a:r>
            <a:r>
              <a:rPr lang="es-MX" dirty="0"/>
              <a:t> b = </a:t>
            </a:r>
            <a:r>
              <a:rPr lang="es-MX" dirty="0" err="1"/>
              <a:t>ByteBuffer.allocate</a:t>
            </a:r>
            <a:r>
              <a:rPr lang="es-MX" dirty="0"/>
              <a:t>(4);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int</a:t>
            </a:r>
            <a:r>
              <a:rPr lang="es-MX" dirty="0"/>
              <a:t> n=0;</a:t>
            </a:r>
          </a:p>
          <a:p>
            <a:pPr marL="0" indent="0">
              <a:buNone/>
            </a:pPr>
            <a:r>
              <a:rPr lang="es-MX" dirty="0"/>
              <a:t>        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48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MultiC.java (3/3</a:t>
            </a:r>
            <a:r>
              <a:rPr lang="es-MX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 smtClean="0"/>
              <a:t>          </a:t>
            </a:r>
            <a:r>
              <a:rPr lang="es-MX" dirty="0" err="1" smtClean="0"/>
              <a:t>while</a:t>
            </a:r>
            <a:r>
              <a:rPr lang="es-MX" dirty="0" smtClean="0"/>
              <a:t>(n&lt;100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           </a:t>
            </a:r>
            <a:r>
              <a:rPr lang="es-MX" dirty="0" err="1"/>
              <a:t>sel.select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</a:t>
            </a:r>
            <a:r>
              <a:rPr lang="es-MX" dirty="0" err="1"/>
              <a:t>Iterator</a:t>
            </a:r>
            <a:r>
              <a:rPr lang="es-MX" dirty="0"/>
              <a:t>&lt;</a:t>
            </a:r>
            <a:r>
              <a:rPr lang="es-MX" dirty="0" err="1"/>
              <a:t>SelectionKey</a:t>
            </a:r>
            <a:r>
              <a:rPr lang="es-MX" dirty="0"/>
              <a:t>&gt;</a:t>
            </a:r>
            <a:r>
              <a:rPr lang="es-MX" dirty="0" err="1"/>
              <a:t>it</a:t>
            </a:r>
            <a:r>
              <a:rPr lang="es-MX" dirty="0"/>
              <a:t> = </a:t>
            </a:r>
            <a:r>
              <a:rPr lang="es-MX" dirty="0" err="1"/>
              <a:t>sel.selectedKeys</a:t>
            </a:r>
            <a:r>
              <a:rPr lang="es-MX" dirty="0"/>
              <a:t>().</a:t>
            </a:r>
            <a:r>
              <a:rPr lang="es-MX" dirty="0" err="1"/>
              <a:t>iterator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</a:t>
            </a:r>
            <a:r>
              <a:rPr lang="es-MX" dirty="0" err="1"/>
              <a:t>while</a:t>
            </a:r>
            <a:r>
              <a:rPr lang="es-MX" dirty="0"/>
              <a:t>(</a:t>
            </a:r>
            <a:r>
              <a:rPr lang="es-MX" dirty="0" err="1"/>
              <a:t>it.hasNext</a:t>
            </a:r>
            <a:r>
              <a:rPr lang="es-MX" dirty="0"/>
              <a:t>()){</a:t>
            </a:r>
          </a:p>
          <a:p>
            <a:pPr marL="0" indent="0">
              <a:buNone/>
            </a:pPr>
            <a:r>
              <a:rPr lang="es-MX" dirty="0"/>
              <a:t>                   </a:t>
            </a:r>
            <a:r>
              <a:rPr lang="es-MX" dirty="0" err="1"/>
              <a:t>SelectionKey</a:t>
            </a:r>
            <a:r>
              <a:rPr lang="es-MX" dirty="0"/>
              <a:t> k = (</a:t>
            </a:r>
            <a:r>
              <a:rPr lang="es-MX" dirty="0" err="1"/>
              <a:t>SelectionKey</a:t>
            </a:r>
            <a:r>
              <a:rPr lang="es-MX" dirty="0"/>
              <a:t>)</a:t>
            </a:r>
            <a:r>
              <a:rPr lang="es-MX" dirty="0" err="1"/>
              <a:t>it.next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</a:t>
            </a:r>
            <a:r>
              <a:rPr lang="es-MX" dirty="0" err="1"/>
              <a:t>it.remove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</a:t>
            </a:r>
            <a:r>
              <a:rPr lang="es-MX" dirty="0" err="1"/>
              <a:t>if</a:t>
            </a:r>
            <a:r>
              <a:rPr lang="es-MX" dirty="0"/>
              <a:t>(</a:t>
            </a:r>
            <a:r>
              <a:rPr lang="es-MX" dirty="0" err="1"/>
              <a:t>k.isWritable</a:t>
            </a:r>
            <a:r>
              <a:rPr lang="es-MX" dirty="0"/>
              <a:t>()){</a:t>
            </a:r>
          </a:p>
          <a:p>
            <a:pPr marL="0" indent="0">
              <a:buNone/>
            </a:pPr>
            <a:r>
              <a:rPr lang="es-MX" dirty="0"/>
              <a:t>                      </a:t>
            </a:r>
            <a:r>
              <a:rPr lang="es-MX" dirty="0" err="1"/>
              <a:t>DatagramChannel</a:t>
            </a:r>
            <a:r>
              <a:rPr lang="es-MX" dirty="0"/>
              <a:t> ch = (</a:t>
            </a:r>
            <a:r>
              <a:rPr lang="es-MX" dirty="0" err="1"/>
              <a:t>DatagramChannel</a:t>
            </a:r>
            <a:r>
              <a:rPr lang="es-MX" dirty="0"/>
              <a:t>)</a:t>
            </a:r>
            <a:r>
              <a:rPr lang="es-MX" dirty="0" err="1"/>
              <a:t>k.channel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   </a:t>
            </a:r>
            <a:r>
              <a:rPr lang="es-MX" dirty="0" err="1"/>
              <a:t>b.clear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   </a:t>
            </a:r>
            <a:r>
              <a:rPr lang="es-MX" dirty="0" err="1"/>
              <a:t>b.putInt</a:t>
            </a:r>
            <a:r>
              <a:rPr lang="es-MX" dirty="0"/>
              <a:t>(n++);</a:t>
            </a:r>
          </a:p>
          <a:p>
            <a:pPr marL="0" indent="0">
              <a:buNone/>
            </a:pPr>
            <a:r>
              <a:rPr lang="es-MX" dirty="0"/>
              <a:t>                      </a:t>
            </a:r>
            <a:r>
              <a:rPr lang="es-MX" dirty="0" err="1"/>
              <a:t>b.flip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   </a:t>
            </a:r>
            <a:r>
              <a:rPr lang="es-MX" dirty="0" err="1"/>
              <a:t>ch.send</a:t>
            </a:r>
            <a:r>
              <a:rPr lang="es-MX" dirty="0"/>
              <a:t>(b, </a:t>
            </a:r>
            <a:r>
              <a:rPr lang="es-MX" dirty="0" err="1"/>
              <a:t>remote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              </a:t>
            </a:r>
            <a:r>
              <a:rPr lang="es-MX" dirty="0" err="1"/>
              <a:t>continue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               </a:t>
            </a:r>
            <a:r>
              <a:rPr lang="es-MX" dirty="0" smtClean="0"/>
              <a:t>}</a:t>
            </a:r>
          </a:p>
          <a:p>
            <a:pPr marL="0" indent="0">
              <a:buNone/>
            </a:pPr>
            <a:r>
              <a:rPr lang="es-MX" dirty="0" smtClean="0"/>
              <a:t>               </a:t>
            </a:r>
            <a:r>
              <a:rPr lang="es-MX" dirty="0"/>
              <a:t>}//</a:t>
            </a:r>
            <a:r>
              <a:rPr lang="es-MX" dirty="0" err="1"/>
              <a:t>while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}//</a:t>
            </a:r>
            <a:r>
              <a:rPr lang="es-MX" dirty="0" err="1"/>
              <a:t>while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cl.close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System.out.println</a:t>
            </a:r>
            <a:r>
              <a:rPr lang="es-MX" dirty="0"/>
              <a:t>("Termina </a:t>
            </a:r>
            <a:r>
              <a:rPr lang="es-MX" dirty="0" err="1"/>
              <a:t>envio</a:t>
            </a:r>
            <a:r>
              <a:rPr lang="es-MX" dirty="0"/>
              <a:t> de datagramas");</a:t>
            </a:r>
          </a:p>
          <a:p>
            <a:pPr marL="0" indent="0">
              <a:buNone/>
            </a:pPr>
            <a:r>
              <a:rPr lang="es-MX" dirty="0"/>
              <a:t>        }catch(</a:t>
            </a:r>
            <a:r>
              <a:rPr lang="es-MX" dirty="0" err="1"/>
              <a:t>Exception</a:t>
            </a:r>
            <a:r>
              <a:rPr lang="es-MX" dirty="0"/>
              <a:t> e){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e.printStackTrace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}//catch</a:t>
            </a:r>
          </a:p>
          <a:p>
            <a:pPr marL="0" indent="0">
              <a:buNone/>
            </a:pPr>
            <a:r>
              <a:rPr lang="es-MX" dirty="0"/>
              <a:t>    }//</a:t>
            </a:r>
            <a:r>
              <a:rPr lang="es-MX" dirty="0" err="1"/>
              <a:t>main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53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MultiS.java (1/2)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java.net.*;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java.nio</a:t>
            </a:r>
            <a:r>
              <a:rPr lang="es-MX" dirty="0"/>
              <a:t>.*;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java.nio.channels</a:t>
            </a:r>
            <a:r>
              <a:rPr lang="es-MX" dirty="0"/>
              <a:t>.*;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java.util.Collections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java.util.Enumeration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java.util.Iterator</a:t>
            </a:r>
            <a:r>
              <a:rPr lang="es-MX" dirty="0"/>
              <a:t>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MultiS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dirty="0"/>
              <a:t>    </a:t>
            </a:r>
          </a:p>
          <a:p>
            <a:pPr marL="0" indent="0">
              <a:buNone/>
            </a:pPr>
            <a:r>
              <a:rPr lang="es-MX" dirty="0"/>
              <a:t>    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displayInterfaceInformation</a:t>
            </a:r>
            <a:r>
              <a:rPr lang="es-MX" dirty="0"/>
              <a:t>(</a:t>
            </a:r>
            <a:r>
              <a:rPr lang="es-MX" dirty="0" err="1"/>
              <a:t>NetworkInterface</a:t>
            </a:r>
            <a:r>
              <a:rPr lang="es-MX" dirty="0"/>
              <a:t> </a:t>
            </a:r>
            <a:r>
              <a:rPr lang="es-MX" dirty="0" err="1"/>
              <a:t>netint</a:t>
            </a:r>
            <a:r>
              <a:rPr lang="es-MX" dirty="0"/>
              <a:t>) </a:t>
            </a:r>
            <a:r>
              <a:rPr lang="es-MX" dirty="0" err="1"/>
              <a:t>throws</a:t>
            </a:r>
            <a:r>
              <a:rPr lang="es-MX" dirty="0"/>
              <a:t> </a:t>
            </a:r>
            <a:r>
              <a:rPr lang="es-MX" dirty="0" err="1"/>
              <a:t>SocketException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System.out.printf</a:t>
            </a:r>
            <a:r>
              <a:rPr lang="es-MX" dirty="0"/>
              <a:t>("Interfaz: %s\n", </a:t>
            </a:r>
            <a:r>
              <a:rPr lang="es-MX" dirty="0" err="1"/>
              <a:t>netint.getDisplayName</a:t>
            </a:r>
            <a:r>
              <a:rPr lang="es-MX" dirty="0"/>
              <a:t>());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System.out.printf</a:t>
            </a:r>
            <a:r>
              <a:rPr lang="es-MX" dirty="0"/>
              <a:t>("Nombre: %s\n", </a:t>
            </a:r>
            <a:r>
              <a:rPr lang="es-MX" dirty="0" err="1"/>
              <a:t>netint.getName</a:t>
            </a:r>
            <a:r>
              <a:rPr lang="es-MX" dirty="0"/>
              <a:t>());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Enumeration</a:t>
            </a:r>
            <a:r>
              <a:rPr lang="es-MX" dirty="0"/>
              <a:t>&lt;</a:t>
            </a:r>
            <a:r>
              <a:rPr lang="es-MX" dirty="0" err="1"/>
              <a:t>InetAddress</a:t>
            </a:r>
            <a:r>
              <a:rPr lang="es-MX" dirty="0"/>
              <a:t>&gt; </a:t>
            </a:r>
            <a:r>
              <a:rPr lang="es-MX" dirty="0" err="1"/>
              <a:t>inetAddresses</a:t>
            </a:r>
            <a:r>
              <a:rPr lang="es-MX" dirty="0"/>
              <a:t> = </a:t>
            </a:r>
            <a:r>
              <a:rPr lang="es-MX" dirty="0" err="1"/>
              <a:t>netint.getInetAddresses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for</a:t>
            </a:r>
            <a:r>
              <a:rPr lang="es-MX" dirty="0"/>
              <a:t> (</a:t>
            </a:r>
            <a:r>
              <a:rPr lang="es-MX" dirty="0" err="1"/>
              <a:t>InetAddress</a:t>
            </a:r>
            <a:r>
              <a:rPr lang="es-MX" dirty="0"/>
              <a:t> </a:t>
            </a:r>
            <a:r>
              <a:rPr lang="es-MX" dirty="0" err="1"/>
              <a:t>inetAddress</a:t>
            </a:r>
            <a:r>
              <a:rPr lang="es-MX" dirty="0"/>
              <a:t> : </a:t>
            </a:r>
            <a:r>
              <a:rPr lang="es-MX" dirty="0" err="1"/>
              <a:t>Collections.list</a:t>
            </a:r>
            <a:r>
              <a:rPr lang="es-MX" dirty="0"/>
              <a:t>(</a:t>
            </a:r>
            <a:r>
              <a:rPr lang="es-MX" dirty="0" err="1"/>
              <a:t>inetAddresses</a:t>
            </a:r>
            <a:r>
              <a:rPr lang="es-MX" dirty="0"/>
              <a:t>)) 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System.out.printf</a:t>
            </a:r>
            <a:r>
              <a:rPr lang="es-MX" dirty="0"/>
              <a:t>("</a:t>
            </a:r>
            <a:r>
              <a:rPr lang="es-MX" dirty="0" err="1"/>
              <a:t>InetAddress</a:t>
            </a:r>
            <a:r>
              <a:rPr lang="es-MX" dirty="0"/>
              <a:t>: %s\n", </a:t>
            </a:r>
            <a:r>
              <a:rPr lang="es-MX" dirty="0" err="1"/>
              <a:t>inetAddress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}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System.out.printf</a:t>
            </a:r>
            <a:r>
              <a:rPr lang="es-MX" dirty="0"/>
              <a:t>("\n");</a:t>
            </a:r>
          </a:p>
          <a:p>
            <a:pPr marL="0" indent="0">
              <a:buNone/>
            </a:pPr>
            <a:r>
              <a:rPr lang="es-MX" dirty="0"/>
              <a:t>     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897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47864" y="0"/>
            <a:ext cx="4896544" cy="908720"/>
          </a:xfrm>
        </p:spPr>
        <p:txBody>
          <a:bodyPr>
            <a:normAutofit/>
          </a:bodyPr>
          <a:lstStyle/>
          <a:p>
            <a:r>
              <a:rPr lang="es-MX" dirty="0" smtClean="0"/>
              <a:t>MultiS.java (2/2)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7504" y="836712"/>
            <a:ext cx="4388296" cy="528945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</a:t>
            </a:r>
            <a:r>
              <a:rPr lang="es-MX" dirty="0" err="1"/>
              <a:t>String</a:t>
            </a:r>
            <a:r>
              <a:rPr lang="es-MX" dirty="0"/>
              <a:t>[] </a:t>
            </a:r>
            <a:r>
              <a:rPr lang="es-MX" dirty="0" err="1"/>
              <a:t>args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    try{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pto</a:t>
            </a:r>
            <a:r>
              <a:rPr lang="es-MX" dirty="0"/>
              <a:t>=2000;</a:t>
            </a:r>
          </a:p>
          <a:p>
            <a:pPr marL="0" indent="0">
              <a:buNone/>
            </a:pPr>
            <a:r>
              <a:rPr lang="es-MX" dirty="0"/>
              <a:t>           </a:t>
            </a:r>
          </a:p>
          <a:p>
            <a:pPr marL="0" indent="0">
              <a:buNone/>
            </a:pPr>
            <a:r>
              <a:rPr lang="es-MX" dirty="0"/>
              <a:t>          </a:t>
            </a:r>
            <a:r>
              <a:rPr lang="es-MX" dirty="0" err="1"/>
              <a:t>Enumeration</a:t>
            </a:r>
            <a:r>
              <a:rPr lang="es-MX" dirty="0"/>
              <a:t>&lt;</a:t>
            </a:r>
            <a:r>
              <a:rPr lang="es-MX" dirty="0" err="1"/>
              <a:t>NetworkInterface</a:t>
            </a:r>
            <a:r>
              <a:rPr lang="es-MX" dirty="0"/>
              <a:t>&gt; nets = </a:t>
            </a:r>
            <a:r>
              <a:rPr lang="es-MX" dirty="0" err="1"/>
              <a:t>NetworkInterface.getNetworkInterfaces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</a:t>
            </a:r>
            <a:r>
              <a:rPr lang="es-MX" dirty="0" err="1"/>
              <a:t>for</a:t>
            </a:r>
            <a:r>
              <a:rPr lang="es-MX" dirty="0"/>
              <a:t> (</a:t>
            </a:r>
            <a:r>
              <a:rPr lang="es-MX" dirty="0" err="1"/>
              <a:t>NetworkInterface</a:t>
            </a:r>
            <a:r>
              <a:rPr lang="es-MX" dirty="0"/>
              <a:t> </a:t>
            </a:r>
            <a:r>
              <a:rPr lang="es-MX" dirty="0" err="1"/>
              <a:t>netint</a:t>
            </a:r>
            <a:r>
              <a:rPr lang="es-MX" dirty="0"/>
              <a:t> : </a:t>
            </a:r>
            <a:r>
              <a:rPr lang="es-MX" dirty="0" err="1"/>
              <a:t>Collections.list</a:t>
            </a:r>
            <a:r>
              <a:rPr lang="es-MX" dirty="0"/>
              <a:t>(nets))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displayInterfaceInformation</a:t>
            </a:r>
            <a:r>
              <a:rPr lang="es-MX" dirty="0"/>
              <a:t>(</a:t>
            </a:r>
            <a:r>
              <a:rPr lang="es-MX" dirty="0" err="1"/>
              <a:t>netint</a:t>
            </a:r>
            <a:r>
              <a:rPr lang="es-MX" dirty="0"/>
              <a:t>);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      </a:t>
            </a:r>
          </a:p>
          <a:p>
            <a:pPr marL="0" indent="0">
              <a:buNone/>
            </a:pPr>
            <a:r>
              <a:rPr lang="es-MX" dirty="0"/>
              <a:t>          </a:t>
            </a:r>
            <a:r>
              <a:rPr lang="es-MX" dirty="0" err="1"/>
              <a:t>NetworkInterface</a:t>
            </a:r>
            <a:r>
              <a:rPr lang="es-MX" dirty="0"/>
              <a:t> ni = </a:t>
            </a:r>
            <a:r>
              <a:rPr lang="es-MX" dirty="0" err="1"/>
              <a:t>NetworkInterface.getByName</a:t>
            </a:r>
            <a:r>
              <a:rPr lang="es-MX" dirty="0"/>
              <a:t>("eth3");</a:t>
            </a:r>
          </a:p>
          <a:p>
            <a:pPr marL="0" indent="0">
              <a:buNone/>
            </a:pPr>
            <a:r>
              <a:rPr lang="es-MX" dirty="0"/>
              <a:t>           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InetSocketAddress</a:t>
            </a:r>
            <a:r>
              <a:rPr lang="es-MX" dirty="0"/>
              <a:t> </a:t>
            </a:r>
            <a:r>
              <a:rPr lang="es-MX" dirty="0" err="1"/>
              <a:t>dir</a:t>
            </a:r>
            <a:r>
              <a:rPr lang="es-MX" dirty="0"/>
              <a:t> = new </a:t>
            </a:r>
            <a:r>
              <a:rPr lang="es-MX" dirty="0" err="1"/>
              <a:t>InetSocketAddress</a:t>
            </a:r>
            <a:r>
              <a:rPr lang="es-MX" dirty="0"/>
              <a:t>(</a:t>
            </a:r>
            <a:r>
              <a:rPr lang="es-MX" dirty="0" err="1"/>
              <a:t>pto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DatagramChannel</a:t>
            </a:r>
            <a:r>
              <a:rPr lang="es-MX" dirty="0"/>
              <a:t> s = </a:t>
            </a:r>
            <a:r>
              <a:rPr lang="es-MX" dirty="0" err="1"/>
              <a:t>DatagramChannel.open</a:t>
            </a:r>
            <a:r>
              <a:rPr lang="es-MX" dirty="0"/>
              <a:t>(</a:t>
            </a:r>
            <a:r>
              <a:rPr lang="es-MX" dirty="0" err="1"/>
              <a:t>StandardProtocolFamily.INET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s.setOption</a:t>
            </a:r>
            <a:r>
              <a:rPr lang="es-MX" dirty="0"/>
              <a:t>(</a:t>
            </a:r>
            <a:r>
              <a:rPr lang="es-MX" dirty="0" err="1"/>
              <a:t>StandardSocketOptions.SO_REUSEADDR</a:t>
            </a:r>
            <a:r>
              <a:rPr lang="es-MX" dirty="0"/>
              <a:t>, true);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s.setOption</a:t>
            </a:r>
            <a:r>
              <a:rPr lang="es-MX" dirty="0"/>
              <a:t>(</a:t>
            </a:r>
            <a:r>
              <a:rPr lang="es-MX" dirty="0" err="1"/>
              <a:t>StandardSocketOptions.IP_MULTICAST_IF</a:t>
            </a:r>
            <a:r>
              <a:rPr lang="es-MX" dirty="0"/>
              <a:t>, ni);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InetAddress</a:t>
            </a:r>
            <a:r>
              <a:rPr lang="es-MX" dirty="0"/>
              <a:t> </a:t>
            </a:r>
            <a:r>
              <a:rPr lang="es-MX" dirty="0" err="1"/>
              <a:t>group</a:t>
            </a:r>
            <a:r>
              <a:rPr lang="es-MX" dirty="0"/>
              <a:t> = </a:t>
            </a:r>
            <a:r>
              <a:rPr lang="es-MX" dirty="0" err="1"/>
              <a:t>InetAddress.getByName</a:t>
            </a:r>
            <a:r>
              <a:rPr lang="es-MX" dirty="0"/>
              <a:t>("230.0.0.1");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s.join</a:t>
            </a:r>
            <a:r>
              <a:rPr lang="es-MX" dirty="0"/>
              <a:t>(</a:t>
            </a:r>
            <a:r>
              <a:rPr lang="es-MX" dirty="0" err="1"/>
              <a:t>group</a:t>
            </a:r>
            <a:r>
              <a:rPr lang="es-MX" dirty="0"/>
              <a:t>, ni);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s.configureBlocking</a:t>
            </a:r>
            <a:r>
              <a:rPr lang="es-MX" dirty="0"/>
              <a:t>(false);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s.socket</a:t>
            </a:r>
            <a:r>
              <a:rPr lang="es-MX" dirty="0"/>
              <a:t>().</a:t>
            </a:r>
            <a:r>
              <a:rPr lang="es-MX" dirty="0" err="1"/>
              <a:t>bind</a:t>
            </a:r>
            <a:r>
              <a:rPr lang="es-MX" dirty="0"/>
              <a:t>(</a:t>
            </a:r>
            <a:r>
              <a:rPr lang="es-MX" dirty="0" err="1"/>
              <a:t>dir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   Selector </a:t>
            </a:r>
            <a:r>
              <a:rPr lang="es-MX" dirty="0" err="1"/>
              <a:t>sel</a:t>
            </a:r>
            <a:r>
              <a:rPr lang="es-MX" dirty="0"/>
              <a:t> = </a:t>
            </a:r>
            <a:r>
              <a:rPr lang="es-MX" dirty="0" err="1"/>
              <a:t>Selector.open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s.register</a:t>
            </a:r>
            <a:r>
              <a:rPr lang="es-MX" dirty="0"/>
              <a:t>(</a:t>
            </a:r>
            <a:r>
              <a:rPr lang="es-MX" dirty="0" err="1"/>
              <a:t>sel</a:t>
            </a:r>
            <a:r>
              <a:rPr lang="es-MX" dirty="0"/>
              <a:t>, </a:t>
            </a:r>
            <a:r>
              <a:rPr lang="es-MX" dirty="0" err="1"/>
              <a:t>SelectionKey.OP_READ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ByteBuffer</a:t>
            </a:r>
            <a:r>
              <a:rPr lang="es-MX" dirty="0"/>
              <a:t> b = </a:t>
            </a:r>
            <a:r>
              <a:rPr lang="es-MX" dirty="0" err="1"/>
              <a:t>ByteBuffer.allocate</a:t>
            </a:r>
            <a:r>
              <a:rPr lang="es-MX" dirty="0"/>
              <a:t>(4);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System.out.println</a:t>
            </a:r>
            <a:r>
              <a:rPr lang="es-MX" dirty="0"/>
              <a:t>("Servidor listo.. Esperando datagramas...");</a:t>
            </a:r>
          </a:p>
          <a:p>
            <a:pPr marL="0" indent="0">
              <a:buNone/>
            </a:pPr>
            <a:r>
              <a:rPr lang="es-MX" dirty="0"/>
              <a:t>           //</a:t>
            </a:r>
            <a:r>
              <a:rPr lang="es-MX" dirty="0" err="1"/>
              <a:t>int</a:t>
            </a:r>
            <a:r>
              <a:rPr lang="es-MX" dirty="0"/>
              <a:t> n=0;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while</a:t>
            </a:r>
            <a:r>
              <a:rPr lang="es-MX" dirty="0"/>
              <a:t>(true){</a:t>
            </a:r>
          </a:p>
          <a:p>
            <a:pPr marL="0" indent="0">
              <a:buNone/>
            </a:pPr>
            <a:r>
              <a:rPr lang="es-MX" dirty="0"/>
              <a:t>               </a:t>
            </a:r>
            <a:r>
              <a:rPr lang="es-MX" dirty="0" err="1"/>
              <a:t>sel.select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</a:t>
            </a:r>
            <a:r>
              <a:rPr lang="es-MX" dirty="0" err="1"/>
              <a:t>Iterator</a:t>
            </a:r>
            <a:r>
              <a:rPr lang="es-MX" dirty="0"/>
              <a:t>&lt;</a:t>
            </a:r>
            <a:r>
              <a:rPr lang="es-MX" dirty="0" err="1"/>
              <a:t>SelectionKey</a:t>
            </a:r>
            <a:r>
              <a:rPr lang="es-MX" dirty="0"/>
              <a:t>&gt;</a:t>
            </a:r>
            <a:r>
              <a:rPr lang="es-MX" dirty="0" err="1"/>
              <a:t>it</a:t>
            </a:r>
            <a:r>
              <a:rPr lang="es-MX" dirty="0"/>
              <a:t> = </a:t>
            </a:r>
            <a:r>
              <a:rPr lang="es-MX" dirty="0" err="1"/>
              <a:t>sel.selectedKeys</a:t>
            </a:r>
            <a:r>
              <a:rPr lang="es-MX" dirty="0"/>
              <a:t>().</a:t>
            </a:r>
            <a:r>
              <a:rPr lang="es-MX" dirty="0" err="1"/>
              <a:t>iterator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</a:t>
            </a:r>
            <a:r>
              <a:rPr lang="es-MX" dirty="0" err="1"/>
              <a:t>while</a:t>
            </a:r>
            <a:r>
              <a:rPr lang="es-MX" dirty="0"/>
              <a:t>(</a:t>
            </a:r>
            <a:r>
              <a:rPr lang="es-MX" dirty="0" err="1"/>
              <a:t>it.hasNext</a:t>
            </a:r>
            <a:r>
              <a:rPr lang="es-MX" dirty="0"/>
              <a:t>()){</a:t>
            </a:r>
          </a:p>
          <a:p>
            <a:pPr marL="0" indent="0">
              <a:buNone/>
            </a:pPr>
            <a:r>
              <a:rPr lang="es-MX" dirty="0"/>
              <a:t>                   </a:t>
            </a:r>
            <a:r>
              <a:rPr lang="es-MX" dirty="0" err="1"/>
              <a:t>SelectionKey</a:t>
            </a:r>
            <a:r>
              <a:rPr lang="es-MX" dirty="0"/>
              <a:t> k = (</a:t>
            </a:r>
            <a:r>
              <a:rPr lang="es-MX" dirty="0" err="1"/>
              <a:t>SelectionKey</a:t>
            </a:r>
            <a:r>
              <a:rPr lang="es-MX" dirty="0"/>
              <a:t>)</a:t>
            </a:r>
            <a:r>
              <a:rPr lang="es-MX" dirty="0" err="1"/>
              <a:t>it.next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</a:t>
            </a:r>
            <a:r>
              <a:rPr lang="es-MX" dirty="0" err="1"/>
              <a:t>it.remove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</a:t>
            </a:r>
            <a:r>
              <a:rPr lang="es-MX" dirty="0" err="1"/>
              <a:t>if</a:t>
            </a:r>
            <a:r>
              <a:rPr lang="es-MX" dirty="0"/>
              <a:t>(</a:t>
            </a:r>
            <a:r>
              <a:rPr lang="es-MX" dirty="0" err="1"/>
              <a:t>k.isReadable</a:t>
            </a:r>
            <a:r>
              <a:rPr lang="es-MX" dirty="0"/>
              <a:t>()){</a:t>
            </a:r>
          </a:p>
          <a:p>
            <a:pPr marL="0" indent="0">
              <a:buNone/>
            </a:pPr>
            <a:r>
              <a:rPr lang="es-MX" dirty="0"/>
              <a:t>                      </a:t>
            </a:r>
            <a:r>
              <a:rPr lang="es-MX" dirty="0" err="1"/>
              <a:t>DatagramChannel</a:t>
            </a:r>
            <a:r>
              <a:rPr lang="es-MX" dirty="0"/>
              <a:t> ch = (</a:t>
            </a:r>
            <a:r>
              <a:rPr lang="es-MX" dirty="0" err="1"/>
              <a:t>DatagramChannel</a:t>
            </a:r>
            <a:r>
              <a:rPr lang="es-MX" dirty="0"/>
              <a:t>)</a:t>
            </a:r>
            <a:r>
              <a:rPr lang="es-MX" dirty="0" err="1"/>
              <a:t>k.channel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   </a:t>
            </a:r>
            <a:r>
              <a:rPr lang="es-MX" dirty="0" err="1"/>
              <a:t>b.clear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   </a:t>
            </a:r>
            <a:r>
              <a:rPr lang="es-MX" dirty="0" err="1"/>
              <a:t>SocketAddress</a:t>
            </a:r>
            <a:r>
              <a:rPr lang="es-MX" dirty="0"/>
              <a:t> emisor = </a:t>
            </a:r>
            <a:r>
              <a:rPr lang="es-MX" dirty="0" err="1"/>
              <a:t>ch.receive</a:t>
            </a:r>
            <a:r>
              <a:rPr lang="es-MX" dirty="0"/>
              <a:t>(b);</a:t>
            </a:r>
          </a:p>
          <a:p>
            <a:pPr marL="0" indent="0">
              <a:buNone/>
            </a:pPr>
            <a:r>
              <a:rPr lang="es-MX" dirty="0"/>
              <a:t>                      </a:t>
            </a:r>
            <a:r>
              <a:rPr lang="es-MX" dirty="0" err="1"/>
              <a:t>b.flip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          </a:t>
            </a:r>
            <a:r>
              <a:rPr lang="es-MX" dirty="0" err="1"/>
              <a:t>InetSocketAddress</a:t>
            </a:r>
            <a:r>
              <a:rPr lang="es-MX" dirty="0"/>
              <a:t> d = (</a:t>
            </a:r>
            <a:r>
              <a:rPr lang="es-MX" dirty="0" err="1"/>
              <a:t>InetSocketAddress</a:t>
            </a:r>
            <a:r>
              <a:rPr lang="es-MX" dirty="0"/>
              <a:t>)emisor;</a:t>
            </a:r>
          </a:p>
          <a:p>
            <a:pPr marL="0" indent="0">
              <a:buNone/>
            </a:pPr>
            <a:r>
              <a:rPr lang="es-MX" dirty="0"/>
              <a:t>                      </a:t>
            </a:r>
            <a:r>
              <a:rPr lang="es-MX" dirty="0" err="1"/>
              <a:t>System.out.println</a:t>
            </a:r>
            <a:r>
              <a:rPr lang="es-MX" dirty="0"/>
              <a:t>("Datagrama recibido desde "+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d.getAddress</a:t>
            </a:r>
            <a:r>
              <a:rPr lang="es-MX" dirty="0"/>
              <a:t>()+":"+</a:t>
            </a:r>
            <a:r>
              <a:rPr lang="es-MX" dirty="0" err="1"/>
              <a:t>d.getPort</a:t>
            </a:r>
            <a:r>
              <a:rPr lang="es-MX" dirty="0"/>
              <a:t>());</a:t>
            </a:r>
          </a:p>
          <a:p>
            <a:pPr marL="0" indent="0">
              <a:buNone/>
            </a:pPr>
            <a:r>
              <a:rPr lang="es-MX" dirty="0"/>
              <a:t>                      </a:t>
            </a:r>
            <a:r>
              <a:rPr lang="es-MX" dirty="0" err="1"/>
              <a:t>System.out.println</a:t>
            </a:r>
            <a:r>
              <a:rPr lang="es-MX" dirty="0"/>
              <a:t>("Dato: "+</a:t>
            </a:r>
            <a:r>
              <a:rPr lang="es-MX" dirty="0" err="1"/>
              <a:t>b.getInt</a:t>
            </a:r>
            <a:r>
              <a:rPr lang="es-MX" dirty="0"/>
              <a:t>());</a:t>
            </a:r>
          </a:p>
          <a:p>
            <a:pPr marL="0" indent="0">
              <a:buNone/>
            </a:pPr>
            <a:r>
              <a:rPr lang="es-MX" dirty="0"/>
              <a:t>                      </a:t>
            </a:r>
            <a:r>
              <a:rPr lang="es-MX" dirty="0" err="1"/>
              <a:t>continue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               }</a:t>
            </a:r>
          </a:p>
          <a:p>
            <a:pPr marL="0" indent="0">
              <a:buNone/>
            </a:pPr>
            <a:r>
              <a:rPr lang="es-MX" dirty="0"/>
              <a:t>               }//</a:t>
            </a:r>
            <a:r>
              <a:rPr lang="es-MX" dirty="0" err="1"/>
              <a:t>while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}//</a:t>
            </a:r>
            <a:r>
              <a:rPr lang="es-MX" dirty="0" err="1"/>
              <a:t>while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}catch(</a:t>
            </a:r>
            <a:r>
              <a:rPr lang="es-MX" dirty="0" err="1"/>
              <a:t>Exception</a:t>
            </a:r>
            <a:r>
              <a:rPr lang="es-MX" dirty="0"/>
              <a:t> e){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e.printStackTrace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}//catch</a:t>
            </a:r>
          </a:p>
          <a:p>
            <a:pPr marL="0" indent="0">
              <a:buNone/>
            </a:pPr>
            <a:r>
              <a:rPr lang="es-MX" dirty="0"/>
              <a:t>    }//</a:t>
            </a:r>
            <a:r>
              <a:rPr lang="es-MX" dirty="0" err="1"/>
              <a:t>main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ServerSocketChannel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Dicho de otra forma: un canal es una conexión entre un buffer y una fuente o un consumidor de datos.</a:t>
            </a:r>
          </a:p>
          <a:p>
            <a:r>
              <a:rPr lang="es-MX" dirty="0" smtClean="0"/>
              <a:t>Los datos pueden leerse de los canales mediante buffer</a:t>
            </a:r>
          </a:p>
          <a:p>
            <a:r>
              <a:rPr lang="es-MX" dirty="0" smtClean="0"/>
              <a:t>Los datos de un buffer se pueden escribirse en los canales</a:t>
            </a:r>
          </a:p>
        </p:txBody>
      </p:sp>
    </p:spTree>
    <p:extLst>
      <p:ext uri="{BB962C8B-B14F-4D97-AF65-F5344CB8AC3E}">
        <p14:creationId xmlns:p14="http://schemas.microsoft.com/office/powerpoint/2010/main" val="74849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ServerSocketChannel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Los canales pueden funcionar con bloqueo o sin el</a:t>
            </a:r>
          </a:p>
          <a:p>
            <a:r>
              <a:rPr lang="es-MX" dirty="0" smtClean="0"/>
              <a:t>Una operación de E/S con bloqueo no retorna hasta que se produce una de estas situaciones:</a:t>
            </a:r>
          </a:p>
          <a:p>
            <a:pPr lvl="1"/>
            <a:r>
              <a:rPr lang="es-MX" dirty="0" smtClean="0"/>
              <a:t>Se completa la operación</a:t>
            </a:r>
          </a:p>
          <a:p>
            <a:pPr lvl="1"/>
            <a:r>
              <a:rPr lang="es-MX" dirty="0" smtClean="0"/>
              <a:t>Se produce una interrupción debido al SO</a:t>
            </a:r>
          </a:p>
          <a:p>
            <a:pPr lvl="1"/>
            <a:r>
              <a:rPr lang="es-MX" dirty="0" smtClean="0"/>
              <a:t>Se lanza una </a:t>
            </a:r>
            <a:r>
              <a:rPr lang="es-MX" dirty="0" err="1" smtClean="0"/>
              <a:t>exception</a:t>
            </a:r>
            <a:endParaRPr lang="es-MX" dirty="0" smtClean="0"/>
          </a:p>
          <a:p>
            <a:r>
              <a:rPr lang="es-MX" dirty="0" smtClean="0"/>
              <a:t>Todos los métodos </a:t>
            </a:r>
            <a:r>
              <a:rPr lang="es-MX" dirty="0" err="1" smtClean="0"/>
              <a:t>read</a:t>
            </a:r>
            <a:r>
              <a:rPr lang="es-MX" dirty="0" smtClean="0"/>
              <a:t>() y </a:t>
            </a:r>
            <a:r>
              <a:rPr lang="es-MX" dirty="0" err="1" smtClean="0"/>
              <a:t>write</a:t>
            </a:r>
            <a:r>
              <a:rPr lang="es-MX" dirty="0" smtClean="0"/>
              <a:t>() de java.io producen bloqueo hasta que se produce alguno de los casos anteriores</a:t>
            </a:r>
          </a:p>
        </p:txBody>
      </p:sp>
    </p:spTree>
    <p:extLst>
      <p:ext uri="{BB962C8B-B14F-4D97-AF65-F5344CB8AC3E}">
        <p14:creationId xmlns:p14="http://schemas.microsoft.com/office/powerpoint/2010/main" val="178626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ServerSocketChannel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Una operación de E/S sin bloqueo retorna al instante, devolviendo algún valor de retorno que indique si la operación fue exitosa o no</a:t>
            </a:r>
          </a:p>
          <a:p>
            <a:r>
              <a:rPr lang="es-MX" dirty="0" smtClean="0"/>
              <a:t>Un programa o hilo que ejecute una operación sin bloque no se quedara dormido esperando datos, una interrupción o una excepción; su curso de ejecución continuara.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794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ServerSocketChannel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buffers son lo intermediarios entre canales</a:t>
            </a:r>
          </a:p>
          <a:p>
            <a:r>
              <a:rPr lang="es-MX" dirty="0" smtClean="0"/>
              <a:t>No es posible pasar directamente los datos de un canal a otro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3429000"/>
            <a:ext cx="72199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94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Jerarquia</a:t>
            </a:r>
            <a:r>
              <a:rPr lang="es-MX" dirty="0" smtClean="0"/>
              <a:t> simplificada de </a:t>
            </a:r>
            <a:r>
              <a:rPr lang="es-MX" dirty="0" err="1" smtClean="0"/>
              <a:t>java.nio.channel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771650"/>
            <a:ext cx="65627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</a:t>
            </a:r>
            <a:r>
              <a:rPr lang="es-MX" dirty="0" err="1" smtClean="0"/>
              <a:t>ServerSocketChannel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clase </a:t>
            </a:r>
            <a:r>
              <a:rPr lang="es-MX" dirty="0" err="1" smtClean="0"/>
              <a:t>java.nio.channels.ServerSocketChanel</a:t>
            </a:r>
            <a:r>
              <a:rPr lang="es-MX" dirty="0" smtClean="0"/>
              <a:t> es un canal seleccionable para sockets TCP pasivos</a:t>
            </a:r>
          </a:p>
          <a:p>
            <a:r>
              <a:rPr lang="es-MX" dirty="0" smtClean="0"/>
              <a:t>Viene a ser un envoltorio para un objeto </a:t>
            </a:r>
            <a:r>
              <a:rPr lang="es-MX" dirty="0" err="1" smtClean="0"/>
              <a:t>ServerSocket</a:t>
            </a:r>
            <a:r>
              <a:rPr lang="es-MX" dirty="0" smtClean="0"/>
              <a:t>, al cual asocia un canal.</a:t>
            </a:r>
          </a:p>
          <a:p>
            <a:r>
              <a:rPr lang="es-MX" dirty="0" smtClean="0"/>
              <a:t>Para crearlo hay que usar el método </a:t>
            </a:r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 smtClean="0"/>
              <a:t>static</a:t>
            </a:r>
            <a:r>
              <a:rPr lang="es-MX" dirty="0" smtClean="0"/>
              <a:t> </a:t>
            </a:r>
            <a:r>
              <a:rPr lang="es-MX" dirty="0" err="1" smtClean="0"/>
              <a:t>ServerSocketChannel</a:t>
            </a:r>
            <a:r>
              <a:rPr lang="es-MX" dirty="0" smtClean="0"/>
              <a:t> open() </a:t>
            </a:r>
            <a:r>
              <a:rPr lang="es-MX" dirty="0" err="1" smtClean="0"/>
              <a:t>throws</a:t>
            </a:r>
            <a:r>
              <a:rPr lang="es-MX" dirty="0" smtClean="0"/>
              <a:t> </a:t>
            </a:r>
            <a:r>
              <a:rPr lang="es-MX" dirty="0" err="1" smtClean="0"/>
              <a:t>IOException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0056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2235</Words>
  <Application>Microsoft Office PowerPoint</Application>
  <PresentationFormat>Presentación en pantalla (4:3)</PresentationFormat>
  <Paragraphs>434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Tema de Office</vt:lpstr>
      <vt:lpstr>Sockets no bloqueantes</vt:lpstr>
      <vt:lpstr>Dos tópicos</vt:lpstr>
      <vt:lpstr>ServerSocketChannel</vt:lpstr>
      <vt:lpstr>ServerSocketChannel</vt:lpstr>
      <vt:lpstr>ServerSocketChannel</vt:lpstr>
      <vt:lpstr>ServerSocketChannel</vt:lpstr>
      <vt:lpstr>ServerSocketChannel</vt:lpstr>
      <vt:lpstr>Jerarquia simplificada de java.nio.channel </vt:lpstr>
      <vt:lpstr>Clase ServerSocketChannel</vt:lpstr>
      <vt:lpstr>Clase ServerSocketChannel</vt:lpstr>
      <vt:lpstr>Ejemplo</vt:lpstr>
      <vt:lpstr>Clase SocketChannel</vt:lpstr>
      <vt:lpstr>Ejemplo</vt:lpstr>
      <vt:lpstr>SelectableChannel</vt:lpstr>
      <vt:lpstr>Selector y SelectorKey</vt:lpstr>
      <vt:lpstr>Selector y SelectorKey</vt:lpstr>
      <vt:lpstr>Método select()</vt:lpstr>
      <vt:lpstr>Ejemplo</vt:lpstr>
      <vt:lpstr>Selector</vt:lpstr>
      <vt:lpstr>Sucesos de un selector</vt:lpstr>
      <vt:lpstr>Multiplexación de canales</vt:lpstr>
      <vt:lpstr>Interfaz Iterator</vt:lpstr>
      <vt:lpstr>Ejemplo</vt:lpstr>
      <vt:lpstr>Clase DatagramChannel </vt:lpstr>
      <vt:lpstr>Algunos métodos de la clase DatagramChannel</vt:lpstr>
      <vt:lpstr>Opciones de DatagramChannel</vt:lpstr>
      <vt:lpstr>Ejemplo: UDPServidor.java</vt:lpstr>
      <vt:lpstr>Ejemplo: UDPCliente.java</vt:lpstr>
      <vt:lpstr>Interfaz MulticastChannel</vt:lpstr>
      <vt:lpstr>Métodos</vt:lpstr>
      <vt:lpstr>Elementos a considerar</vt:lpstr>
      <vt:lpstr>Ejemplo de uso</vt:lpstr>
      <vt:lpstr>Ejemplo Multicast MultiC.java (1/3)</vt:lpstr>
      <vt:lpstr>MultiC.java (2/3)</vt:lpstr>
      <vt:lpstr>MultiC.java (3/3)</vt:lpstr>
      <vt:lpstr>MultiS.java (1/2)</vt:lpstr>
      <vt:lpstr>MultiS.java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escom</dc:creator>
  <cp:lastModifiedBy>escom</cp:lastModifiedBy>
  <cp:revision>20</cp:revision>
  <dcterms:created xsi:type="dcterms:W3CDTF">2016-05-03T14:33:57Z</dcterms:created>
  <dcterms:modified xsi:type="dcterms:W3CDTF">2016-05-17T16:09:14Z</dcterms:modified>
</cp:coreProperties>
</file>