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6" r:id="rId2"/>
    <p:sldId id="260" r:id="rId3"/>
    <p:sldId id="261" r:id="rId4"/>
    <p:sldId id="301" r:id="rId5"/>
    <p:sldId id="273" r:id="rId6"/>
    <p:sldId id="274" r:id="rId7"/>
    <p:sldId id="292" r:id="rId8"/>
    <p:sldId id="275" r:id="rId9"/>
    <p:sldId id="277" r:id="rId10"/>
    <p:sldId id="278" r:id="rId11"/>
    <p:sldId id="310" r:id="rId12"/>
    <p:sldId id="281" r:id="rId13"/>
    <p:sldId id="282" r:id="rId14"/>
    <p:sldId id="283" r:id="rId15"/>
    <p:sldId id="306" r:id="rId16"/>
    <p:sldId id="307" r:id="rId17"/>
    <p:sldId id="308" r:id="rId18"/>
    <p:sldId id="309" r:id="rId19"/>
    <p:sldId id="284" r:id="rId20"/>
    <p:sldId id="285"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4" autoAdjust="0"/>
    <p:restoredTop sz="94660"/>
  </p:normalViewPr>
  <p:slideViewPr>
    <p:cSldViewPr>
      <p:cViewPr varScale="1">
        <p:scale>
          <a:sx n="69" d="100"/>
          <a:sy n="69" d="100"/>
        </p:scale>
        <p:origin x="-137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A9C977-3953-4748-9A50-616232C94477}" type="datetimeFigureOut">
              <a:rPr lang="en-US" smtClean="0"/>
              <a:pPr/>
              <a:t>3/23/2017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3160D-4228-48DF-8BBA-6898BB514A8C}" type="slidenum">
              <a:rPr lang="en-US" smtClean="0"/>
              <a:pPr/>
              <a:t>‹#›</a:t>
            </a:fld>
            <a:endParaRPr lang="en-US" dirty="0"/>
          </a:p>
        </p:txBody>
      </p:sp>
    </p:spTree>
    <p:extLst>
      <p:ext uri="{BB962C8B-B14F-4D97-AF65-F5344CB8AC3E}">
        <p14:creationId xmlns:p14="http://schemas.microsoft.com/office/powerpoint/2010/main" val="154814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3160D-4228-48DF-8BBA-6898BB514A8C}" type="slidenum">
              <a:rPr lang="en-US" smtClean="0"/>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3160D-4228-48DF-8BBA-6898BB514A8C}"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C6DA946-734F-4484-8237-D1DBA2063DD8}" type="datetimeFigureOut">
              <a:rPr lang="en-US" smtClean="0"/>
              <a:pPr/>
              <a:t>3/23/2017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C71076E-788F-414E-8D3D-9B2B5EC9849D}"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6DA946-734F-4484-8237-D1DBA2063DD8}"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71076E-788F-414E-8D3D-9B2B5EC9849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6DA946-734F-4484-8237-D1DBA2063DD8}" type="datetimeFigureOut">
              <a:rPr lang="en-US" smtClean="0"/>
              <a:pPr/>
              <a:t>3/23/2017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71076E-788F-414E-8D3D-9B2B5EC9849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C6DA946-734F-4484-8237-D1DBA2063DD8}" type="datetimeFigureOut">
              <a:rPr lang="en-US" smtClean="0"/>
              <a:pPr/>
              <a:t>3/23/2017</a:t>
            </a:fld>
            <a:endParaRPr lang="en-US" dirty="0"/>
          </a:p>
        </p:txBody>
      </p:sp>
      <p:sp>
        <p:nvSpPr>
          <p:cNvPr id="9" name="Slide Number Placeholder 8"/>
          <p:cNvSpPr>
            <a:spLocks noGrp="1"/>
          </p:cNvSpPr>
          <p:nvPr>
            <p:ph type="sldNum" sz="quarter" idx="15"/>
          </p:nvPr>
        </p:nvSpPr>
        <p:spPr/>
        <p:txBody>
          <a:bodyPr rtlCol="0"/>
          <a:lstStyle/>
          <a:p>
            <a:fld id="{9C71076E-788F-414E-8D3D-9B2B5EC9849D}"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C6DA946-734F-4484-8237-D1DBA2063DD8}" type="datetimeFigureOut">
              <a:rPr lang="en-US" smtClean="0"/>
              <a:pPr/>
              <a:t>3/23/2017</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9C71076E-788F-414E-8D3D-9B2B5EC9849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6DA946-734F-4484-8237-D1DBA2063DD8}" type="datetimeFigureOut">
              <a:rPr lang="en-US" smtClean="0"/>
              <a:pPr/>
              <a:t>3/23/2017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71076E-788F-414E-8D3D-9B2B5EC9849D}"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C6DA946-734F-4484-8237-D1DBA2063DD8}" type="datetimeFigureOut">
              <a:rPr lang="en-US" smtClean="0"/>
              <a:pPr/>
              <a:t>3/23/2017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71076E-788F-414E-8D3D-9B2B5EC9849D}"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C6DA946-734F-4484-8237-D1DBA2063DD8}" type="datetimeFigureOut">
              <a:rPr lang="en-US" smtClean="0"/>
              <a:pPr/>
              <a:t>3/23/2017</a:t>
            </a:fld>
            <a:endParaRPr lang="en-US" dirty="0"/>
          </a:p>
        </p:txBody>
      </p:sp>
      <p:sp>
        <p:nvSpPr>
          <p:cNvPr id="7" name="Slide Number Placeholder 6"/>
          <p:cNvSpPr>
            <a:spLocks noGrp="1"/>
          </p:cNvSpPr>
          <p:nvPr>
            <p:ph type="sldNum" sz="quarter" idx="11"/>
          </p:nvPr>
        </p:nvSpPr>
        <p:spPr/>
        <p:txBody>
          <a:bodyPr rtlCol="0"/>
          <a:lstStyle/>
          <a:p>
            <a:fld id="{9C71076E-788F-414E-8D3D-9B2B5EC9849D}"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DA946-734F-4484-8237-D1DBA2063DD8}" type="datetimeFigureOut">
              <a:rPr lang="en-US" smtClean="0"/>
              <a:pPr/>
              <a:t>3/23/2017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71076E-788F-414E-8D3D-9B2B5EC9849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C6DA946-734F-4484-8237-D1DBA2063DD8}" type="datetimeFigureOut">
              <a:rPr lang="en-US" smtClean="0"/>
              <a:pPr/>
              <a:t>3/23/2017</a:t>
            </a:fld>
            <a:endParaRPr lang="en-US" dirty="0"/>
          </a:p>
        </p:txBody>
      </p:sp>
      <p:sp>
        <p:nvSpPr>
          <p:cNvPr id="22" name="Slide Number Placeholder 21"/>
          <p:cNvSpPr>
            <a:spLocks noGrp="1"/>
          </p:cNvSpPr>
          <p:nvPr>
            <p:ph type="sldNum" sz="quarter" idx="15"/>
          </p:nvPr>
        </p:nvSpPr>
        <p:spPr/>
        <p:txBody>
          <a:bodyPr rtlCol="0"/>
          <a:lstStyle/>
          <a:p>
            <a:fld id="{9C71076E-788F-414E-8D3D-9B2B5EC9849D}"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C6DA946-734F-4484-8237-D1DBA2063DD8}" type="datetimeFigureOut">
              <a:rPr lang="en-US" smtClean="0"/>
              <a:pPr/>
              <a:t>3/23/2017</a:t>
            </a:fld>
            <a:endParaRPr lang="en-US" dirty="0"/>
          </a:p>
        </p:txBody>
      </p:sp>
      <p:sp>
        <p:nvSpPr>
          <p:cNvPr id="18" name="Slide Number Placeholder 17"/>
          <p:cNvSpPr>
            <a:spLocks noGrp="1"/>
          </p:cNvSpPr>
          <p:nvPr>
            <p:ph type="sldNum" sz="quarter" idx="11"/>
          </p:nvPr>
        </p:nvSpPr>
        <p:spPr/>
        <p:txBody>
          <a:bodyPr rtlCol="0"/>
          <a:lstStyle/>
          <a:p>
            <a:fld id="{9C71076E-788F-414E-8D3D-9B2B5EC9849D}"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C6DA946-734F-4484-8237-D1DBA2063DD8}" type="datetimeFigureOut">
              <a:rPr lang="en-US" smtClean="0"/>
              <a:pPr/>
              <a:t>3/23/2017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C71076E-788F-414E-8D3D-9B2B5EC9849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609600"/>
            <a:ext cx="7772400" cy="1143000"/>
          </a:xfrm>
        </p:spPr>
        <p:txBody>
          <a:bodyPr>
            <a:noAutofit/>
          </a:bodyPr>
          <a:lstStyle/>
          <a:p>
            <a:pPr algn="ctr"/>
            <a:r>
              <a:rPr lang="en-US" sz="3600" dirty="0" smtClean="0">
                <a:latin typeface="Times New Roman" pitchFamily="18" charset="0"/>
                <a:cs typeface="Times New Roman" pitchFamily="18" charset="0"/>
              </a:rPr>
              <a:t>ADVANCED QUESTION PAPER GENERATION SYSTEM</a:t>
            </a:r>
            <a:endParaRPr lang="en-US" sz="3600" dirty="0">
              <a:latin typeface="Times New Roman" pitchFamily="18" charset="0"/>
              <a:cs typeface="Times New Roman" pitchFamily="18" charset="0"/>
            </a:endParaRPr>
          </a:p>
        </p:txBody>
      </p:sp>
      <p:sp>
        <p:nvSpPr>
          <p:cNvPr id="5" name="TextBox 4"/>
          <p:cNvSpPr txBox="1"/>
          <p:nvPr/>
        </p:nvSpPr>
        <p:spPr>
          <a:xfrm>
            <a:off x="4953000" y="5105400"/>
            <a:ext cx="4038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PROJECT GUIDE</a:t>
            </a:r>
          </a:p>
          <a:p>
            <a:r>
              <a:rPr lang="en-US" dirty="0" smtClean="0">
                <a:latin typeface="Times New Roman" pitchFamily="18" charset="0"/>
                <a:cs typeface="Times New Roman" pitchFamily="18" charset="0"/>
              </a:rPr>
              <a:t>MS.RUJUTA VARTAK</a:t>
            </a:r>
          </a:p>
        </p:txBody>
      </p:sp>
      <p:sp>
        <p:nvSpPr>
          <p:cNvPr id="6" name="TextBox 5"/>
          <p:cNvSpPr txBox="1"/>
          <p:nvPr/>
        </p:nvSpPr>
        <p:spPr>
          <a:xfrm>
            <a:off x="2133600" y="2209800"/>
            <a:ext cx="5181600" cy="1477328"/>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PROJECT MEMBERS</a:t>
            </a:r>
          </a:p>
          <a:p>
            <a:pPr algn="ctr"/>
            <a:r>
              <a:rPr lang="en-US" dirty="0" smtClean="0">
                <a:latin typeface="Times New Roman" pitchFamily="18" charset="0"/>
                <a:cs typeface="Times New Roman" pitchFamily="18" charset="0"/>
              </a:rPr>
              <a:t>JOYAN SERRAO</a:t>
            </a:r>
          </a:p>
          <a:p>
            <a:pPr algn="ctr"/>
            <a:r>
              <a:rPr lang="en-US" dirty="0" smtClean="0">
                <a:latin typeface="Times New Roman" pitchFamily="18" charset="0"/>
                <a:cs typeface="Times New Roman" pitchFamily="18" charset="0"/>
              </a:rPr>
              <a:t>ATIF KHAN</a:t>
            </a:r>
          </a:p>
          <a:p>
            <a:pPr algn="ctr"/>
            <a:r>
              <a:rPr lang="en-US" dirty="0" smtClean="0">
                <a:latin typeface="Times New Roman" pitchFamily="18" charset="0"/>
                <a:cs typeface="Times New Roman" pitchFamily="18" charset="0"/>
              </a:rPr>
              <a:t>OFRIN LOPES</a:t>
            </a:r>
          </a:p>
          <a:p>
            <a:pPr algn="ctr"/>
            <a:r>
              <a:rPr lang="en-US" dirty="0" smtClean="0">
                <a:latin typeface="Times New Roman" pitchFamily="18" charset="0"/>
                <a:cs typeface="Times New Roman" pitchFamily="18" charset="0"/>
              </a:rPr>
              <a:t>SAUJANYA PATIL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
                                        <p:tgtEl>
                                          <p:spTgt spid="5">
                                            <p:txEl>
                                              <p:pRg st="0" end="0"/>
                                            </p:txEl>
                                          </p:spTgt>
                                        </p:tgtEl>
                                      </p:cBhvr>
                                    </p:animEffect>
                                    <p:anim calcmode="lin" valueType="num">
                                      <p:cBhvr>
                                        <p:cTn id="15"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400" fill="hold"/>
                                        <p:tgtEl>
                                          <p:spTgt spid="5">
                                            <p:txEl>
                                              <p:pRg st="0" end="0"/>
                                            </p:txEl>
                                          </p:spTgt>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5">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5">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3"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100"/>
                                        <p:tgtEl>
                                          <p:spTgt spid="5">
                                            <p:txEl>
                                              <p:pRg st="1" end="1"/>
                                            </p:txEl>
                                          </p:spTgt>
                                        </p:tgtEl>
                                      </p:cBhvr>
                                    </p:animEffect>
                                    <p:anim calcmode="lin" valueType="num">
                                      <p:cBhvr>
                                        <p:cTn id="24" dur="4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5" dur="400" fill="hold"/>
                                        <p:tgtEl>
                                          <p:spTgt spid="5">
                                            <p:txEl>
                                              <p:pRg st="1" end="1"/>
                                            </p:txEl>
                                          </p:spTgt>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5">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5">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655638"/>
          </a:xfrm>
        </p:spPr>
        <p:txBody>
          <a:bodyPr>
            <a:normAutofit/>
          </a:bodyPr>
          <a:lstStyle/>
          <a:p>
            <a:pPr algn="ctr"/>
            <a:r>
              <a:rPr lang="en-US" sz="3600" b="1" dirty="0" smtClean="0">
                <a:latin typeface="Times New Roman" pitchFamily="18" charset="0"/>
                <a:cs typeface="Times New Roman" pitchFamily="18" charset="0"/>
              </a:rPr>
              <a:t>Implementation(Cont…)</a:t>
            </a:r>
            <a:endParaRPr lang="en-US" sz="3200" dirty="0"/>
          </a:p>
        </p:txBody>
      </p:sp>
      <p:sp>
        <p:nvSpPr>
          <p:cNvPr id="3" name="Content Placeholder 2"/>
          <p:cNvSpPr>
            <a:spLocks noGrp="1"/>
          </p:cNvSpPr>
          <p:nvPr>
            <p:ph sz="quarter" idx="1"/>
          </p:nvPr>
        </p:nvSpPr>
        <p:spPr>
          <a:xfrm>
            <a:off x="152400" y="838200"/>
            <a:ext cx="8534400" cy="6019800"/>
          </a:xfrm>
        </p:spPr>
        <p:txBody>
          <a:bodyPr>
            <a:normAutofit/>
          </a:bodyPr>
          <a:lstStyle/>
          <a:p>
            <a:pPr>
              <a:buNone/>
            </a:pPr>
            <a:endParaRPr lang="en-US" sz="2500" dirty="0" smtClean="0">
              <a:latin typeface="Times New Roman" pitchFamily="18" charset="0"/>
              <a:cs typeface="Times New Roman" pitchFamily="18" charset="0"/>
            </a:endParaRPr>
          </a:p>
          <a:p>
            <a:pPr>
              <a:lnSpc>
                <a:spcPct val="150000"/>
              </a:lnSpc>
              <a:buFont typeface="Wingdings" pitchFamily="2" charset="2"/>
              <a:buChar char="Ø"/>
            </a:pPr>
            <a:r>
              <a:rPr lang="en-US" sz="2500" b="1" dirty="0" smtClean="0">
                <a:latin typeface="Times New Roman" pitchFamily="18" charset="0"/>
                <a:cs typeface="Times New Roman" pitchFamily="18" charset="0"/>
              </a:rPr>
              <a:t>Mapping Algorithm</a:t>
            </a:r>
          </a:p>
          <a:p>
            <a:pPr algn="just">
              <a:lnSpc>
                <a:spcPct val="150000"/>
              </a:lnSpc>
              <a:buFont typeface="Wingdings" pitchFamily="2" charset="2"/>
              <a:buChar char="§"/>
            </a:pPr>
            <a:r>
              <a:rPr lang="en-US" sz="2500" dirty="0" smtClean="0">
                <a:latin typeface="Times New Roman" pitchFamily="18" charset="0"/>
                <a:cs typeface="Times New Roman" pitchFamily="18" charset="0"/>
              </a:rPr>
              <a:t>Read’s the generalized table which has number of questions according to numbers  of  hours.</a:t>
            </a:r>
          </a:p>
          <a:p>
            <a:pPr algn="just">
              <a:lnSpc>
                <a:spcPct val="150000"/>
              </a:lnSpc>
              <a:buFont typeface="Wingdings" pitchFamily="2" charset="2"/>
              <a:buChar char="§"/>
            </a:pPr>
            <a:r>
              <a:rPr lang="en-US" sz="2500" dirty="0" smtClean="0">
                <a:latin typeface="Times New Roman" pitchFamily="18" charset="0"/>
                <a:cs typeface="Times New Roman" pitchFamily="18" charset="0"/>
              </a:rPr>
              <a:t>Map the hour’s column using SQL operation.</a:t>
            </a:r>
          </a:p>
          <a:p>
            <a:pPr algn="just">
              <a:buNone/>
            </a:pPr>
            <a:r>
              <a:rPr lang="en-US" sz="2500" dirty="0" smtClean="0">
                <a:latin typeface="Times New Roman" pitchFamily="18" charset="0"/>
                <a:cs typeface="Times New Roman" pitchFamily="18" charset="0"/>
              </a:rPr>
              <a:t>   </a:t>
            </a:r>
          </a:p>
          <a:p>
            <a:pPr algn="just">
              <a:buNone/>
            </a:pPr>
            <a:endParaRPr lang="en-US" sz="2500" dirty="0" smtClean="0">
              <a:latin typeface="Times New Roman" pitchFamily="18" charset="0"/>
              <a:cs typeface="Times New Roman" pitchFamily="18" charset="0"/>
            </a:endParaRPr>
          </a:p>
          <a:p>
            <a:pPr algn="just">
              <a:buNone/>
            </a:pPr>
            <a:r>
              <a:rPr lang="en-US" sz="2500" dirty="0" smtClean="0">
                <a:latin typeface="Times New Roman" pitchFamily="18" charset="0"/>
                <a:cs typeface="Times New Roman" pitchFamily="18" charset="0"/>
              </a:rPr>
              <a:t>       </a:t>
            </a:r>
          </a:p>
          <a:p>
            <a:pPr algn="just">
              <a:buFont typeface="Wingdings" pitchFamily="2" charset="2"/>
              <a:buChar char="§"/>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Scale>
                                      <p:cBhvr>
                                        <p:cTn id="42"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6" end="6"/>
                                            </p:txEl>
                                          </p:spTgt>
                                        </p:tgtEl>
                                        <p:attrNameLst>
                                          <p:attrName>ppt_x</p:attrName>
                                          <p:attrName>ppt_y</p:attrName>
                                        </p:attrNameLst>
                                      </p:cBhvr>
                                    </p:animMotion>
                                    <p:animEffect transition="in" filter="fade">
                                      <p:cBhvr>
                                        <p:cTn id="4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74638" y="187325"/>
          <a:ext cx="6096000" cy="2968625"/>
        </p:xfrm>
        <a:graphic>
          <a:graphicData uri="http://schemas.openxmlformats.org/drawingml/2006/table">
            <a:tbl>
              <a:tblPr firstRow="1" bandRow="1">
                <a:tableStyleId>{5C22544A-7EE6-4342-B048-85BDC9FD1C3A}</a:tableStyleId>
              </a:tblPr>
              <a:tblGrid>
                <a:gridCol w="2032000"/>
                <a:gridCol w="2032000"/>
                <a:gridCol w="2032000"/>
              </a:tblGrid>
              <a:tr h="465940">
                <a:tc>
                  <a:txBody>
                    <a:bodyPr/>
                    <a:lstStyle/>
                    <a:p>
                      <a:r>
                        <a:rPr lang="en-US" sz="2000" dirty="0" smtClean="0"/>
                        <a:t>MODULE</a:t>
                      </a:r>
                      <a:endParaRPr lang="en-US" sz="2000" dirty="0"/>
                    </a:p>
                  </a:txBody>
                  <a:tcPr marT="50221" marB="50221"/>
                </a:tc>
                <a:tc>
                  <a:txBody>
                    <a:bodyPr/>
                    <a:lstStyle/>
                    <a:p>
                      <a:r>
                        <a:rPr lang="en-US" sz="2000" dirty="0" smtClean="0"/>
                        <a:t>TOPIC</a:t>
                      </a:r>
                      <a:endParaRPr lang="en-US" sz="2000" dirty="0"/>
                    </a:p>
                  </a:txBody>
                  <a:tcPr marT="50221" marB="50221"/>
                </a:tc>
                <a:tc>
                  <a:txBody>
                    <a:bodyPr/>
                    <a:lstStyle/>
                    <a:p>
                      <a:r>
                        <a:rPr lang="en-US" sz="2000" dirty="0" smtClean="0"/>
                        <a:t>HOURS</a:t>
                      </a:r>
                      <a:endParaRPr lang="en-US" sz="2000" dirty="0"/>
                    </a:p>
                  </a:txBody>
                  <a:tcPr marT="50221" marB="50221"/>
                </a:tc>
              </a:tr>
              <a:tr h="407349">
                <a:tc>
                  <a:txBody>
                    <a:bodyPr/>
                    <a:lstStyle/>
                    <a:p>
                      <a:r>
                        <a:rPr lang="en-US" sz="2000" dirty="0" smtClean="0"/>
                        <a:t>1</a:t>
                      </a:r>
                      <a:endParaRPr lang="en-US" sz="2000" dirty="0"/>
                    </a:p>
                  </a:txBody>
                  <a:tcPr marT="50221" marB="50221"/>
                </a:tc>
                <a:tc>
                  <a:txBody>
                    <a:bodyPr/>
                    <a:lstStyle/>
                    <a:p>
                      <a:r>
                        <a:rPr lang="en-IN" altLang="en-US" sz="2000"/>
                        <a:t>1</a:t>
                      </a:r>
                    </a:p>
                  </a:txBody>
                  <a:tcPr marT="50221" marB="50221"/>
                </a:tc>
                <a:tc>
                  <a:txBody>
                    <a:bodyPr/>
                    <a:lstStyle/>
                    <a:p>
                      <a:r>
                        <a:rPr lang="en-IN" altLang="en-US" sz="2000"/>
                        <a:t>2</a:t>
                      </a:r>
                    </a:p>
                  </a:txBody>
                  <a:tcPr marT="50221" marB="50221"/>
                </a:tc>
              </a:tr>
              <a:tr h="407349">
                <a:tc>
                  <a:txBody>
                    <a:bodyPr/>
                    <a:lstStyle/>
                    <a:p>
                      <a:r>
                        <a:rPr lang="en-US" sz="2000" dirty="0" smtClean="0"/>
                        <a:t>2</a:t>
                      </a:r>
                      <a:endParaRPr lang="en-US" sz="2000" dirty="0"/>
                    </a:p>
                  </a:txBody>
                  <a:tcPr marT="50221" marB="50221"/>
                </a:tc>
                <a:tc>
                  <a:txBody>
                    <a:bodyPr/>
                    <a:lstStyle/>
                    <a:p>
                      <a:r>
                        <a:rPr lang="en-IN" altLang="en-US" sz="2000"/>
                        <a:t>2</a:t>
                      </a:r>
                    </a:p>
                  </a:txBody>
                  <a:tcPr marT="50221" marB="50221"/>
                </a:tc>
                <a:tc>
                  <a:txBody>
                    <a:bodyPr/>
                    <a:lstStyle/>
                    <a:p>
                      <a:r>
                        <a:rPr lang="en-IN" altLang="en-US" sz="2000"/>
                        <a:t>3</a:t>
                      </a:r>
                    </a:p>
                  </a:txBody>
                  <a:tcPr marT="50221" marB="50221"/>
                </a:tc>
              </a:tr>
              <a:tr h="407349">
                <a:tc>
                  <a:txBody>
                    <a:bodyPr/>
                    <a:lstStyle/>
                    <a:p>
                      <a:r>
                        <a:rPr lang="en-US" sz="2000" dirty="0" smtClean="0"/>
                        <a:t>3</a:t>
                      </a:r>
                      <a:endParaRPr lang="en-US" sz="2000" dirty="0"/>
                    </a:p>
                  </a:txBody>
                  <a:tcPr marT="50221" marB="50221"/>
                </a:tc>
                <a:tc>
                  <a:txBody>
                    <a:bodyPr/>
                    <a:lstStyle/>
                    <a:p>
                      <a:r>
                        <a:rPr lang="en-IN" altLang="en-US" sz="2000"/>
                        <a:t>3</a:t>
                      </a:r>
                    </a:p>
                  </a:txBody>
                  <a:tcPr marT="50221" marB="50221"/>
                </a:tc>
                <a:tc>
                  <a:txBody>
                    <a:bodyPr/>
                    <a:lstStyle/>
                    <a:p>
                      <a:r>
                        <a:rPr lang="en-IN" altLang="en-US" sz="2000"/>
                        <a:t>1.5</a:t>
                      </a:r>
                    </a:p>
                  </a:txBody>
                  <a:tcPr marT="50221" marB="50221"/>
                </a:tc>
              </a:tr>
              <a:tr h="407349">
                <a:tc>
                  <a:txBody>
                    <a:bodyPr/>
                    <a:lstStyle/>
                    <a:p>
                      <a:r>
                        <a:rPr lang="en-US" sz="2000" dirty="0" smtClean="0"/>
                        <a:t>4</a:t>
                      </a:r>
                      <a:endParaRPr lang="en-US" sz="2000" dirty="0"/>
                    </a:p>
                  </a:txBody>
                  <a:tcPr marT="50221" marB="50221"/>
                </a:tc>
                <a:tc>
                  <a:txBody>
                    <a:bodyPr/>
                    <a:lstStyle/>
                    <a:p>
                      <a:r>
                        <a:rPr lang="en-IN" altLang="en-US" sz="2000"/>
                        <a:t>4</a:t>
                      </a:r>
                    </a:p>
                  </a:txBody>
                  <a:tcPr marT="50221" marB="50221"/>
                </a:tc>
                <a:tc>
                  <a:txBody>
                    <a:bodyPr/>
                    <a:lstStyle/>
                    <a:p>
                      <a:r>
                        <a:rPr lang="en-IN" altLang="en-US" sz="2000"/>
                        <a:t>4</a:t>
                      </a:r>
                    </a:p>
                  </a:txBody>
                  <a:tcPr marT="50221" marB="50221"/>
                </a:tc>
              </a:tr>
              <a:tr h="407349">
                <a:tc>
                  <a:txBody>
                    <a:bodyPr/>
                    <a:lstStyle/>
                    <a:p>
                      <a:r>
                        <a:rPr lang="en-US" sz="2000" dirty="0" smtClean="0"/>
                        <a:t>5</a:t>
                      </a:r>
                      <a:endParaRPr lang="en-US" sz="2000" dirty="0"/>
                    </a:p>
                  </a:txBody>
                  <a:tcPr marT="50221" marB="50221"/>
                </a:tc>
                <a:tc>
                  <a:txBody>
                    <a:bodyPr/>
                    <a:lstStyle/>
                    <a:p>
                      <a:r>
                        <a:rPr lang="en-IN" altLang="en-US" sz="2000"/>
                        <a:t>5</a:t>
                      </a:r>
                    </a:p>
                  </a:txBody>
                  <a:tcPr marT="50221" marB="50221"/>
                </a:tc>
                <a:tc>
                  <a:txBody>
                    <a:bodyPr/>
                    <a:lstStyle/>
                    <a:p>
                      <a:r>
                        <a:rPr lang="en-IN" altLang="en-US" sz="2000"/>
                        <a:t>2.5</a:t>
                      </a:r>
                    </a:p>
                  </a:txBody>
                  <a:tcPr marT="50221" marB="50221"/>
                </a:tc>
              </a:tr>
              <a:tr h="465940">
                <a:tc>
                  <a:txBody>
                    <a:bodyPr/>
                    <a:lstStyle/>
                    <a:p>
                      <a:r>
                        <a:rPr lang="en-US" sz="2000" dirty="0" smtClean="0"/>
                        <a:t>6</a:t>
                      </a:r>
                      <a:endParaRPr lang="en-US" sz="2000" dirty="0"/>
                    </a:p>
                  </a:txBody>
                  <a:tcPr marT="50221" marB="50221"/>
                </a:tc>
                <a:tc>
                  <a:txBody>
                    <a:bodyPr/>
                    <a:lstStyle/>
                    <a:p>
                      <a:r>
                        <a:rPr lang="en-IN" altLang="en-US" sz="2000"/>
                        <a:t>6</a:t>
                      </a:r>
                    </a:p>
                  </a:txBody>
                  <a:tcPr marT="50221" marB="50221"/>
                </a:tc>
                <a:tc>
                  <a:txBody>
                    <a:bodyPr/>
                    <a:lstStyle/>
                    <a:p>
                      <a:r>
                        <a:rPr lang="en-IN" altLang="en-US" sz="2000" dirty="0"/>
                        <a:t>2</a:t>
                      </a:r>
                    </a:p>
                  </a:txBody>
                  <a:tcPr marT="50221" marB="50221"/>
                </a:tc>
              </a:tr>
            </a:tbl>
          </a:graphicData>
        </a:graphic>
      </p:graphicFrame>
      <p:sp>
        <p:nvSpPr>
          <p:cNvPr id="5" name="Rectangle 4"/>
          <p:cNvSpPr/>
          <p:nvPr/>
        </p:nvSpPr>
        <p:spPr>
          <a:xfrm>
            <a:off x="6483350" y="1241425"/>
            <a:ext cx="2222500" cy="803275"/>
          </a:xfrm>
          <a:prstGeom prst="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anchor="ctr"/>
          <a:lstStyle/>
          <a:p>
            <a:pPr algn="ctr"/>
            <a:r>
              <a:rPr lang="en-US" altLang="en-US">
                <a:solidFill>
                  <a:schemeClr val="bg1"/>
                </a:solidFill>
                <a:latin typeface="Arial" pitchFamily="34" charset="0"/>
                <a:hlinkClick r:id="" action="ppaction://noaction"/>
              </a:rPr>
              <a:t>SYLLABUS ENGINE</a:t>
            </a:r>
            <a:endParaRPr lang="en-US" altLang="en-US">
              <a:solidFill>
                <a:schemeClr val="bg1"/>
              </a:solidFill>
              <a:latin typeface="Arial" pitchFamily="34" charset="0"/>
            </a:endParaRPr>
          </a:p>
        </p:txBody>
      </p:sp>
      <p:graphicFrame>
        <p:nvGraphicFramePr>
          <p:cNvPr id="2" name="Content Placeholder 1"/>
          <p:cNvGraphicFramePr>
            <a:graphicFrameLocks noGrp="1"/>
          </p:cNvGraphicFramePr>
          <p:nvPr>
            <p:ph idx="1"/>
          </p:nvPr>
        </p:nvGraphicFramePr>
        <p:xfrm>
          <a:off x="279400" y="3378200"/>
          <a:ext cx="3832226" cy="3262559"/>
        </p:xfrm>
        <a:graphic>
          <a:graphicData uri="http://schemas.openxmlformats.org/drawingml/2006/table">
            <a:tbl>
              <a:tblPr firstRow="1" bandRow="1">
                <a:tableStyleId>{5C22544A-7EE6-4342-B048-85BDC9FD1C3A}</a:tableStyleId>
              </a:tblPr>
              <a:tblGrid>
                <a:gridCol w="1916113"/>
                <a:gridCol w="1916113"/>
              </a:tblGrid>
              <a:tr h="673619">
                <a:tc>
                  <a:txBody>
                    <a:bodyPr/>
                    <a:lstStyle/>
                    <a:p>
                      <a:r>
                        <a:rPr lang="en-US" sz="2000" dirty="0" smtClean="0"/>
                        <a:t>MODULE</a:t>
                      </a:r>
                      <a:endParaRPr lang="en-US" sz="2000" dirty="0"/>
                    </a:p>
                  </a:txBody>
                  <a:tcPr marL="91455" marR="91455" marT="51182" marB="51182"/>
                </a:tc>
                <a:tc>
                  <a:txBody>
                    <a:bodyPr/>
                    <a:lstStyle/>
                    <a:p>
                      <a:r>
                        <a:rPr lang="en-US" sz="2000" dirty="0" smtClean="0"/>
                        <a:t>NO.OF QUESTIONS</a:t>
                      </a:r>
                      <a:endParaRPr lang="en-US" sz="2000" dirty="0"/>
                    </a:p>
                  </a:txBody>
                  <a:tcPr marL="91455" marR="91455" marT="51182" marB="51182"/>
                </a:tc>
              </a:tr>
              <a:tr h="415147">
                <a:tc>
                  <a:txBody>
                    <a:bodyPr/>
                    <a:lstStyle/>
                    <a:p>
                      <a:r>
                        <a:rPr lang="en-US" sz="2000" dirty="0" smtClean="0"/>
                        <a:t>1</a:t>
                      </a:r>
                      <a:endParaRPr lang="en-US" sz="2000" dirty="0"/>
                    </a:p>
                  </a:txBody>
                  <a:tcPr marL="91455" marR="91455" marT="51182" marB="51182"/>
                </a:tc>
                <a:tc>
                  <a:txBody>
                    <a:bodyPr/>
                    <a:lstStyle/>
                    <a:p>
                      <a:r>
                        <a:rPr lang="en-US" sz="2000" dirty="0" smtClean="0"/>
                        <a:t>1</a:t>
                      </a:r>
                      <a:endParaRPr lang="en-US" sz="2000" dirty="0"/>
                    </a:p>
                  </a:txBody>
                  <a:tcPr marL="91455" marR="91455" marT="51182" marB="51182"/>
                </a:tc>
              </a:tr>
              <a:tr h="415147">
                <a:tc>
                  <a:txBody>
                    <a:bodyPr/>
                    <a:lstStyle/>
                    <a:p>
                      <a:r>
                        <a:rPr lang="en-US" sz="2000" dirty="0" smtClean="0"/>
                        <a:t>2</a:t>
                      </a:r>
                      <a:endParaRPr lang="en-US" sz="2000" dirty="0"/>
                    </a:p>
                  </a:txBody>
                  <a:tcPr marL="91455" marR="91455" marT="51182" marB="51182"/>
                </a:tc>
                <a:tc>
                  <a:txBody>
                    <a:bodyPr/>
                    <a:lstStyle/>
                    <a:p>
                      <a:r>
                        <a:rPr lang="en-US" sz="2000" dirty="0" smtClean="0"/>
                        <a:t>2</a:t>
                      </a:r>
                      <a:endParaRPr lang="en-US" sz="2000" dirty="0"/>
                    </a:p>
                  </a:txBody>
                  <a:tcPr marL="91455" marR="91455" marT="51182" marB="51182"/>
                </a:tc>
              </a:tr>
              <a:tr h="415147">
                <a:tc>
                  <a:txBody>
                    <a:bodyPr/>
                    <a:lstStyle/>
                    <a:p>
                      <a:r>
                        <a:rPr lang="en-US" sz="2000" dirty="0" smtClean="0"/>
                        <a:t>3</a:t>
                      </a:r>
                      <a:endParaRPr lang="en-US" sz="2000" dirty="0"/>
                    </a:p>
                  </a:txBody>
                  <a:tcPr marL="91455" marR="91455" marT="51182" marB="51182"/>
                </a:tc>
                <a:tc>
                  <a:txBody>
                    <a:bodyPr/>
                    <a:lstStyle/>
                    <a:p>
                      <a:r>
                        <a:rPr lang="en-US" sz="2000" dirty="0" smtClean="0"/>
                        <a:t>1</a:t>
                      </a:r>
                      <a:endParaRPr lang="en-US" sz="2000" dirty="0"/>
                    </a:p>
                  </a:txBody>
                  <a:tcPr marL="91455" marR="91455" marT="51182" marB="51182"/>
                </a:tc>
              </a:tr>
              <a:tr h="415147">
                <a:tc>
                  <a:txBody>
                    <a:bodyPr/>
                    <a:lstStyle/>
                    <a:p>
                      <a:r>
                        <a:rPr lang="en-US" sz="2000" dirty="0" smtClean="0"/>
                        <a:t>4</a:t>
                      </a:r>
                      <a:endParaRPr lang="en-US" sz="2000" dirty="0"/>
                    </a:p>
                  </a:txBody>
                  <a:tcPr marL="91455" marR="91455" marT="51182" marB="51182"/>
                </a:tc>
                <a:tc>
                  <a:txBody>
                    <a:bodyPr/>
                    <a:lstStyle/>
                    <a:p>
                      <a:r>
                        <a:rPr lang="en-US" sz="2000" dirty="0" smtClean="0"/>
                        <a:t>3</a:t>
                      </a:r>
                      <a:endParaRPr lang="en-US" sz="2000" dirty="0"/>
                    </a:p>
                  </a:txBody>
                  <a:tcPr marL="91455" marR="91455" marT="51182" marB="51182"/>
                </a:tc>
              </a:tr>
              <a:tr h="415147">
                <a:tc>
                  <a:txBody>
                    <a:bodyPr/>
                    <a:lstStyle/>
                    <a:p>
                      <a:r>
                        <a:rPr lang="en-US" sz="2000" dirty="0" smtClean="0"/>
                        <a:t>5</a:t>
                      </a:r>
                      <a:endParaRPr lang="en-US" sz="2000" dirty="0"/>
                    </a:p>
                  </a:txBody>
                  <a:tcPr marL="91455" marR="91455" marT="51182" marB="51182"/>
                </a:tc>
                <a:tc>
                  <a:txBody>
                    <a:bodyPr/>
                    <a:lstStyle/>
                    <a:p>
                      <a:r>
                        <a:rPr lang="en-US" sz="2000" dirty="0" smtClean="0"/>
                        <a:t>2</a:t>
                      </a:r>
                      <a:endParaRPr lang="en-US" sz="2000" dirty="0"/>
                    </a:p>
                  </a:txBody>
                  <a:tcPr marL="91455" marR="91455" marT="51182" marB="51182"/>
                </a:tc>
              </a:tr>
              <a:tr h="474860">
                <a:tc>
                  <a:txBody>
                    <a:bodyPr/>
                    <a:lstStyle/>
                    <a:p>
                      <a:r>
                        <a:rPr lang="en-US" sz="2000" dirty="0" smtClean="0"/>
                        <a:t>6</a:t>
                      </a:r>
                      <a:endParaRPr lang="en-US" sz="2000" dirty="0"/>
                    </a:p>
                  </a:txBody>
                  <a:tcPr marL="91455" marR="91455" marT="51182" marB="51182"/>
                </a:tc>
                <a:tc>
                  <a:txBody>
                    <a:bodyPr/>
                    <a:lstStyle/>
                    <a:p>
                      <a:r>
                        <a:rPr lang="en-US" sz="2000" dirty="0" smtClean="0"/>
                        <a:t>1</a:t>
                      </a:r>
                      <a:endParaRPr lang="en-US" sz="2000" dirty="0"/>
                    </a:p>
                  </a:txBody>
                  <a:tcPr marL="91455" marR="91455" marT="51182" marB="51182"/>
                </a:tc>
              </a:tr>
            </a:tbl>
          </a:graphicData>
        </a:graphic>
      </p:graphicFrame>
      <p:sp>
        <p:nvSpPr>
          <p:cNvPr id="6" name="Rectangle 5"/>
          <p:cNvSpPr/>
          <p:nvPr/>
        </p:nvSpPr>
        <p:spPr>
          <a:xfrm>
            <a:off x="6510338" y="4024313"/>
            <a:ext cx="2151062" cy="788987"/>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altLang="en-US">
                <a:solidFill>
                  <a:schemeClr val="bg1"/>
                </a:solidFill>
                <a:latin typeface="Arial" pitchFamily="34" charset="0"/>
                <a:hlinkClick r:id="" action="ppaction://noaction"/>
              </a:rPr>
              <a:t>PATTERN COMPOSER</a:t>
            </a:r>
            <a:endParaRPr lang="en-US" altLang="en-US">
              <a:solidFill>
                <a:schemeClr val="bg1"/>
              </a:solidFill>
              <a:latin typeface="Arial" pitchFamily="34" charset="0"/>
            </a:endParaRPr>
          </a:p>
        </p:txBody>
      </p:sp>
      <p:graphicFrame>
        <p:nvGraphicFramePr>
          <p:cNvPr id="3" name="Table 2"/>
          <p:cNvGraphicFramePr/>
          <p:nvPr>
            <p:extLst>
              <p:ext uri="{D42A27DB-BD31-4B8C-83A1-F6EECF244321}">
                <p14:modId xmlns:p14="http://schemas.microsoft.com/office/powerpoint/2010/main" val="3796125150"/>
              </p:ext>
            </p:extLst>
          </p:nvPr>
        </p:nvGraphicFramePr>
        <p:xfrm>
          <a:off x="4110038" y="3379788"/>
          <a:ext cx="1735137" cy="3204144"/>
        </p:xfrm>
        <a:graphic>
          <a:graphicData uri="http://schemas.openxmlformats.org/drawingml/2006/table">
            <a:tbl>
              <a:tblPr firstRow="1" bandRow="1">
                <a:tableStyleId>{5C22544A-7EE6-4342-B048-85BDC9FD1C3A}</a:tableStyleId>
              </a:tblPr>
              <a:tblGrid>
                <a:gridCol w="1735137"/>
              </a:tblGrid>
              <a:tr h="658812">
                <a:tc>
                  <a:txBody>
                    <a:bodyPr/>
                    <a:lstStyle/>
                    <a:p>
                      <a:pPr>
                        <a:buNone/>
                      </a:pPr>
                      <a:r>
                        <a:rPr lang="en-IN" altLang="en-US" sz="1800" dirty="0"/>
                        <a:t>HOURS FOR TOPIC</a:t>
                      </a:r>
                    </a:p>
                  </a:txBody>
                  <a:tcPr marL="91457" marR="91457" marT="45724" marB="45724"/>
                </a:tc>
              </a:tr>
              <a:tr h="424222">
                <a:tc>
                  <a:txBody>
                    <a:bodyPr/>
                    <a:lstStyle/>
                    <a:p>
                      <a:pPr>
                        <a:buNone/>
                      </a:pPr>
                      <a:r>
                        <a:rPr lang="en-IN" altLang="en-US" sz="1800"/>
                        <a:t>2</a:t>
                      </a:r>
                    </a:p>
                  </a:txBody>
                  <a:tcPr marL="91457" marR="91457" marT="45724" marB="45724"/>
                </a:tc>
              </a:tr>
              <a:tr h="424222">
                <a:tc>
                  <a:txBody>
                    <a:bodyPr/>
                    <a:lstStyle/>
                    <a:p>
                      <a:pPr>
                        <a:buNone/>
                      </a:pPr>
                      <a:r>
                        <a:rPr lang="en-IN" altLang="en-US" sz="1800"/>
                        <a:t>3</a:t>
                      </a:r>
                    </a:p>
                  </a:txBody>
                  <a:tcPr marL="91457" marR="91457" marT="45724" marB="45724"/>
                </a:tc>
              </a:tr>
              <a:tr h="424222">
                <a:tc>
                  <a:txBody>
                    <a:bodyPr/>
                    <a:lstStyle/>
                    <a:p>
                      <a:pPr>
                        <a:buNone/>
                      </a:pPr>
                      <a:r>
                        <a:rPr lang="en-IN" altLang="en-US" sz="1800"/>
                        <a:t>1.5</a:t>
                      </a:r>
                    </a:p>
                  </a:txBody>
                  <a:tcPr marL="91457" marR="91457" marT="45724" marB="45724"/>
                </a:tc>
              </a:tr>
              <a:tr h="424222">
                <a:tc>
                  <a:txBody>
                    <a:bodyPr/>
                    <a:lstStyle/>
                    <a:p>
                      <a:pPr>
                        <a:buNone/>
                      </a:pPr>
                      <a:r>
                        <a:rPr lang="en-IN" altLang="en-US" sz="1800"/>
                        <a:t>4</a:t>
                      </a:r>
                    </a:p>
                  </a:txBody>
                  <a:tcPr marL="91457" marR="91457" marT="45724" marB="45724"/>
                </a:tc>
              </a:tr>
              <a:tr h="424222">
                <a:tc>
                  <a:txBody>
                    <a:bodyPr/>
                    <a:lstStyle/>
                    <a:p>
                      <a:pPr>
                        <a:buNone/>
                      </a:pPr>
                      <a:r>
                        <a:rPr lang="en-IN" altLang="en-US" sz="1800"/>
                        <a:t>2.5</a:t>
                      </a:r>
                    </a:p>
                  </a:txBody>
                  <a:tcPr marL="91457" marR="91457" marT="45724" marB="45724"/>
                </a:tc>
              </a:tr>
              <a:tr h="424222">
                <a:tc>
                  <a:txBody>
                    <a:bodyPr/>
                    <a:lstStyle/>
                    <a:p>
                      <a:pPr>
                        <a:buNone/>
                      </a:pPr>
                      <a:r>
                        <a:rPr lang="en-IN" altLang="en-US" sz="1800"/>
                        <a:t>1</a:t>
                      </a:r>
                    </a:p>
                  </a:txBody>
                  <a:tcPr marL="91457" marR="91457" marT="45724" marB="45724"/>
                </a:tc>
              </a:tr>
            </a:tbl>
          </a:graphicData>
        </a:graphic>
      </p:graphicFrame>
    </p:spTree>
    <p:extLst>
      <p:ext uri="{BB962C8B-B14F-4D97-AF65-F5344CB8AC3E}">
        <p14:creationId xmlns:p14="http://schemas.microsoft.com/office/powerpoint/2010/main" val="130560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731838"/>
          </a:xfrm>
        </p:spPr>
        <p:txBody>
          <a:bodyPr>
            <a:normAutofit/>
          </a:bodyPr>
          <a:lstStyle/>
          <a:p>
            <a:pPr algn="ctr"/>
            <a:r>
              <a:rPr lang="en-US" sz="3600" b="1" dirty="0" smtClean="0">
                <a:latin typeface="Times New Roman" pitchFamily="18" charset="0"/>
                <a:cs typeface="Times New Roman" pitchFamily="18" charset="0"/>
              </a:rPr>
              <a:t>Expected Results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838200"/>
            <a:ext cx="8534400" cy="6019800"/>
          </a:xfrm>
        </p:spPr>
        <p:txBody>
          <a:bodyPr>
            <a:noAutofit/>
          </a:bodyPr>
          <a:lstStyle/>
          <a:p>
            <a:pPr algn="just">
              <a:buFont typeface="Wingdings" pitchFamily="2" charset="2"/>
              <a:buChar char="Ø"/>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 Demerits of  Existing System </a:t>
            </a:r>
            <a:endParaRPr lang="en-US" sz="2500" dirty="0" smtClean="0">
              <a:latin typeface="Times New Roman" pitchFamily="18" charset="0"/>
              <a:cs typeface="Times New Roman" pitchFamily="18" charset="0"/>
            </a:endParaRPr>
          </a:p>
          <a:p>
            <a:pPr algn="just">
              <a:lnSpc>
                <a:spcPct val="150000"/>
              </a:lnSpc>
              <a:buNone/>
            </a:pPr>
            <a:r>
              <a:rPr lang="en-US" sz="2500" dirty="0" smtClean="0">
                <a:latin typeface="Times New Roman" pitchFamily="18" charset="0"/>
                <a:cs typeface="Times New Roman" pitchFamily="18" charset="0"/>
              </a:rPr>
              <a:t>    The existing system generates question paper based on set of questions that are stored in the database by just randomly selecting the questions from each module. </a:t>
            </a:r>
          </a:p>
          <a:p>
            <a:pPr algn="just">
              <a:lnSpc>
                <a:spcPct val="150000"/>
              </a:lnSpc>
              <a:buNone/>
            </a:pPr>
            <a:r>
              <a:rPr lang="en-US" sz="2500" dirty="0" smtClean="0">
                <a:latin typeface="Times New Roman" pitchFamily="18" charset="0"/>
                <a:cs typeface="Times New Roman" pitchFamily="18" charset="0"/>
              </a:rPr>
              <a:t>1.Limited question.</a:t>
            </a:r>
          </a:p>
          <a:p>
            <a:pPr algn="just">
              <a:lnSpc>
                <a:spcPct val="150000"/>
              </a:lnSpc>
              <a:buNone/>
            </a:pPr>
            <a:r>
              <a:rPr lang="en-US" sz="2500" dirty="0" smtClean="0">
                <a:latin typeface="Times New Roman" pitchFamily="18" charset="0"/>
                <a:cs typeface="Times New Roman" pitchFamily="18" charset="0"/>
              </a:rPr>
              <a:t>2.If syllabus changes then will need to change all the questions from the 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par>
                                <p:cTn id="17" presetID="5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Scale>
                                      <p:cBhvr>
                                        <p:cTn id="19"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1" end="1"/>
                                            </p:txEl>
                                          </p:spTgt>
                                        </p:tgtEl>
                                        <p:attrNameLst>
                                          <p:attrName>ppt_x</p:attrName>
                                          <p:attrName>ppt_y</p:attrName>
                                        </p:attrNameLst>
                                      </p:cBhvr>
                                    </p:animMotion>
                                    <p:animEffect transition="in" filter="fade">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Scale>
                                      <p:cBhvr>
                                        <p:cTn id="26"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2" end="2"/>
                                            </p:txEl>
                                          </p:spTgt>
                                        </p:tgtEl>
                                        <p:attrNameLst>
                                          <p:attrName>ppt_x</p:attrName>
                                          <p:attrName>ppt_y</p:attrName>
                                        </p:attrNameLst>
                                      </p:cBhvr>
                                    </p:animMotion>
                                    <p:animEffect transition="in" filter="fade">
                                      <p:cBhvr>
                                        <p:cTn id="28" dur="1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Scale>
                                      <p:cBhvr>
                                        <p:cTn id="33"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3">
                                            <p:txEl>
                                              <p:pRg st="3" end="3"/>
                                            </p:txEl>
                                          </p:spTgt>
                                        </p:tgtEl>
                                        <p:attrNameLst>
                                          <p:attrName>ppt_x</p:attrName>
                                          <p:attrName>ppt_y</p:attrName>
                                        </p:attrNameLst>
                                      </p:cBhvr>
                                    </p:animMotion>
                                    <p:animEffect transition="in" filter="fade">
                                      <p:cBhvr>
                                        <p:cTn id="3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655638"/>
          </a:xfrm>
        </p:spPr>
        <p:txBody>
          <a:bodyPr>
            <a:normAutofit/>
          </a:bodyPr>
          <a:lstStyle/>
          <a:p>
            <a:pPr algn="ctr"/>
            <a:r>
              <a:rPr lang="en-US" sz="3600" b="1" dirty="0" smtClean="0">
                <a:latin typeface="Times New Roman" pitchFamily="18" charset="0"/>
                <a:cs typeface="Times New Roman" pitchFamily="18" charset="0"/>
              </a:rPr>
              <a:t>Expected Results(Cont…)</a:t>
            </a:r>
            <a:endParaRPr lang="en-US" sz="3200" dirty="0"/>
          </a:p>
        </p:txBody>
      </p:sp>
      <p:sp>
        <p:nvSpPr>
          <p:cNvPr id="3" name="Content Placeholder 2"/>
          <p:cNvSpPr>
            <a:spLocks noGrp="1"/>
          </p:cNvSpPr>
          <p:nvPr>
            <p:ph sz="quarter" idx="1"/>
          </p:nvPr>
        </p:nvSpPr>
        <p:spPr>
          <a:xfrm>
            <a:off x="152400" y="838200"/>
            <a:ext cx="8534400" cy="6019800"/>
          </a:xfrm>
        </p:spPr>
        <p:txBody>
          <a:bodyPr>
            <a:noAutofit/>
          </a:bodyPr>
          <a:lstStyle/>
          <a:p>
            <a:pPr algn="just">
              <a:lnSpc>
                <a:spcPct val="150000"/>
              </a:lnSpc>
              <a:buFont typeface="Wingdings" pitchFamily="2" charset="2"/>
              <a:buChar char="Ø"/>
            </a:pPr>
            <a:r>
              <a:rPr lang="en-US" sz="2500" b="1" dirty="0" smtClean="0">
                <a:latin typeface="Times New Roman" pitchFamily="18" charset="0"/>
                <a:cs typeface="Times New Roman" pitchFamily="18" charset="0"/>
              </a:rPr>
              <a:t>Merits of proposed System</a:t>
            </a:r>
          </a:p>
          <a:p>
            <a:pPr algn="just">
              <a:lnSpc>
                <a:spcPct val="150000"/>
              </a:lnSpc>
              <a:buNone/>
            </a:pPr>
            <a:r>
              <a:rPr lang="en-US" sz="2500" dirty="0" smtClean="0">
                <a:latin typeface="Times New Roman" pitchFamily="18" charset="0"/>
                <a:cs typeface="Times New Roman" pitchFamily="18" charset="0"/>
              </a:rPr>
              <a:t>1)Questions are un-predictable in  question paper.</a:t>
            </a:r>
          </a:p>
          <a:p>
            <a:pPr marL="457200" indent="-457200" algn="just">
              <a:lnSpc>
                <a:spcPct val="150000"/>
              </a:lnSpc>
              <a:buNone/>
            </a:pPr>
            <a:r>
              <a:rPr lang="en-US" sz="2500" dirty="0" smtClean="0">
                <a:latin typeface="Times New Roman" pitchFamily="18" charset="0"/>
                <a:cs typeface="Times New Roman" pitchFamily="18" charset="0"/>
              </a:rPr>
              <a:t>2)Proposed System offers variety of questions.</a:t>
            </a:r>
          </a:p>
          <a:p>
            <a:pPr marL="457200" indent="-457200" algn="just">
              <a:lnSpc>
                <a:spcPct val="150000"/>
              </a:lnSpc>
              <a:buNone/>
            </a:pPr>
            <a:r>
              <a:rPr lang="en-US" sz="2500" dirty="0" smtClean="0">
                <a:latin typeface="Times New Roman" pitchFamily="18" charset="0"/>
                <a:cs typeface="Times New Roman" pitchFamily="18" charset="0"/>
              </a:rPr>
              <a:t>3)Simply a PDF file is required to  generate paper.</a:t>
            </a:r>
          </a:p>
          <a:p>
            <a:pPr marL="457200" indent="-457200" algn="just">
              <a:buNone/>
            </a:pPr>
            <a:endParaRPr lang="en-US" sz="2500" dirty="0" smtClean="0">
              <a:latin typeface="Times New Roman" pitchFamily="18" charset="0"/>
              <a:cs typeface="Times New Roman" pitchFamily="18" charset="0"/>
            </a:endParaRPr>
          </a:p>
          <a:p>
            <a:pPr marL="457200" indent="-457200" algn="just">
              <a:buNone/>
            </a:pPr>
            <a:endParaRPr lang="en-US" sz="2500" dirty="0" smtClean="0">
              <a:latin typeface="Times New Roman" pitchFamily="18" charset="0"/>
              <a:cs typeface="Times New Roman" pitchFamily="18" charset="0"/>
            </a:endParaRPr>
          </a:p>
          <a:p>
            <a:pPr algn="just">
              <a:buNone/>
            </a:pPr>
            <a:endParaRPr lang="en-US" sz="2200" dirty="0" smtClean="0">
              <a:latin typeface="Times New Roman" pitchFamily="18" charset="0"/>
              <a:cs typeface="Times New Roman" pitchFamily="18" charset="0"/>
            </a:endParaRPr>
          </a:p>
          <a:p>
            <a:pPr marL="457200" indent="-457200" algn="just">
              <a:buAutoNum type="arabicParenR"/>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Scale>
                                      <p:cBhvr>
                                        <p:cTn id="21"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1" end="1"/>
                                            </p:txEl>
                                          </p:spTgt>
                                        </p:tgtEl>
                                        <p:attrNameLst>
                                          <p:attrName>ppt_x</p:attrName>
                                          <p:attrName>ppt_y</p:attrName>
                                        </p:attrNameLst>
                                      </p:cBhvr>
                                    </p:animMotion>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Scale>
                                      <p:cBhvr>
                                        <p:cTn id="28"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2" end="2"/>
                                            </p:txEl>
                                          </p:spTgt>
                                        </p:tgtEl>
                                        <p:attrNameLst>
                                          <p:attrName>ppt_x</p:attrName>
                                          <p:attrName>ppt_y</p:attrName>
                                        </p:attrNameLst>
                                      </p:cBhvr>
                                    </p:animMotion>
                                    <p:animEffect transition="in" filter="fade">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Scale>
                                      <p:cBhvr>
                                        <p:cTn id="35"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3" end="3"/>
                                            </p:txEl>
                                          </p:spTgt>
                                        </p:tgtEl>
                                        <p:attrNameLst>
                                          <p:attrName>ppt_x</p:attrName>
                                          <p:attrName>ppt_y</p:attrName>
                                        </p:attrNameLst>
                                      </p:cBhvr>
                                    </p:animMotion>
                                    <p:animEffect transition="in" filter="fade">
                                      <p:cBhvr>
                                        <p:cTn id="3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prathamesh\Desktop\Question template.jpg"/>
          <p:cNvPicPr/>
          <p:nvPr/>
        </p:nvPicPr>
        <p:blipFill>
          <a:blip r:embed="rId2" cstate="print"/>
          <a:srcRect/>
          <a:stretch>
            <a:fillRect/>
          </a:stretch>
        </p:blipFill>
        <p:spPr bwMode="auto">
          <a:xfrm>
            <a:off x="990600" y="0"/>
            <a:ext cx="7086600" cy="6019800"/>
          </a:xfrm>
          <a:prstGeom prst="rect">
            <a:avLst/>
          </a:prstGeom>
          <a:noFill/>
          <a:ln w="9525">
            <a:noFill/>
            <a:miter lim="800000"/>
            <a:headEnd/>
            <a:tailEnd/>
          </a:ln>
        </p:spPr>
      </p:pic>
      <p:sp>
        <p:nvSpPr>
          <p:cNvPr id="6" name="TextBox 5"/>
          <p:cNvSpPr txBox="1"/>
          <p:nvPr/>
        </p:nvSpPr>
        <p:spPr>
          <a:xfrm>
            <a:off x="304800" y="5943600"/>
            <a:ext cx="8382000" cy="120032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Above figure Question paper Template represents general template of question paper in which there will be 6 questions comprising of 2 sub questions of 10 marks each according to rules.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2"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Scale>
                                      <p:cBhvr>
                                        <p:cTn id="25" dur="1000" decel="50000" fill="hold">
                                          <p:stCondLst>
                                            <p:cond delay="0"/>
                                          </p:stCondLst>
                                        </p:cTn>
                                        <p:tgtEl>
                                          <p:spTgt spid="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6">
                                            <p:txEl>
                                              <p:pRg st="0" end="0"/>
                                            </p:txEl>
                                          </p:spTgt>
                                        </p:tgtEl>
                                        <p:attrNameLst>
                                          <p:attrName>ppt_x</p:attrName>
                                          <p:attrName>ppt_y</p:attrName>
                                        </p:attrNameLst>
                                      </p:cBhvr>
                                    </p:animMotion>
                                    <p:animEffect transition="in" filter="fade">
                                      <p:cBhvr>
                                        <p:cTn id="27"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adj.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7086600" cy="4343400"/>
          </a:xfrm>
          <a:prstGeom prst="rect">
            <a:avLst/>
          </a:prstGeom>
          <a:noFill/>
          <a:ln>
            <a:noFill/>
          </a:ln>
        </p:spPr>
      </p:pic>
      <p:sp>
        <p:nvSpPr>
          <p:cNvPr id="3" name="Rectangle 2"/>
          <p:cNvSpPr/>
          <p:nvPr/>
        </p:nvSpPr>
        <p:spPr>
          <a:xfrm>
            <a:off x="2286000" y="5248870"/>
            <a:ext cx="4572000" cy="923330"/>
          </a:xfrm>
          <a:prstGeom prst="rect">
            <a:avLst/>
          </a:prstGeom>
        </p:spPr>
        <p:txBody>
          <a:bodyPr>
            <a:spAutoFit/>
          </a:bodyPr>
          <a:lstStyle/>
          <a:p>
            <a:r>
              <a:rPr lang="en-US" dirty="0"/>
              <a:t>Above represents the login window of Advance Question Paper Generation System</a:t>
            </a:r>
            <a:endParaRPr lang="en-IN" dirty="0"/>
          </a:p>
        </p:txBody>
      </p:sp>
    </p:spTree>
    <p:extLst>
      <p:ext uri="{BB962C8B-B14F-4D97-AF65-F5344CB8AC3E}">
        <p14:creationId xmlns:p14="http://schemas.microsoft.com/office/powerpoint/2010/main" val="335495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655618" y="381000"/>
            <a:ext cx="5943600" cy="3829050"/>
          </a:xfrm>
          <a:prstGeom prst="rect">
            <a:avLst/>
          </a:prstGeom>
          <a:noFill/>
          <a:ln>
            <a:noFill/>
          </a:ln>
        </p:spPr>
      </p:pic>
      <p:sp>
        <p:nvSpPr>
          <p:cNvPr id="3" name="Rectangle 2"/>
          <p:cNvSpPr/>
          <p:nvPr/>
        </p:nvSpPr>
        <p:spPr>
          <a:xfrm>
            <a:off x="2286000" y="4648200"/>
            <a:ext cx="4572000" cy="923330"/>
          </a:xfrm>
          <a:prstGeom prst="rect">
            <a:avLst/>
          </a:prstGeom>
        </p:spPr>
        <p:txBody>
          <a:bodyPr>
            <a:spAutoFit/>
          </a:bodyPr>
          <a:lstStyle/>
          <a:p>
            <a:r>
              <a:rPr lang="en-US" dirty="0"/>
              <a:t>Above Fig represents the register window of Advance Question Paper Generation System</a:t>
            </a:r>
            <a:endParaRPr lang="en-IN" dirty="0"/>
          </a:p>
        </p:txBody>
      </p:sp>
    </p:spTree>
    <p:extLst>
      <p:ext uri="{BB962C8B-B14F-4D97-AF65-F5344CB8AC3E}">
        <p14:creationId xmlns:p14="http://schemas.microsoft.com/office/powerpoint/2010/main" val="1201513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8900" y="609600"/>
            <a:ext cx="6426200" cy="4147820"/>
          </a:xfrm>
          <a:prstGeom prst="rect">
            <a:avLst/>
          </a:prstGeom>
          <a:noFill/>
        </p:spPr>
      </p:pic>
      <p:sp>
        <p:nvSpPr>
          <p:cNvPr id="3" name="Rectangle 2"/>
          <p:cNvSpPr/>
          <p:nvPr/>
        </p:nvSpPr>
        <p:spPr>
          <a:xfrm>
            <a:off x="2286000" y="5020270"/>
            <a:ext cx="4572000" cy="923330"/>
          </a:xfrm>
          <a:prstGeom prst="rect">
            <a:avLst/>
          </a:prstGeom>
        </p:spPr>
        <p:txBody>
          <a:bodyPr>
            <a:spAutoFit/>
          </a:bodyPr>
          <a:lstStyle/>
          <a:p>
            <a:r>
              <a:rPr lang="en-US" dirty="0"/>
              <a:t>Above Fig represents the Mumbai University mode window of Advance Question Paper Generation System</a:t>
            </a:r>
            <a:endParaRPr lang="en-IN" dirty="0"/>
          </a:p>
        </p:txBody>
      </p:sp>
    </p:spTree>
    <p:extLst>
      <p:ext uri="{BB962C8B-B14F-4D97-AF65-F5344CB8AC3E}">
        <p14:creationId xmlns:p14="http://schemas.microsoft.com/office/powerpoint/2010/main" val="2868873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5880" y="533400"/>
            <a:ext cx="6492240" cy="4182110"/>
          </a:xfrm>
          <a:prstGeom prst="rect">
            <a:avLst/>
          </a:prstGeom>
          <a:noFill/>
        </p:spPr>
      </p:pic>
      <p:sp>
        <p:nvSpPr>
          <p:cNvPr id="4" name="Rectangle 3"/>
          <p:cNvSpPr/>
          <p:nvPr/>
        </p:nvSpPr>
        <p:spPr>
          <a:xfrm>
            <a:off x="2286000" y="4971871"/>
            <a:ext cx="4572000" cy="1200329"/>
          </a:xfrm>
          <a:prstGeom prst="rect">
            <a:avLst/>
          </a:prstGeom>
        </p:spPr>
        <p:txBody>
          <a:bodyPr>
            <a:spAutoFit/>
          </a:bodyPr>
          <a:lstStyle/>
          <a:p>
            <a:r>
              <a:rPr lang="en-US" dirty="0"/>
              <a:t>Above Fig shows the generated question paper of subject Cryptography and system security for Mumbai University of 80 marks</a:t>
            </a:r>
            <a:endParaRPr lang="en-IN" dirty="0"/>
          </a:p>
        </p:txBody>
      </p:sp>
    </p:spTree>
    <p:extLst>
      <p:ext uri="{BB962C8B-B14F-4D97-AF65-F5344CB8AC3E}">
        <p14:creationId xmlns:p14="http://schemas.microsoft.com/office/powerpoint/2010/main" val="210518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55638"/>
          </a:xfrm>
        </p:spPr>
        <p:txBody>
          <a:bodyPr>
            <a:normAutofit/>
          </a:bodyPr>
          <a:lstStyle/>
          <a:p>
            <a:pPr algn="ctr"/>
            <a:r>
              <a:rPr lang="en-US" sz="3600" b="1" dirty="0" smtClean="0">
                <a:latin typeface="Times New Roman" pitchFamily="18" charset="0"/>
                <a:cs typeface="Times New Roman" pitchFamily="18" charset="0"/>
              </a:rPr>
              <a:t>Conclusion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762000"/>
            <a:ext cx="8534400" cy="5711952"/>
          </a:xfrm>
        </p:spPr>
        <p:txBody>
          <a:bodyPr>
            <a:normAutofit/>
          </a:bodyPr>
          <a:lstStyle/>
          <a:p>
            <a:pPr algn="just">
              <a:buNone/>
            </a:pPr>
            <a:r>
              <a:rPr lang="en-US" dirty="0" smtClean="0">
                <a:latin typeface="Times New Roman" pitchFamily="18" charset="0"/>
                <a:cs typeface="Times New Roman" pitchFamily="18" charset="0"/>
              </a:rPr>
              <a:t>   To create effective question it is important to automate the complete procedure of question paper generation. Proposed system uses searching algorithm and questions can be generated that are relevant to syllabus and generate a question paper according to weight age of each chapter. Thus system simplifies the whole process of question paper generation. </a:t>
            </a:r>
          </a:p>
          <a:p>
            <a:pPr algn="just">
              <a:buNone/>
            </a:pPr>
            <a:r>
              <a:rPr lang="en-US"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Future Scope</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Natural Language Processing</a:t>
            </a:r>
          </a:p>
          <a:p>
            <a:pPr algn="just">
              <a:lnSpc>
                <a:spcPct val="150000"/>
              </a:lnSpc>
              <a:buFont typeface="Wingdings" pitchFamily="2" charset="2"/>
              <a:buChar char="Ø"/>
            </a:pPr>
            <a:r>
              <a:rPr lang="en-US" dirty="0" smtClean="0">
                <a:latin typeface="Times New Roman" pitchFamily="18" charset="0"/>
                <a:cs typeface="Times New Roman" pitchFamily="18" charset="0"/>
              </a:rPr>
              <a:t>Better Security</a:t>
            </a:r>
          </a:p>
          <a:p>
            <a:pPr>
              <a:buFont typeface="Wingdings" pitchFamily="2" charset="2"/>
              <a:buChar char="Ø"/>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685800"/>
          </a:xfrm>
        </p:spPr>
        <p:txBody>
          <a:bodyPr>
            <a:normAutofit/>
          </a:bodyPr>
          <a:lstStyle/>
          <a:p>
            <a:pPr algn="ctr"/>
            <a:r>
              <a:rPr lang="en-US" sz="3600" b="1" dirty="0" smtClean="0">
                <a:latin typeface="Times New Roman" pitchFamily="18" charset="0"/>
                <a:cs typeface="Times New Roman" pitchFamily="18" charset="0"/>
              </a:rPr>
              <a:t> Problem Definition</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1066800"/>
            <a:ext cx="8534400" cy="5486400"/>
          </a:xfrm>
        </p:spPr>
        <p:txBody>
          <a:bodyPr>
            <a:normAutofit/>
          </a:bodyPr>
          <a:lstStyle/>
          <a:p>
            <a:pPr algn="just">
              <a:buFont typeface="Wingdings" pitchFamily="2" charset="2"/>
              <a:buChar char="Ø"/>
            </a:pPr>
            <a:r>
              <a:rPr lang="en-US" sz="2500" dirty="0" smtClean="0">
                <a:latin typeface="Times New Roman" pitchFamily="18" charset="0"/>
                <a:cs typeface="Times New Roman" pitchFamily="18" charset="0"/>
              </a:rPr>
              <a:t>Totally based on the database.</a:t>
            </a:r>
          </a:p>
          <a:p>
            <a:pPr algn="just">
              <a:buFont typeface="Wingdings" pitchFamily="2" charset="2"/>
              <a:buChar char="Ø"/>
            </a:pP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Time consuming and require human efforts.</a:t>
            </a:r>
          </a:p>
          <a:p>
            <a:pPr algn="just">
              <a:buFont typeface="Wingdings" pitchFamily="2" charset="2"/>
              <a:buChar char="Ø"/>
            </a:pP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No Mapping.</a:t>
            </a:r>
          </a:p>
          <a:p>
            <a:pPr algn="just">
              <a:buFont typeface="Wingdings" pitchFamily="2" charset="2"/>
              <a:buChar char="Ø"/>
            </a:pP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Chance of Repetition.</a:t>
            </a:r>
          </a:p>
          <a:p>
            <a:pPr algn="just">
              <a:buFont typeface="Wingdings" pitchFamily="2" charset="2"/>
              <a:buChar char="Ø"/>
            </a:pPr>
            <a:endParaRPr lang="en-US" sz="2200" dirty="0" smtClean="0">
              <a:latin typeface="Times New Roman" pitchFamily="18" charset="0"/>
              <a:cs typeface="Times New Roman" pitchFamily="18" charset="0"/>
            </a:endParaRPr>
          </a:p>
          <a:p>
            <a:pPr algn="just">
              <a:buFont typeface="Wingdings" pitchFamily="2" charset="2"/>
              <a:buChar char="Ø"/>
            </a:pPr>
            <a:endParaRPr lang="en-US" sz="25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55638"/>
          </a:xfrm>
        </p:spPr>
        <p:txBody>
          <a:bodyPr/>
          <a:lstStyle/>
          <a:p>
            <a:pPr algn="ctr"/>
            <a:r>
              <a:rPr lang="en-US" sz="3600" b="1" dirty="0" smtClean="0">
                <a:latin typeface="Times New Roman" pitchFamily="18" charset="0"/>
                <a:cs typeface="Times New Roman" pitchFamily="18" charset="0"/>
              </a:rPr>
              <a:t>References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762000"/>
            <a:ext cx="8610600" cy="5711952"/>
          </a:xfrm>
        </p:spPr>
        <p:txBody>
          <a:bodyPr>
            <a:normAutofit fontScale="70000" lnSpcReduction="20000"/>
          </a:bodyPr>
          <a:lstStyle/>
          <a:p>
            <a:pPr algn="just">
              <a:buNone/>
            </a:pPr>
            <a:r>
              <a:rPr lang="en-US" sz="3100" dirty="0" smtClean="0">
                <a:latin typeface="Times New Roman" pitchFamily="18" charset="0"/>
                <a:cs typeface="Times New Roman" pitchFamily="18" charset="0"/>
              </a:rPr>
              <a:t>[1] </a:t>
            </a:r>
            <a:r>
              <a:rPr lang="en-US" sz="3100" dirty="0" err="1" smtClean="0">
                <a:latin typeface="Times New Roman" pitchFamily="18" charset="0"/>
                <a:cs typeface="Times New Roman" pitchFamily="18" charset="0"/>
              </a:rPr>
              <a:t>Peijiang</a:t>
            </a:r>
            <a:r>
              <a:rPr lang="en-US" sz="3100" dirty="0" smtClean="0">
                <a:latin typeface="Times New Roman" pitchFamily="18" charset="0"/>
                <a:cs typeface="Times New Roman" pitchFamily="18" charset="0"/>
              </a:rPr>
              <a:t> Chen, ”Construction of Test Question Database for Electrical and Electronic Technology”, International Conference on Electronic &amp; Mechanical Engineering and Information Technology, IEEE, August 2011, p 5.</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[2] </a:t>
            </a:r>
            <a:r>
              <a:rPr lang="en-US" sz="3100" dirty="0" err="1" smtClean="0">
                <a:latin typeface="Times New Roman" pitchFamily="18" charset="0"/>
                <a:cs typeface="Times New Roman" pitchFamily="18" charset="0"/>
              </a:rPr>
              <a:t>Syahaneim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Marzukhi</a:t>
            </a:r>
            <a:r>
              <a:rPr lang="en-US" sz="3100" b="1" dirty="0" smtClean="0">
                <a:latin typeface="Times New Roman" pitchFamily="18" charset="0"/>
                <a:cs typeface="Times New Roman" pitchFamily="18" charset="0"/>
              </a:rPr>
              <a:t>, </a:t>
            </a:r>
            <a:r>
              <a:rPr lang="en-US" sz="3100" dirty="0" smtClean="0">
                <a:latin typeface="Times New Roman" pitchFamily="18" charset="0"/>
                <a:cs typeface="Times New Roman" pitchFamily="18" charset="0"/>
              </a:rPr>
              <a:t>Muhammad </a:t>
            </a:r>
            <a:r>
              <a:rPr lang="en-US" sz="3100" dirty="0" err="1" smtClean="0">
                <a:latin typeface="Times New Roman" pitchFamily="18" charset="0"/>
                <a:cs typeface="Times New Roman" pitchFamily="18" charset="0"/>
              </a:rPr>
              <a:t>Firdaus</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Sulaiman</a:t>
            </a:r>
            <a:r>
              <a:rPr lang="en-US" sz="3100" dirty="0" smtClean="0">
                <a:latin typeface="Times New Roman" pitchFamily="18" charset="0"/>
                <a:cs typeface="Times New Roman" pitchFamily="18" charset="0"/>
              </a:rPr>
              <a:t>. “Automatic Generation Question System to Enhance Preparation of Learning Assessment”, p 6.   </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[3] Fang Yuan,</a:t>
            </a:r>
            <a:r>
              <a:rPr lang="en-US" sz="3100" b="1" dirty="0" smtClean="0">
                <a:latin typeface="Times New Roman" pitchFamily="18" charset="0"/>
                <a:cs typeface="Times New Roman" pitchFamily="18" charset="0"/>
              </a:rPr>
              <a:t> </a:t>
            </a:r>
            <a:r>
              <a:rPr lang="en-US" sz="3100" dirty="0" smtClean="0">
                <a:latin typeface="Times New Roman" pitchFamily="18" charset="0"/>
                <a:cs typeface="Times New Roman" pitchFamily="18" charset="0"/>
              </a:rPr>
              <a:t>Bo Liu,. “A New Method of Information Extraction from PDF Files”, The Fourth International Conference on Machine learning and Cybernetics, IEEE, August 2005, p 4.</a:t>
            </a:r>
          </a:p>
          <a:p>
            <a:pPr algn="just">
              <a:buNone/>
            </a:pPr>
            <a:r>
              <a:rPr lang="en-US" sz="3100" dirty="0" smtClean="0">
                <a:latin typeface="Times New Roman" pitchFamily="18" charset="0"/>
                <a:cs typeface="Times New Roman" pitchFamily="18" charset="0"/>
              </a:rPr>
              <a:t> </a:t>
            </a:r>
          </a:p>
          <a:p>
            <a:pPr algn="just">
              <a:buNone/>
            </a:pPr>
            <a:r>
              <a:rPr lang="en-US" sz="3100" dirty="0" smtClean="0">
                <a:latin typeface="Times New Roman" pitchFamily="18" charset="0"/>
                <a:cs typeface="Times New Roman" pitchFamily="18" charset="0"/>
              </a:rPr>
              <a:t>[4] </a:t>
            </a:r>
            <a:r>
              <a:rPr lang="en-US" sz="3100" dirty="0" err="1" smtClean="0">
                <a:latin typeface="Times New Roman" pitchFamily="18" charset="0"/>
                <a:cs typeface="Times New Roman" pitchFamily="18" charset="0"/>
              </a:rPr>
              <a:t>Vaibhav</a:t>
            </a:r>
            <a:r>
              <a:rPr lang="en-US" sz="3100" dirty="0" smtClean="0">
                <a:latin typeface="Times New Roman" pitchFamily="18" charset="0"/>
                <a:cs typeface="Times New Roman" pitchFamily="18" charset="0"/>
              </a:rPr>
              <a:t> M. Kale, </a:t>
            </a:r>
            <a:r>
              <a:rPr lang="en-US" sz="3100" dirty="0" err="1" smtClean="0">
                <a:latin typeface="Times New Roman" pitchFamily="18" charset="0"/>
                <a:cs typeface="Times New Roman" pitchFamily="18" charset="0"/>
              </a:rPr>
              <a:t>Arvind</a:t>
            </a:r>
            <a:r>
              <a:rPr lang="en-US" sz="3100" dirty="0" smtClean="0">
                <a:latin typeface="Times New Roman" pitchFamily="18" charset="0"/>
                <a:cs typeface="Times New Roman" pitchFamily="18" charset="0"/>
              </a:rPr>
              <a:t> W </a:t>
            </a:r>
            <a:r>
              <a:rPr lang="en-US" sz="3100" dirty="0" err="1" smtClean="0">
                <a:latin typeface="Times New Roman" pitchFamily="18" charset="0"/>
                <a:cs typeface="Times New Roman" pitchFamily="18" charset="0"/>
              </a:rPr>
              <a:t>Kiwelekar</a:t>
            </a:r>
            <a:r>
              <a:rPr lang="en-US" sz="3100" dirty="0" smtClean="0">
                <a:latin typeface="Times New Roman" pitchFamily="18" charset="0"/>
                <a:cs typeface="Times New Roman" pitchFamily="18" charset="0"/>
              </a:rPr>
              <a:t>. “An algorithm for question paper template generation in question paper generation system”. IEEE, 2013, p 8.</a:t>
            </a:r>
          </a:p>
          <a:p>
            <a:pPr algn="just">
              <a:buNone/>
            </a:pPr>
            <a:r>
              <a:rPr lang="en-US" sz="31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par>
                                <p:cTn id="17" presetID="5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Scale>
                                      <p:cBhvr>
                                        <p:cTn id="19"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1" end="1"/>
                                            </p:txEl>
                                          </p:spTgt>
                                        </p:tgtEl>
                                        <p:attrNameLst>
                                          <p:attrName>ppt_x</p:attrName>
                                          <p:attrName>ppt_y</p:attrName>
                                        </p:attrNameLst>
                                      </p:cBhvr>
                                    </p:animMotion>
                                    <p:animEffect transition="in" filter="fade">
                                      <p:cBhvr>
                                        <p:cTn id="21" dur="1000"/>
                                        <p:tgtEl>
                                          <p:spTgt spid="3">
                                            <p:txEl>
                                              <p:pRg st="1" end="1"/>
                                            </p:txEl>
                                          </p:spTgt>
                                        </p:tgtEl>
                                      </p:cBhvr>
                                    </p:animEffect>
                                  </p:childTnLst>
                                </p:cTn>
                              </p:par>
                              <p:par>
                                <p:cTn id="22" presetID="5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Scale>
                                      <p:cBhvr>
                                        <p:cTn id="2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2" end="2"/>
                                            </p:txEl>
                                          </p:spTgt>
                                        </p:tgtEl>
                                        <p:attrNameLst>
                                          <p:attrName>ppt_x</p:attrName>
                                          <p:attrName>ppt_y</p:attrName>
                                        </p:attrNameLst>
                                      </p:cBhvr>
                                    </p:animMotion>
                                    <p:animEffect transition="in" filter="fade">
                                      <p:cBhvr>
                                        <p:cTn id="26" dur="1000"/>
                                        <p:tgtEl>
                                          <p:spTgt spid="3">
                                            <p:txEl>
                                              <p:pRg st="2" end="2"/>
                                            </p:txEl>
                                          </p:spTgt>
                                        </p:tgtEl>
                                      </p:cBhvr>
                                    </p:animEffect>
                                  </p:childTnLst>
                                </p:cTn>
                              </p:par>
                              <p:par>
                                <p:cTn id="27" presetID="5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Scale>
                                      <p:cBhvr>
                                        <p:cTn id="29"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3" end="3"/>
                                            </p:txEl>
                                          </p:spTgt>
                                        </p:tgtEl>
                                        <p:attrNameLst>
                                          <p:attrName>ppt_x</p:attrName>
                                          <p:attrName>ppt_y</p:attrName>
                                        </p:attrNameLst>
                                      </p:cBhvr>
                                    </p:animMotion>
                                    <p:animEffect transition="in" filter="fade">
                                      <p:cBhvr>
                                        <p:cTn id="31" dur="1000"/>
                                        <p:tgtEl>
                                          <p:spTgt spid="3">
                                            <p:txEl>
                                              <p:pRg st="3" end="3"/>
                                            </p:txEl>
                                          </p:spTgt>
                                        </p:tgtEl>
                                      </p:cBhvr>
                                    </p:animEffect>
                                  </p:childTnLst>
                                </p:cTn>
                              </p:par>
                              <p:par>
                                <p:cTn id="32" presetID="5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Scale>
                                      <p:cBhvr>
                                        <p:cTn id="34"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3">
                                            <p:txEl>
                                              <p:pRg st="4" end="4"/>
                                            </p:txEl>
                                          </p:spTgt>
                                        </p:tgtEl>
                                        <p:attrNameLst>
                                          <p:attrName>ppt_x</p:attrName>
                                          <p:attrName>ppt_y</p:attrName>
                                        </p:attrNameLst>
                                      </p:cBhvr>
                                    </p:animMotion>
                                    <p:animEffect transition="in" filter="fade">
                                      <p:cBhvr>
                                        <p:cTn id="36" dur="1000"/>
                                        <p:tgtEl>
                                          <p:spTgt spid="3">
                                            <p:txEl>
                                              <p:pRg st="4" end="4"/>
                                            </p:txEl>
                                          </p:spTgt>
                                        </p:tgtEl>
                                      </p:cBhvr>
                                    </p:animEffect>
                                  </p:childTnLst>
                                </p:cTn>
                              </p:par>
                              <p:par>
                                <p:cTn id="37" presetID="5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Scale>
                                      <p:cBhvr>
                                        <p:cTn id="39"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
                                            <p:txEl>
                                              <p:pRg st="5" end="5"/>
                                            </p:txEl>
                                          </p:spTgt>
                                        </p:tgtEl>
                                        <p:attrNameLst>
                                          <p:attrName>ppt_x</p:attrName>
                                          <p:attrName>ppt_y</p:attrName>
                                        </p:attrNameLst>
                                      </p:cBhvr>
                                    </p:animMotion>
                                    <p:animEffect transition="in" filter="fade">
                                      <p:cBhvr>
                                        <p:cTn id="41" dur="1000"/>
                                        <p:tgtEl>
                                          <p:spTgt spid="3">
                                            <p:txEl>
                                              <p:pRg st="5" end="5"/>
                                            </p:txEl>
                                          </p:spTgt>
                                        </p:tgtEl>
                                      </p:cBhvr>
                                    </p:animEffect>
                                  </p:childTnLst>
                                </p:cTn>
                              </p:par>
                              <p:par>
                                <p:cTn id="42" presetID="5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Scale>
                                      <p:cBhvr>
                                        <p:cTn id="44"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
                                            <p:txEl>
                                              <p:pRg st="6" end="6"/>
                                            </p:txEl>
                                          </p:spTgt>
                                        </p:tgtEl>
                                        <p:attrNameLst>
                                          <p:attrName>ppt_x</p:attrName>
                                          <p:attrName>ppt_y</p:attrName>
                                        </p:attrNameLst>
                                      </p:cBhvr>
                                    </p:animMotion>
                                    <p:animEffect transition="in" filter="fade">
                                      <p:cBhvr>
                                        <p:cTn id="4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7467600" cy="1143000"/>
          </a:xfrm>
        </p:spPr>
        <p:txBody>
          <a:bodyPr/>
          <a:lstStyle/>
          <a:p>
            <a:pPr algn="ctr"/>
            <a:r>
              <a:rPr lang="en-US" sz="3600" b="1" dirty="0" smtClean="0">
                <a:latin typeface="Times New Roman" pitchFamily="18" charset="0"/>
                <a:cs typeface="Times New Roman" pitchFamily="18" charset="0"/>
              </a:rPr>
              <a:t>THANK  YOU</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467600" cy="731838"/>
          </a:xfrm>
        </p:spPr>
        <p:txBody>
          <a:bodyPr>
            <a:normAutofit/>
          </a:bodyPr>
          <a:lstStyle/>
          <a:p>
            <a:pPr algn="ctr"/>
            <a:r>
              <a:rPr lang="en-US" sz="3600" b="1" dirty="0" smtClean="0">
                <a:latin typeface="Times New Roman" pitchFamily="18" charset="0"/>
                <a:cs typeface="Times New Roman" pitchFamily="18" charset="0"/>
              </a:rPr>
              <a:t>Scope </a:t>
            </a:r>
            <a:r>
              <a:rPr lang="en-US" sz="3200" b="1" dirty="0" smtClean="0">
                <a:latin typeface="Times New Roman" pitchFamily="18" charset="0"/>
                <a:cs typeface="Times New Roman" pitchFamily="18" charset="0"/>
              </a:rPr>
              <a:t>O</a:t>
            </a:r>
            <a:r>
              <a:rPr lang="en-US" sz="3600" b="1" dirty="0" smtClean="0">
                <a:latin typeface="Times New Roman" pitchFamily="18" charset="0"/>
                <a:cs typeface="Times New Roman" pitchFamily="18" charset="0"/>
              </a:rPr>
              <a:t>f The Project</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838200"/>
            <a:ext cx="8686800" cy="5867400"/>
          </a:xfrm>
        </p:spPr>
        <p:txBody>
          <a:bodyPr>
            <a:normAutofit/>
          </a:bodyPr>
          <a:lstStyle/>
          <a:p>
            <a:pPr algn="just">
              <a:lnSpc>
                <a:spcPct val="150000"/>
              </a:lnSpc>
              <a:buClr>
                <a:schemeClr val="accent1">
                  <a:lumMod val="75000"/>
                </a:schemeClr>
              </a:buClr>
              <a:buFont typeface="Wingdings" pitchFamily="2" charset="2"/>
              <a:buChar char="Ø"/>
            </a:pPr>
            <a:r>
              <a:rPr lang="en-US" sz="2500" dirty="0" smtClean="0">
                <a:latin typeface="Times New Roman" pitchFamily="18" charset="0"/>
                <a:cs typeface="Times New Roman" pitchFamily="18" charset="0"/>
              </a:rPr>
              <a:t>PDF to CSV file conversion.</a:t>
            </a:r>
          </a:p>
          <a:p>
            <a:pPr algn="just">
              <a:lnSpc>
                <a:spcPct val="150000"/>
              </a:lnSpc>
              <a:buClr>
                <a:schemeClr val="accent1">
                  <a:lumMod val="75000"/>
                </a:schemeClr>
              </a:buClr>
              <a:buFont typeface="Wingdings" pitchFamily="2" charset="2"/>
              <a:buChar char="Ø"/>
            </a:pPr>
            <a:r>
              <a:rPr lang="en-US" sz="2500" dirty="0" smtClean="0">
                <a:latin typeface="Times New Roman" pitchFamily="18" charset="0"/>
                <a:cs typeface="Times New Roman" pitchFamily="18" charset="0"/>
              </a:rPr>
              <a:t>Syllabus PDF will be in single subject table format.</a:t>
            </a:r>
          </a:p>
        </p:txBody>
      </p:sp>
      <p:sp>
        <p:nvSpPr>
          <p:cNvPr id="4" name="Rectangle 3"/>
          <p:cNvSpPr/>
          <p:nvPr/>
        </p:nvSpPr>
        <p:spPr>
          <a:xfrm>
            <a:off x="152400" y="3581400"/>
            <a:ext cx="18288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PDF FILE</a:t>
            </a:r>
            <a:endParaRPr lang="en-US" dirty="0"/>
          </a:p>
        </p:txBody>
      </p:sp>
      <p:sp>
        <p:nvSpPr>
          <p:cNvPr id="5" name="Rectangle 4"/>
          <p:cNvSpPr/>
          <p:nvPr/>
        </p:nvSpPr>
        <p:spPr>
          <a:xfrm>
            <a:off x="2514600" y="3581400"/>
            <a:ext cx="18288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WORD FILE</a:t>
            </a:r>
            <a:endParaRPr lang="en-US" dirty="0"/>
          </a:p>
        </p:txBody>
      </p:sp>
      <p:sp>
        <p:nvSpPr>
          <p:cNvPr id="6" name="Rectangle 5"/>
          <p:cNvSpPr/>
          <p:nvPr/>
        </p:nvSpPr>
        <p:spPr>
          <a:xfrm>
            <a:off x="4953000" y="3581400"/>
            <a:ext cx="18288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EXCEL FILE</a:t>
            </a:r>
            <a:endParaRPr lang="en-US" dirty="0"/>
          </a:p>
        </p:txBody>
      </p:sp>
      <p:sp>
        <p:nvSpPr>
          <p:cNvPr id="7" name="Rectangle 6"/>
          <p:cNvSpPr/>
          <p:nvPr/>
        </p:nvSpPr>
        <p:spPr>
          <a:xfrm>
            <a:off x="7086600" y="3581400"/>
            <a:ext cx="18288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CSV FILE</a:t>
            </a:r>
            <a:endParaRPr lang="en-US" dirty="0"/>
          </a:p>
        </p:txBody>
      </p:sp>
      <p:cxnSp>
        <p:nvCxnSpPr>
          <p:cNvPr id="9" name="Straight Arrow Connector 8"/>
          <p:cNvCxnSpPr>
            <a:stCxn id="4" idx="3"/>
            <a:endCxn id="5" idx="1"/>
          </p:cNvCxnSpPr>
          <p:nvPr/>
        </p:nvCxnSpPr>
        <p:spPr>
          <a:xfrm>
            <a:off x="1981200" y="37719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5" idx="3"/>
            <a:endCxn id="6" idx="1"/>
          </p:cNvCxnSpPr>
          <p:nvPr/>
        </p:nvCxnSpPr>
        <p:spPr>
          <a:xfrm>
            <a:off x="4343400" y="37719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3"/>
            <a:endCxn id="7" idx="1"/>
          </p:cNvCxnSpPr>
          <p:nvPr/>
        </p:nvCxnSpPr>
        <p:spPr>
          <a:xfrm>
            <a:off x="6781800" y="37719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209800" y="4191000"/>
            <a:ext cx="4038600" cy="477054"/>
          </a:xfrm>
          <a:prstGeom prst="rect">
            <a:avLst/>
          </a:prstGeom>
          <a:noFill/>
        </p:spPr>
        <p:txBody>
          <a:bodyPr wrap="square" rtlCol="0">
            <a:spAutoFit/>
          </a:bodyPr>
          <a:lstStyle/>
          <a:p>
            <a:r>
              <a:rPr lang="en-US" dirty="0" smtClean="0"/>
              <a:t>              </a:t>
            </a:r>
            <a:r>
              <a:rPr lang="en-US" sz="2500" dirty="0" smtClean="0">
                <a:latin typeface="Times New Roman" pitchFamily="18" charset="0"/>
                <a:cs typeface="Times New Roman" pitchFamily="18" charset="0"/>
              </a:rPr>
              <a:t>FILE CONVERSION</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ppt_x</p:attrName>
                                        </p:attrNameLst>
                                      </p:cBhvr>
                                      <p:tavLst>
                                        <p:tav tm="0">
                                          <p:val>
                                            <p:strVal val="#ppt_x-.2"/>
                                          </p:val>
                                        </p:tav>
                                        <p:tav tm="100000">
                                          <p:val>
                                            <p:strVal val="#ppt_x"/>
                                          </p:val>
                                        </p:tav>
                                      </p:tavLst>
                                    </p:anim>
                                    <p:anim calcmode="lin" valueType="num">
                                      <p:cBhvr>
                                        <p:cTn id="30"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1" dur="1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9"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ppt_x</p:attrName>
                                        </p:attrNameLst>
                                      </p:cBhvr>
                                      <p:tavLst>
                                        <p:tav tm="0">
                                          <p:val>
                                            <p:strVal val="#ppt_x-.2"/>
                                          </p:val>
                                        </p:tav>
                                        <p:tav tm="100000">
                                          <p:val>
                                            <p:strVal val="#ppt_x"/>
                                          </p:val>
                                        </p:tav>
                                      </p:tavLst>
                                    </p:anim>
                                    <p:anim calcmode="lin" valueType="num">
                                      <p:cBhvr>
                                        <p:cTn id="37"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8" dur="1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ppt_x</p:attrName>
                                        </p:attrNameLst>
                                      </p:cBhvr>
                                      <p:tavLst>
                                        <p:tav tm="0">
                                          <p:val>
                                            <p:strVal val="#ppt_x-.2"/>
                                          </p:val>
                                        </p:tav>
                                        <p:tav tm="100000">
                                          <p:val>
                                            <p:strVal val="#ppt_x"/>
                                          </p:val>
                                        </p:tav>
                                      </p:tavLst>
                                    </p:anim>
                                    <p:anim calcmode="lin" valueType="num">
                                      <p:cBhvr>
                                        <p:cTn id="4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45" dur="1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1000" fill="hold"/>
                                        <p:tgtEl>
                                          <p:spTgt spid="11"/>
                                        </p:tgtEl>
                                        <p:attrNameLst>
                                          <p:attrName>ppt_x</p:attrName>
                                        </p:attrNameLst>
                                      </p:cBhvr>
                                      <p:tavLst>
                                        <p:tav tm="0">
                                          <p:val>
                                            <p:strVal val="#ppt_x-.2"/>
                                          </p:val>
                                        </p:tav>
                                        <p:tav tm="100000">
                                          <p:val>
                                            <p:strVal val="#ppt_x"/>
                                          </p:val>
                                        </p:tav>
                                      </p:tavLst>
                                    </p:anim>
                                    <p:anim calcmode="lin" valueType="num">
                                      <p:cBhvr>
                                        <p:cTn id="51"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9" presetClass="entr" presetSubtype="0" fill="hold"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p:cTn id="64" dur="1000" fill="hold"/>
                                        <p:tgtEl>
                                          <p:spTgt spid="13"/>
                                        </p:tgtEl>
                                        <p:attrNameLst>
                                          <p:attrName>ppt_x</p:attrName>
                                        </p:attrNameLst>
                                      </p:cBhvr>
                                      <p:tavLst>
                                        <p:tav tm="0">
                                          <p:val>
                                            <p:strVal val="#ppt_x-.2"/>
                                          </p:val>
                                        </p:tav>
                                        <p:tav tm="100000">
                                          <p:val>
                                            <p:strVal val="#ppt_x"/>
                                          </p:val>
                                        </p:tav>
                                      </p:tavLst>
                                    </p:anim>
                                    <p:anim calcmode="lin" valueType="num">
                                      <p:cBhvr>
                                        <p:cTn id="6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66" dur="10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29"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p:cTn id="71" dur="1000" fill="hold"/>
                                        <p:tgtEl>
                                          <p:spTgt spid="7"/>
                                        </p:tgtEl>
                                        <p:attrNameLst>
                                          <p:attrName>ppt_x</p:attrName>
                                        </p:attrNameLst>
                                      </p:cBhvr>
                                      <p:tavLst>
                                        <p:tav tm="0">
                                          <p:val>
                                            <p:strVal val="#ppt_x-.2"/>
                                          </p:val>
                                        </p:tav>
                                        <p:tav tm="100000">
                                          <p:val>
                                            <p:strVal val="#ppt_x"/>
                                          </p:val>
                                        </p:tav>
                                      </p:tavLst>
                                    </p:anim>
                                    <p:anim calcmode="lin" valueType="num">
                                      <p:cBhvr>
                                        <p:cTn id="7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73" dur="10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p:cTn id="78" dur="1000" fill="hold"/>
                                        <p:tgtEl>
                                          <p:spTgt spid="14"/>
                                        </p:tgtEl>
                                        <p:attrNameLst>
                                          <p:attrName>ppt_x</p:attrName>
                                        </p:attrNameLst>
                                      </p:cBhvr>
                                      <p:tavLst>
                                        <p:tav tm="0">
                                          <p:val>
                                            <p:strVal val="#ppt_x-.2"/>
                                          </p:val>
                                        </p:tav>
                                        <p:tav tm="100000">
                                          <p:val>
                                            <p:strVal val="#ppt_x"/>
                                          </p:val>
                                        </p:tav>
                                      </p:tavLst>
                                    </p:anim>
                                    <p:anim calcmode="lin" valueType="num">
                                      <p:cBhvr>
                                        <p:cTn id="79"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8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731838"/>
          </a:xfrm>
        </p:spPr>
        <p:txBody>
          <a:bodyPr>
            <a:normAutofit/>
          </a:bodyPr>
          <a:lstStyle/>
          <a:p>
            <a:pPr algn="ctr"/>
            <a:r>
              <a:rPr lang="en-US" sz="3600" b="1" dirty="0" smtClean="0">
                <a:latin typeface="Times New Roman" pitchFamily="18" charset="0"/>
                <a:cs typeface="Times New Roman" pitchFamily="18" charset="0"/>
              </a:rPr>
              <a:t>Scope Of The Project</a:t>
            </a:r>
            <a:endParaRPr lang="en-US" sz="3600" dirty="0"/>
          </a:p>
        </p:txBody>
      </p:sp>
      <p:sp>
        <p:nvSpPr>
          <p:cNvPr id="3" name="Content Placeholder 2"/>
          <p:cNvSpPr>
            <a:spLocks noGrp="1"/>
          </p:cNvSpPr>
          <p:nvPr>
            <p:ph sz="quarter" idx="1"/>
          </p:nvPr>
        </p:nvSpPr>
        <p:spPr>
          <a:xfrm>
            <a:off x="152400" y="990600"/>
            <a:ext cx="8610600" cy="5483352"/>
          </a:xfrm>
        </p:spPr>
        <p:txBody>
          <a:bodyPr/>
          <a:lstStyle/>
          <a:p>
            <a:pPr>
              <a:lnSpc>
                <a:spcPct val="150000"/>
              </a:lnSpc>
              <a:buFont typeface="Wingdings" pitchFamily="2" charset="2"/>
              <a:buChar char="Ø"/>
            </a:pPr>
            <a:r>
              <a:rPr lang="en-US" sz="2500" dirty="0" smtClean="0">
                <a:latin typeface="Times New Roman" pitchFamily="18" charset="0"/>
                <a:cs typeface="Times New Roman" pitchFamily="18" charset="0"/>
              </a:rPr>
              <a:t>Features and roles played by members in Advance Question Paper Generation System:</a:t>
            </a:r>
          </a:p>
          <a:p>
            <a:pPr>
              <a:lnSpc>
                <a:spcPct val="150000"/>
              </a:lnSpc>
              <a:buFont typeface="Wingdings" pitchFamily="2" charset="2"/>
              <a:buChar char="Ø"/>
            </a:pPr>
            <a:endParaRPr lang="en-US" dirty="0" smtClean="0">
              <a:latin typeface="Times New Roman" pitchFamily="18" charset="0"/>
              <a:cs typeface="Times New Roman" pitchFamily="18" charset="0"/>
            </a:endParaRPr>
          </a:p>
          <a:p>
            <a:pPr>
              <a:lnSpc>
                <a:spcPct val="150000"/>
              </a:lnSpc>
              <a:buFont typeface="Wingdings" pitchFamily="2" charset="2"/>
              <a:buChar char="Ø"/>
            </a:pPr>
            <a:endParaRPr lang="en-US" dirty="0" smtClean="0">
              <a:latin typeface="Times New Roman" pitchFamily="18" charset="0"/>
              <a:cs typeface="Times New Roman" pitchFamily="18" charset="0"/>
            </a:endParaRPr>
          </a:p>
          <a:p>
            <a:pPr>
              <a:lnSpc>
                <a:spcPct val="150000"/>
              </a:lnSpc>
              <a:buFont typeface="Wingdings" pitchFamily="2" charset="2"/>
              <a:buChar char="Ø"/>
            </a:pPr>
            <a:endParaRPr lang="en-US" dirty="0" smtClean="0">
              <a:latin typeface="Times New Roman" pitchFamily="18" charset="0"/>
              <a:cs typeface="Times New Roman" pitchFamily="18" charset="0"/>
            </a:endParaRPr>
          </a:p>
          <a:p>
            <a:pPr>
              <a:lnSpc>
                <a:spcPct val="150000"/>
              </a:lnSpc>
              <a:buFont typeface="Wingdings" pitchFamily="2" charset="2"/>
              <a:buChar char="Ø"/>
            </a:pPr>
            <a:endParaRPr lang="en-US" dirty="0" smtClean="0">
              <a:latin typeface="Times New Roman" pitchFamily="18" charset="0"/>
              <a:cs typeface="Times New Roman" pitchFamily="18" charset="0"/>
            </a:endParaRPr>
          </a:p>
          <a:p>
            <a:pPr>
              <a:lnSpc>
                <a:spcPct val="150000"/>
              </a:lnSpc>
              <a:buFont typeface="Wingdings" pitchFamily="2" charset="2"/>
              <a:buChar char="Ø"/>
            </a:pPr>
            <a:endParaRPr lang="en-US" dirty="0" smtClean="0">
              <a:latin typeface="Times New Roman" pitchFamily="18" charset="0"/>
              <a:cs typeface="Times New Roman" pitchFamily="18" charset="0"/>
            </a:endParaRPr>
          </a:p>
          <a:p>
            <a:pPr>
              <a:lnSpc>
                <a:spcPct val="150000"/>
              </a:lnSpc>
              <a:buFont typeface="Wingdings" pitchFamily="2" charset="2"/>
              <a:buChar char="Ø"/>
            </a:pPr>
            <a:endParaRPr lang="en-US" dirty="0" smtClean="0">
              <a:latin typeface="Times New Roman" pitchFamily="18" charset="0"/>
              <a:cs typeface="Times New Roman" pitchFamily="18" charset="0"/>
            </a:endParaRPr>
          </a:p>
          <a:p>
            <a:pPr fontAlgn="t"/>
            <a:endParaRPr lang="en-US" dirty="0" smtClean="0"/>
          </a:p>
          <a:p>
            <a:endParaRPr lang="en-US" dirty="0"/>
          </a:p>
        </p:txBody>
      </p:sp>
      <p:graphicFrame>
        <p:nvGraphicFramePr>
          <p:cNvPr id="4" name="Table 3"/>
          <p:cNvGraphicFramePr>
            <a:graphicFrameLocks noGrp="1"/>
          </p:cNvGraphicFramePr>
          <p:nvPr/>
        </p:nvGraphicFramePr>
        <p:xfrm>
          <a:off x="1066800" y="2895600"/>
          <a:ext cx="6096000" cy="2087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2500" dirty="0" smtClean="0">
                          <a:latin typeface="Times New Roman" pitchFamily="18" charset="0"/>
                          <a:cs typeface="Times New Roman" pitchFamily="18" charset="0"/>
                        </a:rPr>
                        <a:t>Administrator</a:t>
                      </a:r>
                      <a:endParaRPr lang="en-US" sz="2500" dirty="0">
                        <a:latin typeface="Times New Roman" pitchFamily="18" charset="0"/>
                        <a:cs typeface="Times New Roman" pitchFamily="18" charset="0"/>
                      </a:endParaRPr>
                    </a:p>
                  </a:txBody>
                  <a:tcPr/>
                </a:tc>
                <a:tc>
                  <a:txBody>
                    <a:bodyPr/>
                    <a:lstStyle/>
                    <a:p>
                      <a:r>
                        <a:rPr lang="en-US" sz="2500" dirty="0" smtClean="0">
                          <a:effectLst/>
                          <a:latin typeface="Times New Roman" pitchFamily="18" charset="0"/>
                          <a:cs typeface="Times New Roman" pitchFamily="18" charset="0"/>
                        </a:rPr>
                        <a:t>Provides updates</a:t>
                      </a:r>
                      <a:r>
                        <a:rPr lang="en-US" sz="2500" baseline="0" dirty="0" smtClean="0">
                          <a:effectLst/>
                          <a:latin typeface="Times New Roman" pitchFamily="18" charset="0"/>
                          <a:cs typeface="Times New Roman" pitchFamily="18" charset="0"/>
                        </a:rPr>
                        <a:t> and </a:t>
                      </a:r>
                      <a:r>
                        <a:rPr lang="en-US" sz="2500" dirty="0" smtClean="0">
                          <a:effectLst/>
                          <a:latin typeface="Times New Roman" pitchFamily="18" charset="0"/>
                          <a:cs typeface="Times New Roman" pitchFamily="18" charset="0"/>
                        </a:rPr>
                        <a:t>notifications</a:t>
                      </a:r>
                      <a:r>
                        <a:rPr lang="en-US" sz="2500" baseline="0" dirty="0" smtClean="0">
                          <a:effectLst/>
                          <a:latin typeface="Times New Roman" pitchFamily="18" charset="0"/>
                          <a:cs typeface="Times New Roman" pitchFamily="18" charset="0"/>
                        </a:rPr>
                        <a:t> about  syllabus.</a:t>
                      </a:r>
                      <a:endParaRPr lang="en-US" sz="2500" dirty="0">
                        <a:latin typeface="Times New Roman" pitchFamily="18" charset="0"/>
                        <a:cs typeface="Times New Roman" pitchFamily="18" charset="0"/>
                      </a:endParaRPr>
                    </a:p>
                  </a:txBody>
                  <a:tcPr/>
                </a:tc>
              </a:tr>
              <a:tr h="370840">
                <a:tc>
                  <a:txBody>
                    <a:bodyPr/>
                    <a:lstStyle/>
                    <a:p>
                      <a:r>
                        <a:rPr lang="en-US" sz="2500" dirty="0" smtClean="0">
                          <a:latin typeface="Times New Roman" pitchFamily="18" charset="0"/>
                          <a:cs typeface="Times New Roman" pitchFamily="18" charset="0"/>
                        </a:rPr>
                        <a:t>Faculty</a:t>
                      </a:r>
                      <a:endParaRPr lang="en-US" sz="25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smtClean="0">
                          <a:effectLst/>
                          <a:latin typeface="Times New Roman" pitchFamily="18" charset="0"/>
                          <a:cs typeface="Times New Roman" pitchFamily="18" charset="0"/>
                        </a:rPr>
                        <a:t>Receives updates and</a:t>
                      </a:r>
                      <a:r>
                        <a:rPr lang="en-US" sz="2500" baseline="0" dirty="0" smtClean="0">
                          <a:effectLst/>
                          <a:latin typeface="Times New Roman" pitchFamily="18" charset="0"/>
                          <a:cs typeface="Times New Roman" pitchFamily="18" charset="0"/>
                        </a:rPr>
                        <a:t> notifications</a:t>
                      </a:r>
                      <a:r>
                        <a:rPr lang="en-US" sz="2500" dirty="0" smtClean="0">
                          <a:effectLst/>
                          <a:latin typeface="Times New Roman" pitchFamily="18" charset="0"/>
                          <a:cs typeface="Times New Roman" pitchFamily="18" charset="0"/>
                        </a:rPr>
                        <a:t>.</a:t>
                      </a:r>
                      <a:endParaRPr lang="en-US" sz="2500" dirty="0" smtClean="0">
                        <a:effectLst/>
                        <a:latin typeface="Times New Roman" pitchFamily="18" charset="0"/>
                        <a:ea typeface="Times New Roman" panose="02020603050405020304" pitchFamily="18" charset="0"/>
                        <a:cs typeface="Times New Roman"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467600" cy="655638"/>
          </a:xfrm>
        </p:spPr>
        <p:txBody>
          <a:bodyPr>
            <a:normAutofit/>
          </a:bodyPr>
          <a:lstStyle/>
          <a:p>
            <a:pPr algn="ctr"/>
            <a:r>
              <a:rPr lang="en-US" sz="3600" b="1" dirty="0" smtClean="0">
                <a:latin typeface="Times New Roman" pitchFamily="18" charset="0"/>
                <a:cs typeface="Times New Roman" pitchFamily="18" charset="0"/>
              </a:rPr>
              <a:t>Project Description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838200"/>
            <a:ext cx="8534400" cy="5867400"/>
          </a:xfrm>
        </p:spPr>
        <p:txBody>
          <a:bodyPr>
            <a:normAutofit/>
          </a:bodyPr>
          <a:lstStyle/>
          <a:p>
            <a:pPr algn="just">
              <a:lnSpc>
                <a:spcPct val="120000"/>
              </a:lnSpc>
              <a:buNone/>
            </a:pPr>
            <a:r>
              <a:rPr lang="en-US" sz="2500" b="1" dirty="0" smtClean="0">
                <a:latin typeface="Times New Roman" pitchFamily="18" charset="0"/>
                <a:cs typeface="Times New Roman" pitchFamily="18" charset="0"/>
              </a:rPr>
              <a:t>Preprocessing</a:t>
            </a:r>
            <a:endParaRPr lang="en-US" sz="2500" dirty="0" smtClean="0">
              <a:latin typeface="Times New Roman" pitchFamily="18" charset="0"/>
              <a:cs typeface="Times New Roman" pitchFamily="18" charset="0"/>
            </a:endParaRPr>
          </a:p>
          <a:p>
            <a:pPr algn="just">
              <a:lnSpc>
                <a:spcPct val="120000"/>
              </a:lnSpc>
              <a:buFont typeface="Wingdings" pitchFamily="2" charset="2"/>
              <a:buChar char="Ø"/>
            </a:pPr>
            <a:r>
              <a:rPr lang="en-US" sz="2500" dirty="0" smtClean="0">
                <a:latin typeface="Times New Roman" pitchFamily="18" charset="0"/>
                <a:cs typeface="Times New Roman" pitchFamily="18" charset="0"/>
              </a:rPr>
              <a:t> File Conversion according to university format.</a:t>
            </a:r>
          </a:p>
          <a:p>
            <a:pPr algn="just">
              <a:lnSpc>
                <a:spcPct val="120000"/>
              </a:lnSpc>
              <a:buFont typeface="Wingdings" pitchFamily="2" charset="2"/>
              <a:buChar char="Ø"/>
            </a:pPr>
            <a:r>
              <a:rPr lang="en-US" sz="2500" dirty="0" smtClean="0">
                <a:latin typeface="Times New Roman" pitchFamily="18" charset="0"/>
                <a:cs typeface="Times New Roman" pitchFamily="18" charset="0"/>
              </a:rPr>
              <a:t>CSV file will be imported to database.</a:t>
            </a:r>
          </a:p>
          <a:p>
            <a:pPr algn="just">
              <a:lnSpc>
                <a:spcPct val="120000"/>
              </a:lnSpc>
              <a:buFont typeface="Wingdings" pitchFamily="2" charset="2"/>
              <a:buChar char="Ø"/>
            </a:pPr>
            <a:r>
              <a:rPr lang="en-US" sz="2500" dirty="0" smtClean="0">
                <a:latin typeface="Times New Roman" pitchFamily="18" charset="0"/>
                <a:cs typeface="Times New Roman" pitchFamily="18" charset="0"/>
              </a:rPr>
              <a:t>Finally Select the appropriate field(column) to generate paper.</a:t>
            </a:r>
          </a:p>
          <a:p>
            <a:pPr algn="just">
              <a:lnSpc>
                <a:spcPct val="120000"/>
              </a:lnSpc>
              <a:buFont typeface="Wingdings" pitchFamily="2" charset="2"/>
              <a:buChar char="Ø"/>
            </a:pPr>
            <a:endParaRPr lang="en-US" sz="2500" dirty="0" smtClean="0">
              <a:latin typeface="Times New Roman" pitchFamily="18" charset="0"/>
              <a:cs typeface="Times New Roman" pitchFamily="18" charset="0"/>
            </a:endParaRPr>
          </a:p>
          <a:p>
            <a:pPr algn="just">
              <a:lnSpc>
                <a:spcPct val="120000"/>
              </a:lnSpc>
              <a:buNone/>
            </a:pPr>
            <a:r>
              <a:rPr lang="en-US" sz="2500" b="1" dirty="0" smtClean="0">
                <a:latin typeface="Times New Roman" pitchFamily="18" charset="0"/>
                <a:cs typeface="Times New Roman" pitchFamily="18" charset="0"/>
              </a:rPr>
              <a:t>String Tokenized</a:t>
            </a:r>
          </a:p>
          <a:p>
            <a:pPr algn="just">
              <a:lnSpc>
                <a:spcPct val="120000"/>
              </a:lnSpc>
              <a:buFont typeface="Wingdings" pitchFamily="2" charset="2"/>
              <a:buChar char="Ø"/>
            </a:pPr>
            <a:r>
              <a:rPr lang="en-US" sz="2500" dirty="0" smtClean="0">
                <a:latin typeface="Times New Roman" pitchFamily="18" charset="0"/>
                <a:cs typeface="Times New Roman" pitchFamily="18" charset="0"/>
              </a:rPr>
              <a:t>The string tokenized class allows an application to break a string into tokens. The tokenization method is much simpler when it is used by the StringTokenizer class.</a:t>
            </a:r>
          </a:p>
          <a:p>
            <a:pPr algn="just">
              <a:lnSpc>
                <a:spcPct val="120000"/>
              </a:lnSpc>
              <a:buFont typeface="Wingdings" pitchFamily="2" charset="2"/>
              <a:buChar char="Ø"/>
            </a:pPr>
            <a:r>
              <a:rPr lang="en-US" sz="2500" dirty="0" smtClean="0">
                <a:latin typeface="Times New Roman" pitchFamily="18" charset="0"/>
                <a:cs typeface="Times New Roman" pitchFamily="18" charset="0"/>
              </a:rPr>
              <a:t>Delimiters can be comma, semi-colon etc.</a:t>
            </a:r>
          </a:p>
          <a:p>
            <a:pPr algn="just">
              <a:lnSpc>
                <a:spcPct val="120000"/>
              </a:lnSpc>
              <a:buNone/>
            </a:pPr>
            <a:r>
              <a:rPr lang="en-US" sz="2500" dirty="0" smtClean="0">
                <a:latin typeface="Times New Roman" pitchFamily="18" charset="0"/>
                <a:cs typeface="Times New Roman" pitchFamily="18" charset="0"/>
              </a:rPr>
              <a:t>                                    </a:t>
            </a:r>
          </a:p>
          <a:p>
            <a:pPr>
              <a:lnSpc>
                <a:spcPct val="120000"/>
              </a:lnSpc>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1000"/>
                                        <p:tgtEl>
                                          <p:spTgt spid="3">
                                            <p:txEl>
                                              <p:pRg st="7" end="7"/>
                                            </p:txEl>
                                          </p:spTgt>
                                        </p:tgtEl>
                                      </p:cBhvr>
                                    </p:animEffect>
                                    <p:anim calcmode="lin" valueType="num">
                                      <p:cBhvr>
                                        <p:cTn id="5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609600"/>
          </a:xfrm>
        </p:spPr>
        <p:txBody>
          <a:bodyPr>
            <a:noAutofit/>
          </a:bodyPr>
          <a:lstStyle/>
          <a:p>
            <a:pPr algn="ctr"/>
            <a:r>
              <a:rPr lang="en-US" sz="3600" b="1" dirty="0" smtClean="0">
                <a:latin typeface="Times New Roman" pitchFamily="18" charset="0"/>
                <a:cs typeface="Times New Roman" pitchFamily="18" charset="0"/>
              </a:rPr>
              <a:t>Project Description (Cont…)</a:t>
            </a:r>
            <a:endParaRPr lang="en-US" sz="3200" dirty="0"/>
          </a:p>
        </p:txBody>
      </p:sp>
      <p:sp>
        <p:nvSpPr>
          <p:cNvPr id="3" name="Content Placeholder 2"/>
          <p:cNvSpPr>
            <a:spLocks noGrp="1"/>
          </p:cNvSpPr>
          <p:nvPr>
            <p:ph sz="quarter" idx="1"/>
          </p:nvPr>
        </p:nvSpPr>
        <p:spPr>
          <a:xfrm>
            <a:off x="152400" y="838200"/>
            <a:ext cx="8534400" cy="5788152"/>
          </a:xfrm>
        </p:spPr>
        <p:txBody>
          <a:bodyPr>
            <a:normAutofit/>
          </a:bodyPr>
          <a:lstStyle/>
          <a:p>
            <a:pPr algn="just">
              <a:buNone/>
            </a:pPr>
            <a:r>
              <a:rPr lang="en-US" sz="2700" b="1" dirty="0" smtClean="0">
                <a:latin typeface="Times New Roman" pitchFamily="18" charset="0"/>
                <a:cs typeface="Times New Roman" pitchFamily="18" charset="0"/>
              </a:rPr>
              <a:t>Requirements</a:t>
            </a:r>
          </a:p>
          <a:p>
            <a:pPr>
              <a:lnSpc>
                <a:spcPct val="150000"/>
              </a:lnSpc>
              <a:buFont typeface="Wingdings" pitchFamily="2" charset="2"/>
              <a:buChar char="Ø"/>
            </a:pPr>
            <a:r>
              <a:rPr lang="en-US" sz="2500" dirty="0" smtClean="0">
                <a:latin typeface="Times New Roman" pitchFamily="18" charset="0"/>
                <a:cs typeface="Times New Roman" pitchFamily="18" charset="0"/>
              </a:rPr>
              <a:t>Software requirements</a:t>
            </a:r>
          </a:p>
          <a:p>
            <a:pPr>
              <a:lnSpc>
                <a:spcPct val="150000"/>
              </a:lnSpc>
              <a:buNone/>
            </a:pPr>
            <a:r>
              <a:rPr lang="en-US" sz="2500" dirty="0" smtClean="0">
                <a:latin typeface="Times New Roman" pitchFamily="18" charset="0"/>
                <a:cs typeface="Times New Roman" pitchFamily="18" charset="0"/>
              </a:rPr>
              <a:t>1. Net beans Integrated Development Environment (IDE)</a:t>
            </a:r>
          </a:p>
          <a:p>
            <a:pPr>
              <a:lnSpc>
                <a:spcPct val="150000"/>
              </a:lnSpc>
              <a:buNone/>
            </a:pPr>
            <a:r>
              <a:rPr lang="en-US" sz="2500" dirty="0" smtClean="0">
                <a:latin typeface="Times New Roman" pitchFamily="18" charset="0"/>
                <a:cs typeface="Times New Roman" pitchFamily="18" charset="0"/>
              </a:rPr>
              <a:t>2. Java Development Kit (JDK)</a:t>
            </a:r>
          </a:p>
          <a:p>
            <a:pPr>
              <a:lnSpc>
                <a:spcPct val="150000"/>
              </a:lnSpc>
              <a:buNone/>
            </a:pPr>
            <a:endParaRPr lang="en-US" sz="2500" dirty="0" smtClean="0">
              <a:latin typeface="Times New Roman" pitchFamily="18" charset="0"/>
              <a:cs typeface="Times New Roman" pitchFamily="18" charset="0"/>
            </a:endParaRPr>
          </a:p>
          <a:p>
            <a:pPr>
              <a:lnSpc>
                <a:spcPct val="150000"/>
              </a:lnSpc>
              <a:buFont typeface="Wingdings" pitchFamily="2" charset="2"/>
              <a:buChar char="Ø"/>
            </a:pPr>
            <a:r>
              <a:rPr lang="en-US" sz="2500" dirty="0" smtClean="0">
                <a:latin typeface="Times New Roman" pitchFamily="18" charset="0"/>
                <a:cs typeface="Times New Roman" pitchFamily="18" charset="0"/>
              </a:rPr>
              <a:t>Hardware requirements</a:t>
            </a:r>
          </a:p>
          <a:p>
            <a:pPr>
              <a:lnSpc>
                <a:spcPct val="150000"/>
              </a:lnSpc>
              <a:buNone/>
            </a:pPr>
            <a:r>
              <a:rPr lang="en-US" sz="2500" dirty="0" smtClean="0">
                <a:latin typeface="Times New Roman" pitchFamily="18" charset="0"/>
                <a:cs typeface="Times New Roman" pitchFamily="18" charset="0"/>
              </a:rPr>
              <a:t>1. 1 GB RAM</a:t>
            </a:r>
          </a:p>
          <a:p>
            <a:pPr>
              <a:lnSpc>
                <a:spcPct val="150000"/>
              </a:lnSpc>
              <a:buNone/>
            </a:pPr>
            <a:r>
              <a:rPr lang="en-US" sz="2500" dirty="0" smtClean="0">
                <a:latin typeface="Times New Roman" pitchFamily="18" charset="0"/>
                <a:cs typeface="Times New Roman" pitchFamily="18" charset="0"/>
              </a:rPr>
              <a:t>2. Dual Core</a:t>
            </a:r>
          </a:p>
          <a:p>
            <a:pPr>
              <a:lnSpc>
                <a:spcPct val="150000"/>
              </a:lnSpc>
              <a:buNone/>
            </a:pPr>
            <a:r>
              <a:rPr lang="en-US" sz="2500" dirty="0" smtClean="0">
                <a:latin typeface="Times New Roman" pitchFamily="18" charset="0"/>
                <a:cs typeface="Times New Roman" pitchFamily="18" charset="0"/>
              </a:rPr>
              <a:t>3. Windows 7/XP/Vista</a:t>
            </a:r>
          </a:p>
          <a:p>
            <a:pPr algn="just">
              <a:buNone/>
            </a:pP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1000"/>
                                        <p:tgtEl>
                                          <p:spTgt spid="3">
                                            <p:txEl>
                                              <p:pRg st="7" end="7"/>
                                            </p:txEl>
                                          </p:spTgt>
                                        </p:tgtEl>
                                      </p:cBhvr>
                                    </p:animEffect>
                                    <p:anim calcmode="lin" valueType="num">
                                      <p:cBhvr>
                                        <p:cTn id="5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Effect transition="in" filter="fade">
                                      <p:cBhvr>
                                        <p:cTn id="64" dur="1000"/>
                                        <p:tgtEl>
                                          <p:spTgt spid="3">
                                            <p:txEl>
                                              <p:pRg st="8" end="8"/>
                                            </p:txEl>
                                          </p:spTgt>
                                        </p:tgtEl>
                                      </p:cBhvr>
                                    </p:animEffect>
                                    <p:anim calcmode="lin" valueType="num">
                                      <p:cBhvr>
                                        <p:cTn id="6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990600"/>
            <a:ext cx="8534400" cy="5638800"/>
          </a:xfrm>
        </p:spPr>
        <p:txBody>
          <a:bodyPr/>
          <a:lstStyle/>
          <a:p>
            <a:pPr algn="just">
              <a:lnSpc>
                <a:spcPct val="150000"/>
              </a:lnSpc>
              <a:buNone/>
            </a:pPr>
            <a:endParaRPr lang="en-US" sz="2500" dirty="0" smtClean="0">
              <a:latin typeface="Times New Roman" pitchFamily="18" charset="0"/>
              <a:cs typeface="Times New Roman" pitchFamily="18" charset="0"/>
            </a:endParaRPr>
          </a:p>
          <a:p>
            <a:pPr>
              <a:buNone/>
            </a:pPr>
            <a:endParaRPr lang="en-US" dirty="0"/>
          </a:p>
        </p:txBody>
      </p:sp>
      <p:sp>
        <p:nvSpPr>
          <p:cNvPr id="78" name="Rectangle 77"/>
          <p:cNvSpPr/>
          <p:nvPr/>
        </p:nvSpPr>
        <p:spPr>
          <a:xfrm>
            <a:off x="5181600" y="1524000"/>
            <a:ext cx="2057400" cy="1143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hlinkClick r:id="" action="ppaction://noaction"/>
              </a:rPr>
              <a:t>Pattern</a:t>
            </a:r>
          </a:p>
          <a:p>
            <a:pPr algn="ctr"/>
            <a:r>
              <a:rPr lang="en-US" dirty="0" smtClean="0">
                <a:hlinkClick r:id="" action="ppaction://noaction"/>
              </a:rPr>
              <a:t>Composer</a:t>
            </a:r>
            <a:endParaRPr lang="en-US" dirty="0"/>
          </a:p>
        </p:txBody>
      </p:sp>
      <p:cxnSp>
        <p:nvCxnSpPr>
          <p:cNvPr id="79" name="Straight Connector 78"/>
          <p:cNvCxnSpPr/>
          <p:nvPr/>
        </p:nvCxnSpPr>
        <p:spPr>
          <a:xfrm>
            <a:off x="17526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22860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28956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34290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39624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45720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51816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57912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64008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70104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1219200" y="106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rot="5400000">
            <a:off x="1029494" y="13327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rot="5400000">
            <a:off x="1029494" y="17899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5400000">
            <a:off x="1029494" y="23233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5400000">
            <a:off x="1029494" y="28567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rot="5400000">
            <a:off x="1029494" y="33901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12954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18288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24384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30480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36576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42672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a:off x="48006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a:off x="53340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58674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64008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69342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rot="5400000">
            <a:off x="7277894" y="13327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rot="5400000">
            <a:off x="7277894" y="18661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rot="5400000">
            <a:off x="7277894" y="33901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rot="5400000">
            <a:off x="7277894" y="23995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rot="5400000">
            <a:off x="7277894" y="2932906"/>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111" name="Rectangle 110"/>
          <p:cNvSpPr/>
          <p:nvPr/>
        </p:nvSpPr>
        <p:spPr>
          <a:xfrm>
            <a:off x="1600200" y="1600200"/>
            <a:ext cx="17526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hlinkClick r:id="" action="ppaction://noaction"/>
              </a:rPr>
              <a:t>Syllabus</a:t>
            </a:r>
          </a:p>
          <a:p>
            <a:pPr algn="ctr"/>
            <a:r>
              <a:rPr lang="en-US" dirty="0" smtClean="0">
                <a:hlinkClick r:id="" action="ppaction://noaction"/>
              </a:rPr>
              <a:t>Engine</a:t>
            </a:r>
            <a:endParaRPr lang="en-US" dirty="0"/>
          </a:p>
        </p:txBody>
      </p:sp>
      <p:cxnSp>
        <p:nvCxnSpPr>
          <p:cNvPr id="112" name="Straight Arrow Connector 111"/>
          <p:cNvCxnSpPr>
            <a:stCxn id="111" idx="3"/>
            <a:endCxn id="78" idx="1"/>
          </p:cNvCxnSpPr>
          <p:nvPr/>
        </p:nvCxnSpPr>
        <p:spPr>
          <a:xfrm>
            <a:off x="3352800" y="2095500"/>
            <a:ext cx="1828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4" name="Straight Arrow Connector 113"/>
          <p:cNvCxnSpPr/>
          <p:nvPr/>
        </p:nvCxnSpPr>
        <p:spPr>
          <a:xfrm rot="5400000">
            <a:off x="3925094" y="3873933"/>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5" name="Rectangle 114"/>
          <p:cNvSpPr/>
          <p:nvPr/>
        </p:nvSpPr>
        <p:spPr>
          <a:xfrm>
            <a:off x="3041073" y="4225636"/>
            <a:ext cx="2438400" cy="1981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Generate Paper</a:t>
            </a:r>
            <a:endParaRPr lang="en-US" dirty="0"/>
          </a:p>
        </p:txBody>
      </p:sp>
      <p:sp>
        <p:nvSpPr>
          <p:cNvPr id="117" name="TextBox 116"/>
          <p:cNvSpPr txBox="1"/>
          <p:nvPr/>
        </p:nvSpPr>
        <p:spPr>
          <a:xfrm>
            <a:off x="2895600" y="152400"/>
            <a:ext cx="2743200" cy="369332"/>
          </a:xfrm>
          <a:prstGeom prst="rect">
            <a:avLst/>
          </a:prstGeom>
          <a:noFill/>
        </p:spPr>
        <p:txBody>
          <a:bodyPr wrap="square" rtlCol="0">
            <a:spAutoFit/>
          </a:bodyPr>
          <a:lstStyle/>
          <a:p>
            <a:r>
              <a:rPr lang="en-US" b="1" dirty="0" smtClean="0">
                <a:solidFill>
                  <a:schemeClr val="accent2"/>
                </a:solidFill>
              </a:rPr>
              <a:t>FLOW-DIAGRAM</a:t>
            </a:r>
            <a:endParaRPr lang="en-US"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4" presetClass="entr" presetSubtype="0" accel="100000" fill="hold" grpId="0" nodeType="click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p:cTn id="14" dur="500" fill="hold"/>
                                        <p:tgtEl>
                                          <p:spTgt spid="78"/>
                                        </p:tgtEl>
                                        <p:attrNameLst>
                                          <p:attrName>ppt_w</p:attrName>
                                        </p:attrNameLst>
                                      </p:cBhvr>
                                      <p:tavLst>
                                        <p:tav tm="0">
                                          <p:val>
                                            <p:strVal val="#ppt_w*0.05"/>
                                          </p:val>
                                        </p:tav>
                                        <p:tav tm="100000">
                                          <p:val>
                                            <p:strVal val="#ppt_w"/>
                                          </p:val>
                                        </p:tav>
                                      </p:tavLst>
                                    </p:anim>
                                    <p:anim calcmode="lin" valueType="num">
                                      <p:cBhvr>
                                        <p:cTn id="15" dur="500" fill="hold"/>
                                        <p:tgtEl>
                                          <p:spTgt spid="78"/>
                                        </p:tgtEl>
                                        <p:attrNameLst>
                                          <p:attrName>ppt_h</p:attrName>
                                        </p:attrNameLst>
                                      </p:cBhvr>
                                      <p:tavLst>
                                        <p:tav tm="0">
                                          <p:val>
                                            <p:strVal val="#ppt_h"/>
                                          </p:val>
                                        </p:tav>
                                        <p:tav tm="100000">
                                          <p:val>
                                            <p:strVal val="#ppt_h"/>
                                          </p:val>
                                        </p:tav>
                                      </p:tavLst>
                                    </p:anim>
                                    <p:anim calcmode="lin" valueType="num">
                                      <p:cBhvr>
                                        <p:cTn id="16" dur="500" fill="hold"/>
                                        <p:tgtEl>
                                          <p:spTgt spid="78"/>
                                        </p:tgtEl>
                                        <p:attrNameLst>
                                          <p:attrName>ppt_x</p:attrName>
                                        </p:attrNameLst>
                                      </p:cBhvr>
                                      <p:tavLst>
                                        <p:tav tm="0">
                                          <p:val>
                                            <p:strVal val="#ppt_x-.2"/>
                                          </p:val>
                                        </p:tav>
                                        <p:tav tm="100000">
                                          <p:val>
                                            <p:strVal val="#ppt_x"/>
                                          </p:val>
                                        </p:tav>
                                      </p:tavLst>
                                    </p:anim>
                                    <p:anim calcmode="lin" valueType="num">
                                      <p:cBhvr>
                                        <p:cTn id="17" dur="500" fill="hold"/>
                                        <p:tgtEl>
                                          <p:spTgt spid="78"/>
                                        </p:tgtEl>
                                        <p:attrNameLst>
                                          <p:attrName>ppt_y</p:attrName>
                                        </p:attrNameLst>
                                      </p:cBhvr>
                                      <p:tavLst>
                                        <p:tav tm="0">
                                          <p:val>
                                            <p:strVal val="#ppt_y"/>
                                          </p:val>
                                        </p:tav>
                                        <p:tav tm="100000">
                                          <p:val>
                                            <p:strVal val="#ppt_y"/>
                                          </p:val>
                                        </p:tav>
                                      </p:tavLst>
                                    </p:anim>
                                    <p:animEffect transition="in" filter="fade">
                                      <p:cBhvr>
                                        <p:cTn id="18" dur="500"/>
                                        <p:tgtEl>
                                          <p:spTgt spid="78"/>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anim calcmode="lin" valueType="num">
                                      <p:cBhvr>
                                        <p:cTn id="21" dur="500" fill="hold"/>
                                        <p:tgtEl>
                                          <p:spTgt spid="79"/>
                                        </p:tgtEl>
                                        <p:attrNameLst>
                                          <p:attrName>ppt_w</p:attrName>
                                        </p:attrNameLst>
                                      </p:cBhvr>
                                      <p:tavLst>
                                        <p:tav tm="0">
                                          <p:val>
                                            <p:strVal val="#ppt_w*0.05"/>
                                          </p:val>
                                        </p:tav>
                                        <p:tav tm="100000">
                                          <p:val>
                                            <p:strVal val="#ppt_w"/>
                                          </p:val>
                                        </p:tav>
                                      </p:tavLst>
                                    </p:anim>
                                    <p:anim calcmode="lin" valueType="num">
                                      <p:cBhvr>
                                        <p:cTn id="22" dur="500" fill="hold"/>
                                        <p:tgtEl>
                                          <p:spTgt spid="79"/>
                                        </p:tgtEl>
                                        <p:attrNameLst>
                                          <p:attrName>ppt_h</p:attrName>
                                        </p:attrNameLst>
                                      </p:cBhvr>
                                      <p:tavLst>
                                        <p:tav tm="0">
                                          <p:val>
                                            <p:strVal val="#ppt_h"/>
                                          </p:val>
                                        </p:tav>
                                        <p:tav tm="100000">
                                          <p:val>
                                            <p:strVal val="#ppt_h"/>
                                          </p:val>
                                        </p:tav>
                                      </p:tavLst>
                                    </p:anim>
                                    <p:anim calcmode="lin" valueType="num">
                                      <p:cBhvr>
                                        <p:cTn id="23" dur="500" fill="hold"/>
                                        <p:tgtEl>
                                          <p:spTgt spid="79"/>
                                        </p:tgtEl>
                                        <p:attrNameLst>
                                          <p:attrName>ppt_x</p:attrName>
                                        </p:attrNameLst>
                                      </p:cBhvr>
                                      <p:tavLst>
                                        <p:tav tm="0">
                                          <p:val>
                                            <p:strVal val="#ppt_x-.2"/>
                                          </p:val>
                                        </p:tav>
                                        <p:tav tm="100000">
                                          <p:val>
                                            <p:strVal val="#ppt_x"/>
                                          </p:val>
                                        </p:tav>
                                      </p:tavLst>
                                    </p:anim>
                                    <p:anim calcmode="lin" valueType="num">
                                      <p:cBhvr>
                                        <p:cTn id="24" dur="500" fill="hold"/>
                                        <p:tgtEl>
                                          <p:spTgt spid="79"/>
                                        </p:tgtEl>
                                        <p:attrNameLst>
                                          <p:attrName>ppt_y</p:attrName>
                                        </p:attrNameLst>
                                      </p:cBhvr>
                                      <p:tavLst>
                                        <p:tav tm="0">
                                          <p:val>
                                            <p:strVal val="#ppt_y"/>
                                          </p:val>
                                        </p:tav>
                                        <p:tav tm="100000">
                                          <p:val>
                                            <p:strVal val="#ppt_y"/>
                                          </p:val>
                                        </p:tav>
                                      </p:tavLst>
                                    </p:anim>
                                    <p:animEffect transition="in" filter="fade">
                                      <p:cBhvr>
                                        <p:cTn id="25" dur="500"/>
                                        <p:tgtEl>
                                          <p:spTgt spid="79"/>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 calcmode="lin" valueType="num">
                                      <p:cBhvr>
                                        <p:cTn id="28" dur="500" fill="hold"/>
                                        <p:tgtEl>
                                          <p:spTgt spid="80"/>
                                        </p:tgtEl>
                                        <p:attrNameLst>
                                          <p:attrName>ppt_w</p:attrName>
                                        </p:attrNameLst>
                                      </p:cBhvr>
                                      <p:tavLst>
                                        <p:tav tm="0">
                                          <p:val>
                                            <p:strVal val="#ppt_w*0.05"/>
                                          </p:val>
                                        </p:tav>
                                        <p:tav tm="100000">
                                          <p:val>
                                            <p:strVal val="#ppt_w"/>
                                          </p:val>
                                        </p:tav>
                                      </p:tavLst>
                                    </p:anim>
                                    <p:anim calcmode="lin" valueType="num">
                                      <p:cBhvr>
                                        <p:cTn id="29" dur="500" fill="hold"/>
                                        <p:tgtEl>
                                          <p:spTgt spid="80"/>
                                        </p:tgtEl>
                                        <p:attrNameLst>
                                          <p:attrName>ppt_h</p:attrName>
                                        </p:attrNameLst>
                                      </p:cBhvr>
                                      <p:tavLst>
                                        <p:tav tm="0">
                                          <p:val>
                                            <p:strVal val="#ppt_h"/>
                                          </p:val>
                                        </p:tav>
                                        <p:tav tm="100000">
                                          <p:val>
                                            <p:strVal val="#ppt_h"/>
                                          </p:val>
                                        </p:tav>
                                      </p:tavLst>
                                    </p:anim>
                                    <p:anim calcmode="lin" valueType="num">
                                      <p:cBhvr>
                                        <p:cTn id="30" dur="500" fill="hold"/>
                                        <p:tgtEl>
                                          <p:spTgt spid="80"/>
                                        </p:tgtEl>
                                        <p:attrNameLst>
                                          <p:attrName>ppt_x</p:attrName>
                                        </p:attrNameLst>
                                      </p:cBhvr>
                                      <p:tavLst>
                                        <p:tav tm="0">
                                          <p:val>
                                            <p:strVal val="#ppt_x-.2"/>
                                          </p:val>
                                        </p:tav>
                                        <p:tav tm="100000">
                                          <p:val>
                                            <p:strVal val="#ppt_x"/>
                                          </p:val>
                                        </p:tav>
                                      </p:tavLst>
                                    </p:anim>
                                    <p:anim calcmode="lin" valueType="num">
                                      <p:cBhvr>
                                        <p:cTn id="31" dur="500" fill="hold"/>
                                        <p:tgtEl>
                                          <p:spTgt spid="80"/>
                                        </p:tgtEl>
                                        <p:attrNameLst>
                                          <p:attrName>ppt_y</p:attrName>
                                        </p:attrNameLst>
                                      </p:cBhvr>
                                      <p:tavLst>
                                        <p:tav tm="0">
                                          <p:val>
                                            <p:strVal val="#ppt_y"/>
                                          </p:val>
                                        </p:tav>
                                        <p:tav tm="100000">
                                          <p:val>
                                            <p:strVal val="#ppt_y"/>
                                          </p:val>
                                        </p:tav>
                                      </p:tavLst>
                                    </p:anim>
                                    <p:animEffect transition="in" filter="fade">
                                      <p:cBhvr>
                                        <p:cTn id="32" dur="500"/>
                                        <p:tgtEl>
                                          <p:spTgt spid="80"/>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anim calcmode="lin" valueType="num">
                                      <p:cBhvr>
                                        <p:cTn id="35" dur="500" fill="hold"/>
                                        <p:tgtEl>
                                          <p:spTgt spid="81"/>
                                        </p:tgtEl>
                                        <p:attrNameLst>
                                          <p:attrName>ppt_w</p:attrName>
                                        </p:attrNameLst>
                                      </p:cBhvr>
                                      <p:tavLst>
                                        <p:tav tm="0">
                                          <p:val>
                                            <p:strVal val="#ppt_w*0.05"/>
                                          </p:val>
                                        </p:tav>
                                        <p:tav tm="100000">
                                          <p:val>
                                            <p:strVal val="#ppt_w"/>
                                          </p:val>
                                        </p:tav>
                                      </p:tavLst>
                                    </p:anim>
                                    <p:anim calcmode="lin" valueType="num">
                                      <p:cBhvr>
                                        <p:cTn id="36" dur="500" fill="hold"/>
                                        <p:tgtEl>
                                          <p:spTgt spid="81"/>
                                        </p:tgtEl>
                                        <p:attrNameLst>
                                          <p:attrName>ppt_h</p:attrName>
                                        </p:attrNameLst>
                                      </p:cBhvr>
                                      <p:tavLst>
                                        <p:tav tm="0">
                                          <p:val>
                                            <p:strVal val="#ppt_h"/>
                                          </p:val>
                                        </p:tav>
                                        <p:tav tm="100000">
                                          <p:val>
                                            <p:strVal val="#ppt_h"/>
                                          </p:val>
                                        </p:tav>
                                      </p:tavLst>
                                    </p:anim>
                                    <p:anim calcmode="lin" valueType="num">
                                      <p:cBhvr>
                                        <p:cTn id="37" dur="500" fill="hold"/>
                                        <p:tgtEl>
                                          <p:spTgt spid="81"/>
                                        </p:tgtEl>
                                        <p:attrNameLst>
                                          <p:attrName>ppt_x</p:attrName>
                                        </p:attrNameLst>
                                      </p:cBhvr>
                                      <p:tavLst>
                                        <p:tav tm="0">
                                          <p:val>
                                            <p:strVal val="#ppt_x-.2"/>
                                          </p:val>
                                        </p:tav>
                                        <p:tav tm="100000">
                                          <p:val>
                                            <p:strVal val="#ppt_x"/>
                                          </p:val>
                                        </p:tav>
                                      </p:tavLst>
                                    </p:anim>
                                    <p:anim calcmode="lin" valueType="num">
                                      <p:cBhvr>
                                        <p:cTn id="38" dur="500" fill="hold"/>
                                        <p:tgtEl>
                                          <p:spTgt spid="81"/>
                                        </p:tgtEl>
                                        <p:attrNameLst>
                                          <p:attrName>ppt_y</p:attrName>
                                        </p:attrNameLst>
                                      </p:cBhvr>
                                      <p:tavLst>
                                        <p:tav tm="0">
                                          <p:val>
                                            <p:strVal val="#ppt_y"/>
                                          </p:val>
                                        </p:tav>
                                        <p:tav tm="100000">
                                          <p:val>
                                            <p:strVal val="#ppt_y"/>
                                          </p:val>
                                        </p:tav>
                                      </p:tavLst>
                                    </p:anim>
                                    <p:animEffect transition="in" filter="fade">
                                      <p:cBhvr>
                                        <p:cTn id="39" dur="500"/>
                                        <p:tgtEl>
                                          <p:spTgt spid="81"/>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82"/>
                                        </p:tgtEl>
                                        <p:attrNameLst>
                                          <p:attrName>style.visibility</p:attrName>
                                        </p:attrNameLst>
                                      </p:cBhvr>
                                      <p:to>
                                        <p:strVal val="visible"/>
                                      </p:to>
                                    </p:set>
                                    <p:anim calcmode="lin" valueType="num">
                                      <p:cBhvr>
                                        <p:cTn id="42" dur="500" fill="hold"/>
                                        <p:tgtEl>
                                          <p:spTgt spid="82"/>
                                        </p:tgtEl>
                                        <p:attrNameLst>
                                          <p:attrName>ppt_w</p:attrName>
                                        </p:attrNameLst>
                                      </p:cBhvr>
                                      <p:tavLst>
                                        <p:tav tm="0">
                                          <p:val>
                                            <p:strVal val="#ppt_w*0.05"/>
                                          </p:val>
                                        </p:tav>
                                        <p:tav tm="100000">
                                          <p:val>
                                            <p:strVal val="#ppt_w"/>
                                          </p:val>
                                        </p:tav>
                                      </p:tavLst>
                                    </p:anim>
                                    <p:anim calcmode="lin" valueType="num">
                                      <p:cBhvr>
                                        <p:cTn id="43" dur="500" fill="hold"/>
                                        <p:tgtEl>
                                          <p:spTgt spid="82"/>
                                        </p:tgtEl>
                                        <p:attrNameLst>
                                          <p:attrName>ppt_h</p:attrName>
                                        </p:attrNameLst>
                                      </p:cBhvr>
                                      <p:tavLst>
                                        <p:tav tm="0">
                                          <p:val>
                                            <p:strVal val="#ppt_h"/>
                                          </p:val>
                                        </p:tav>
                                        <p:tav tm="100000">
                                          <p:val>
                                            <p:strVal val="#ppt_h"/>
                                          </p:val>
                                        </p:tav>
                                      </p:tavLst>
                                    </p:anim>
                                    <p:anim calcmode="lin" valueType="num">
                                      <p:cBhvr>
                                        <p:cTn id="44" dur="500" fill="hold"/>
                                        <p:tgtEl>
                                          <p:spTgt spid="82"/>
                                        </p:tgtEl>
                                        <p:attrNameLst>
                                          <p:attrName>ppt_x</p:attrName>
                                        </p:attrNameLst>
                                      </p:cBhvr>
                                      <p:tavLst>
                                        <p:tav tm="0">
                                          <p:val>
                                            <p:strVal val="#ppt_x-.2"/>
                                          </p:val>
                                        </p:tav>
                                        <p:tav tm="100000">
                                          <p:val>
                                            <p:strVal val="#ppt_x"/>
                                          </p:val>
                                        </p:tav>
                                      </p:tavLst>
                                    </p:anim>
                                    <p:anim calcmode="lin" valueType="num">
                                      <p:cBhvr>
                                        <p:cTn id="45" dur="500" fill="hold"/>
                                        <p:tgtEl>
                                          <p:spTgt spid="82"/>
                                        </p:tgtEl>
                                        <p:attrNameLst>
                                          <p:attrName>ppt_y</p:attrName>
                                        </p:attrNameLst>
                                      </p:cBhvr>
                                      <p:tavLst>
                                        <p:tav tm="0">
                                          <p:val>
                                            <p:strVal val="#ppt_y"/>
                                          </p:val>
                                        </p:tav>
                                        <p:tav tm="100000">
                                          <p:val>
                                            <p:strVal val="#ppt_y"/>
                                          </p:val>
                                        </p:tav>
                                      </p:tavLst>
                                    </p:anim>
                                    <p:animEffect transition="in" filter="fade">
                                      <p:cBhvr>
                                        <p:cTn id="46" dur="500"/>
                                        <p:tgtEl>
                                          <p:spTgt spid="82"/>
                                        </p:tgtEl>
                                      </p:cBhvr>
                                    </p:animEffect>
                                  </p:childTnLst>
                                </p:cTn>
                              </p:par>
                              <p:par>
                                <p:cTn id="47" presetID="54" presetClass="entr" presetSubtype="0" accel="100000" fill="hold" nodeType="with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p:cTn id="49" dur="500" fill="hold"/>
                                        <p:tgtEl>
                                          <p:spTgt spid="83"/>
                                        </p:tgtEl>
                                        <p:attrNameLst>
                                          <p:attrName>ppt_w</p:attrName>
                                        </p:attrNameLst>
                                      </p:cBhvr>
                                      <p:tavLst>
                                        <p:tav tm="0">
                                          <p:val>
                                            <p:strVal val="#ppt_w*0.05"/>
                                          </p:val>
                                        </p:tav>
                                        <p:tav tm="100000">
                                          <p:val>
                                            <p:strVal val="#ppt_w"/>
                                          </p:val>
                                        </p:tav>
                                      </p:tavLst>
                                    </p:anim>
                                    <p:anim calcmode="lin" valueType="num">
                                      <p:cBhvr>
                                        <p:cTn id="50" dur="500" fill="hold"/>
                                        <p:tgtEl>
                                          <p:spTgt spid="83"/>
                                        </p:tgtEl>
                                        <p:attrNameLst>
                                          <p:attrName>ppt_h</p:attrName>
                                        </p:attrNameLst>
                                      </p:cBhvr>
                                      <p:tavLst>
                                        <p:tav tm="0">
                                          <p:val>
                                            <p:strVal val="#ppt_h"/>
                                          </p:val>
                                        </p:tav>
                                        <p:tav tm="100000">
                                          <p:val>
                                            <p:strVal val="#ppt_h"/>
                                          </p:val>
                                        </p:tav>
                                      </p:tavLst>
                                    </p:anim>
                                    <p:anim calcmode="lin" valueType="num">
                                      <p:cBhvr>
                                        <p:cTn id="51" dur="500" fill="hold"/>
                                        <p:tgtEl>
                                          <p:spTgt spid="83"/>
                                        </p:tgtEl>
                                        <p:attrNameLst>
                                          <p:attrName>ppt_x</p:attrName>
                                        </p:attrNameLst>
                                      </p:cBhvr>
                                      <p:tavLst>
                                        <p:tav tm="0">
                                          <p:val>
                                            <p:strVal val="#ppt_x-.2"/>
                                          </p:val>
                                        </p:tav>
                                        <p:tav tm="100000">
                                          <p:val>
                                            <p:strVal val="#ppt_x"/>
                                          </p:val>
                                        </p:tav>
                                      </p:tavLst>
                                    </p:anim>
                                    <p:anim calcmode="lin" valueType="num">
                                      <p:cBhvr>
                                        <p:cTn id="52" dur="500" fill="hold"/>
                                        <p:tgtEl>
                                          <p:spTgt spid="83"/>
                                        </p:tgtEl>
                                        <p:attrNameLst>
                                          <p:attrName>ppt_y</p:attrName>
                                        </p:attrNameLst>
                                      </p:cBhvr>
                                      <p:tavLst>
                                        <p:tav tm="0">
                                          <p:val>
                                            <p:strVal val="#ppt_y"/>
                                          </p:val>
                                        </p:tav>
                                        <p:tav tm="100000">
                                          <p:val>
                                            <p:strVal val="#ppt_y"/>
                                          </p:val>
                                        </p:tav>
                                      </p:tavLst>
                                    </p:anim>
                                    <p:animEffect transition="in" filter="fade">
                                      <p:cBhvr>
                                        <p:cTn id="53" dur="500"/>
                                        <p:tgtEl>
                                          <p:spTgt spid="83"/>
                                        </p:tgtEl>
                                      </p:cBhvr>
                                    </p:animEffect>
                                  </p:childTnLst>
                                </p:cTn>
                              </p:par>
                              <p:par>
                                <p:cTn id="54" presetID="54" presetClass="entr" presetSubtype="0" accel="100000"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p:cTn id="56" dur="500" fill="hold"/>
                                        <p:tgtEl>
                                          <p:spTgt spid="84"/>
                                        </p:tgtEl>
                                        <p:attrNameLst>
                                          <p:attrName>ppt_w</p:attrName>
                                        </p:attrNameLst>
                                      </p:cBhvr>
                                      <p:tavLst>
                                        <p:tav tm="0">
                                          <p:val>
                                            <p:strVal val="#ppt_w*0.05"/>
                                          </p:val>
                                        </p:tav>
                                        <p:tav tm="100000">
                                          <p:val>
                                            <p:strVal val="#ppt_w"/>
                                          </p:val>
                                        </p:tav>
                                      </p:tavLst>
                                    </p:anim>
                                    <p:anim calcmode="lin" valueType="num">
                                      <p:cBhvr>
                                        <p:cTn id="57" dur="500" fill="hold"/>
                                        <p:tgtEl>
                                          <p:spTgt spid="84"/>
                                        </p:tgtEl>
                                        <p:attrNameLst>
                                          <p:attrName>ppt_h</p:attrName>
                                        </p:attrNameLst>
                                      </p:cBhvr>
                                      <p:tavLst>
                                        <p:tav tm="0">
                                          <p:val>
                                            <p:strVal val="#ppt_h"/>
                                          </p:val>
                                        </p:tav>
                                        <p:tav tm="100000">
                                          <p:val>
                                            <p:strVal val="#ppt_h"/>
                                          </p:val>
                                        </p:tav>
                                      </p:tavLst>
                                    </p:anim>
                                    <p:anim calcmode="lin" valueType="num">
                                      <p:cBhvr>
                                        <p:cTn id="58" dur="500" fill="hold"/>
                                        <p:tgtEl>
                                          <p:spTgt spid="84"/>
                                        </p:tgtEl>
                                        <p:attrNameLst>
                                          <p:attrName>ppt_x</p:attrName>
                                        </p:attrNameLst>
                                      </p:cBhvr>
                                      <p:tavLst>
                                        <p:tav tm="0">
                                          <p:val>
                                            <p:strVal val="#ppt_x-.2"/>
                                          </p:val>
                                        </p:tav>
                                        <p:tav tm="100000">
                                          <p:val>
                                            <p:strVal val="#ppt_x"/>
                                          </p:val>
                                        </p:tav>
                                      </p:tavLst>
                                    </p:anim>
                                    <p:anim calcmode="lin" valueType="num">
                                      <p:cBhvr>
                                        <p:cTn id="59" dur="500" fill="hold"/>
                                        <p:tgtEl>
                                          <p:spTgt spid="84"/>
                                        </p:tgtEl>
                                        <p:attrNameLst>
                                          <p:attrName>ppt_y</p:attrName>
                                        </p:attrNameLst>
                                      </p:cBhvr>
                                      <p:tavLst>
                                        <p:tav tm="0">
                                          <p:val>
                                            <p:strVal val="#ppt_y"/>
                                          </p:val>
                                        </p:tav>
                                        <p:tav tm="100000">
                                          <p:val>
                                            <p:strVal val="#ppt_y"/>
                                          </p:val>
                                        </p:tav>
                                      </p:tavLst>
                                    </p:anim>
                                    <p:animEffect transition="in" filter="fade">
                                      <p:cBhvr>
                                        <p:cTn id="60" dur="500"/>
                                        <p:tgtEl>
                                          <p:spTgt spid="84"/>
                                        </p:tgtEl>
                                      </p:cBhvr>
                                    </p:animEffect>
                                  </p:childTnLst>
                                </p:cTn>
                              </p:par>
                              <p:par>
                                <p:cTn id="61" presetID="54" presetClass="entr" presetSubtype="0" accel="10000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anim calcmode="lin" valueType="num">
                                      <p:cBhvr>
                                        <p:cTn id="63" dur="500" fill="hold"/>
                                        <p:tgtEl>
                                          <p:spTgt spid="85"/>
                                        </p:tgtEl>
                                        <p:attrNameLst>
                                          <p:attrName>ppt_w</p:attrName>
                                        </p:attrNameLst>
                                      </p:cBhvr>
                                      <p:tavLst>
                                        <p:tav tm="0">
                                          <p:val>
                                            <p:strVal val="#ppt_w*0.05"/>
                                          </p:val>
                                        </p:tav>
                                        <p:tav tm="100000">
                                          <p:val>
                                            <p:strVal val="#ppt_w"/>
                                          </p:val>
                                        </p:tav>
                                      </p:tavLst>
                                    </p:anim>
                                    <p:anim calcmode="lin" valueType="num">
                                      <p:cBhvr>
                                        <p:cTn id="64" dur="500" fill="hold"/>
                                        <p:tgtEl>
                                          <p:spTgt spid="85"/>
                                        </p:tgtEl>
                                        <p:attrNameLst>
                                          <p:attrName>ppt_h</p:attrName>
                                        </p:attrNameLst>
                                      </p:cBhvr>
                                      <p:tavLst>
                                        <p:tav tm="0">
                                          <p:val>
                                            <p:strVal val="#ppt_h"/>
                                          </p:val>
                                        </p:tav>
                                        <p:tav tm="100000">
                                          <p:val>
                                            <p:strVal val="#ppt_h"/>
                                          </p:val>
                                        </p:tav>
                                      </p:tavLst>
                                    </p:anim>
                                    <p:anim calcmode="lin" valueType="num">
                                      <p:cBhvr>
                                        <p:cTn id="65" dur="500" fill="hold"/>
                                        <p:tgtEl>
                                          <p:spTgt spid="85"/>
                                        </p:tgtEl>
                                        <p:attrNameLst>
                                          <p:attrName>ppt_x</p:attrName>
                                        </p:attrNameLst>
                                      </p:cBhvr>
                                      <p:tavLst>
                                        <p:tav tm="0">
                                          <p:val>
                                            <p:strVal val="#ppt_x-.2"/>
                                          </p:val>
                                        </p:tav>
                                        <p:tav tm="100000">
                                          <p:val>
                                            <p:strVal val="#ppt_x"/>
                                          </p:val>
                                        </p:tav>
                                      </p:tavLst>
                                    </p:anim>
                                    <p:anim calcmode="lin" valueType="num">
                                      <p:cBhvr>
                                        <p:cTn id="66" dur="500" fill="hold"/>
                                        <p:tgtEl>
                                          <p:spTgt spid="85"/>
                                        </p:tgtEl>
                                        <p:attrNameLst>
                                          <p:attrName>ppt_y</p:attrName>
                                        </p:attrNameLst>
                                      </p:cBhvr>
                                      <p:tavLst>
                                        <p:tav tm="0">
                                          <p:val>
                                            <p:strVal val="#ppt_y"/>
                                          </p:val>
                                        </p:tav>
                                        <p:tav tm="100000">
                                          <p:val>
                                            <p:strVal val="#ppt_y"/>
                                          </p:val>
                                        </p:tav>
                                      </p:tavLst>
                                    </p:anim>
                                    <p:animEffect transition="in" filter="fade">
                                      <p:cBhvr>
                                        <p:cTn id="67" dur="500"/>
                                        <p:tgtEl>
                                          <p:spTgt spid="85"/>
                                        </p:tgtEl>
                                      </p:cBhvr>
                                    </p:animEffect>
                                  </p:childTnLst>
                                </p:cTn>
                              </p:par>
                              <p:par>
                                <p:cTn id="68" presetID="54" presetClass="entr" presetSubtype="0" accel="100000" fill="hold" nodeType="withEffect">
                                  <p:stCondLst>
                                    <p:cond delay="0"/>
                                  </p:stCondLst>
                                  <p:childTnLst>
                                    <p:set>
                                      <p:cBhvr>
                                        <p:cTn id="69" dur="1" fill="hold">
                                          <p:stCondLst>
                                            <p:cond delay="0"/>
                                          </p:stCondLst>
                                        </p:cTn>
                                        <p:tgtEl>
                                          <p:spTgt spid="86"/>
                                        </p:tgtEl>
                                        <p:attrNameLst>
                                          <p:attrName>style.visibility</p:attrName>
                                        </p:attrNameLst>
                                      </p:cBhvr>
                                      <p:to>
                                        <p:strVal val="visible"/>
                                      </p:to>
                                    </p:set>
                                    <p:anim calcmode="lin" valueType="num">
                                      <p:cBhvr>
                                        <p:cTn id="70" dur="500" fill="hold"/>
                                        <p:tgtEl>
                                          <p:spTgt spid="86"/>
                                        </p:tgtEl>
                                        <p:attrNameLst>
                                          <p:attrName>ppt_w</p:attrName>
                                        </p:attrNameLst>
                                      </p:cBhvr>
                                      <p:tavLst>
                                        <p:tav tm="0">
                                          <p:val>
                                            <p:strVal val="#ppt_w*0.05"/>
                                          </p:val>
                                        </p:tav>
                                        <p:tav tm="100000">
                                          <p:val>
                                            <p:strVal val="#ppt_w"/>
                                          </p:val>
                                        </p:tav>
                                      </p:tavLst>
                                    </p:anim>
                                    <p:anim calcmode="lin" valueType="num">
                                      <p:cBhvr>
                                        <p:cTn id="71" dur="500" fill="hold"/>
                                        <p:tgtEl>
                                          <p:spTgt spid="86"/>
                                        </p:tgtEl>
                                        <p:attrNameLst>
                                          <p:attrName>ppt_h</p:attrName>
                                        </p:attrNameLst>
                                      </p:cBhvr>
                                      <p:tavLst>
                                        <p:tav tm="0">
                                          <p:val>
                                            <p:strVal val="#ppt_h"/>
                                          </p:val>
                                        </p:tav>
                                        <p:tav tm="100000">
                                          <p:val>
                                            <p:strVal val="#ppt_h"/>
                                          </p:val>
                                        </p:tav>
                                      </p:tavLst>
                                    </p:anim>
                                    <p:anim calcmode="lin" valueType="num">
                                      <p:cBhvr>
                                        <p:cTn id="72" dur="500" fill="hold"/>
                                        <p:tgtEl>
                                          <p:spTgt spid="86"/>
                                        </p:tgtEl>
                                        <p:attrNameLst>
                                          <p:attrName>ppt_x</p:attrName>
                                        </p:attrNameLst>
                                      </p:cBhvr>
                                      <p:tavLst>
                                        <p:tav tm="0">
                                          <p:val>
                                            <p:strVal val="#ppt_x-.2"/>
                                          </p:val>
                                        </p:tav>
                                        <p:tav tm="100000">
                                          <p:val>
                                            <p:strVal val="#ppt_x"/>
                                          </p:val>
                                        </p:tav>
                                      </p:tavLst>
                                    </p:anim>
                                    <p:anim calcmode="lin" valueType="num">
                                      <p:cBhvr>
                                        <p:cTn id="73" dur="500" fill="hold"/>
                                        <p:tgtEl>
                                          <p:spTgt spid="86"/>
                                        </p:tgtEl>
                                        <p:attrNameLst>
                                          <p:attrName>ppt_y</p:attrName>
                                        </p:attrNameLst>
                                      </p:cBhvr>
                                      <p:tavLst>
                                        <p:tav tm="0">
                                          <p:val>
                                            <p:strVal val="#ppt_y"/>
                                          </p:val>
                                        </p:tav>
                                        <p:tav tm="100000">
                                          <p:val>
                                            <p:strVal val="#ppt_y"/>
                                          </p:val>
                                        </p:tav>
                                      </p:tavLst>
                                    </p:anim>
                                    <p:animEffect transition="in" filter="fade">
                                      <p:cBhvr>
                                        <p:cTn id="74" dur="500"/>
                                        <p:tgtEl>
                                          <p:spTgt spid="86"/>
                                        </p:tgtEl>
                                      </p:cBhvr>
                                    </p:animEffect>
                                  </p:childTnLst>
                                </p:cTn>
                              </p:par>
                              <p:par>
                                <p:cTn id="75" presetID="54" presetClass="entr" presetSubtype="0" accel="10000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strVal val="#ppt_w*0.05"/>
                                          </p:val>
                                        </p:tav>
                                        <p:tav tm="100000">
                                          <p:val>
                                            <p:strVal val="#ppt_w"/>
                                          </p:val>
                                        </p:tav>
                                      </p:tavLst>
                                    </p:anim>
                                    <p:anim calcmode="lin" valueType="num">
                                      <p:cBhvr>
                                        <p:cTn id="78" dur="500" fill="hold"/>
                                        <p:tgtEl>
                                          <p:spTgt spid="87"/>
                                        </p:tgtEl>
                                        <p:attrNameLst>
                                          <p:attrName>ppt_h</p:attrName>
                                        </p:attrNameLst>
                                      </p:cBhvr>
                                      <p:tavLst>
                                        <p:tav tm="0">
                                          <p:val>
                                            <p:strVal val="#ppt_h"/>
                                          </p:val>
                                        </p:tav>
                                        <p:tav tm="100000">
                                          <p:val>
                                            <p:strVal val="#ppt_h"/>
                                          </p:val>
                                        </p:tav>
                                      </p:tavLst>
                                    </p:anim>
                                    <p:anim calcmode="lin" valueType="num">
                                      <p:cBhvr>
                                        <p:cTn id="79" dur="500" fill="hold"/>
                                        <p:tgtEl>
                                          <p:spTgt spid="87"/>
                                        </p:tgtEl>
                                        <p:attrNameLst>
                                          <p:attrName>ppt_x</p:attrName>
                                        </p:attrNameLst>
                                      </p:cBhvr>
                                      <p:tavLst>
                                        <p:tav tm="0">
                                          <p:val>
                                            <p:strVal val="#ppt_x-.2"/>
                                          </p:val>
                                        </p:tav>
                                        <p:tav tm="100000">
                                          <p:val>
                                            <p:strVal val="#ppt_x"/>
                                          </p:val>
                                        </p:tav>
                                      </p:tavLst>
                                    </p:anim>
                                    <p:anim calcmode="lin" valueType="num">
                                      <p:cBhvr>
                                        <p:cTn id="80" dur="500" fill="hold"/>
                                        <p:tgtEl>
                                          <p:spTgt spid="87"/>
                                        </p:tgtEl>
                                        <p:attrNameLst>
                                          <p:attrName>ppt_y</p:attrName>
                                        </p:attrNameLst>
                                      </p:cBhvr>
                                      <p:tavLst>
                                        <p:tav tm="0">
                                          <p:val>
                                            <p:strVal val="#ppt_y"/>
                                          </p:val>
                                        </p:tav>
                                        <p:tav tm="100000">
                                          <p:val>
                                            <p:strVal val="#ppt_y"/>
                                          </p:val>
                                        </p:tav>
                                      </p:tavLst>
                                    </p:anim>
                                    <p:animEffect transition="in" filter="fade">
                                      <p:cBhvr>
                                        <p:cTn id="81" dur="500"/>
                                        <p:tgtEl>
                                          <p:spTgt spid="87"/>
                                        </p:tgtEl>
                                      </p:cBhvr>
                                    </p:animEffect>
                                  </p:childTnLst>
                                </p:cTn>
                              </p:par>
                              <p:par>
                                <p:cTn id="82" presetID="54" presetClass="entr" presetSubtype="0" accel="100000" fill="hold" nodeType="withEffect">
                                  <p:stCondLst>
                                    <p:cond delay="0"/>
                                  </p:stCondLst>
                                  <p:childTnLst>
                                    <p:set>
                                      <p:cBhvr>
                                        <p:cTn id="83" dur="1" fill="hold">
                                          <p:stCondLst>
                                            <p:cond delay="0"/>
                                          </p:stCondLst>
                                        </p:cTn>
                                        <p:tgtEl>
                                          <p:spTgt spid="88"/>
                                        </p:tgtEl>
                                        <p:attrNameLst>
                                          <p:attrName>style.visibility</p:attrName>
                                        </p:attrNameLst>
                                      </p:cBhvr>
                                      <p:to>
                                        <p:strVal val="visible"/>
                                      </p:to>
                                    </p:set>
                                    <p:anim calcmode="lin" valueType="num">
                                      <p:cBhvr>
                                        <p:cTn id="84" dur="500" fill="hold"/>
                                        <p:tgtEl>
                                          <p:spTgt spid="88"/>
                                        </p:tgtEl>
                                        <p:attrNameLst>
                                          <p:attrName>ppt_w</p:attrName>
                                        </p:attrNameLst>
                                      </p:cBhvr>
                                      <p:tavLst>
                                        <p:tav tm="0">
                                          <p:val>
                                            <p:strVal val="#ppt_w*0.05"/>
                                          </p:val>
                                        </p:tav>
                                        <p:tav tm="100000">
                                          <p:val>
                                            <p:strVal val="#ppt_w"/>
                                          </p:val>
                                        </p:tav>
                                      </p:tavLst>
                                    </p:anim>
                                    <p:anim calcmode="lin" valueType="num">
                                      <p:cBhvr>
                                        <p:cTn id="85" dur="500" fill="hold"/>
                                        <p:tgtEl>
                                          <p:spTgt spid="88"/>
                                        </p:tgtEl>
                                        <p:attrNameLst>
                                          <p:attrName>ppt_h</p:attrName>
                                        </p:attrNameLst>
                                      </p:cBhvr>
                                      <p:tavLst>
                                        <p:tav tm="0">
                                          <p:val>
                                            <p:strVal val="#ppt_h"/>
                                          </p:val>
                                        </p:tav>
                                        <p:tav tm="100000">
                                          <p:val>
                                            <p:strVal val="#ppt_h"/>
                                          </p:val>
                                        </p:tav>
                                      </p:tavLst>
                                    </p:anim>
                                    <p:anim calcmode="lin" valueType="num">
                                      <p:cBhvr>
                                        <p:cTn id="86" dur="500" fill="hold"/>
                                        <p:tgtEl>
                                          <p:spTgt spid="88"/>
                                        </p:tgtEl>
                                        <p:attrNameLst>
                                          <p:attrName>ppt_x</p:attrName>
                                        </p:attrNameLst>
                                      </p:cBhvr>
                                      <p:tavLst>
                                        <p:tav tm="0">
                                          <p:val>
                                            <p:strVal val="#ppt_x-.2"/>
                                          </p:val>
                                        </p:tav>
                                        <p:tav tm="100000">
                                          <p:val>
                                            <p:strVal val="#ppt_x"/>
                                          </p:val>
                                        </p:tav>
                                      </p:tavLst>
                                    </p:anim>
                                    <p:anim calcmode="lin" valueType="num">
                                      <p:cBhvr>
                                        <p:cTn id="87" dur="500" fill="hold"/>
                                        <p:tgtEl>
                                          <p:spTgt spid="88"/>
                                        </p:tgtEl>
                                        <p:attrNameLst>
                                          <p:attrName>ppt_y</p:attrName>
                                        </p:attrNameLst>
                                      </p:cBhvr>
                                      <p:tavLst>
                                        <p:tav tm="0">
                                          <p:val>
                                            <p:strVal val="#ppt_y"/>
                                          </p:val>
                                        </p:tav>
                                        <p:tav tm="100000">
                                          <p:val>
                                            <p:strVal val="#ppt_y"/>
                                          </p:val>
                                        </p:tav>
                                      </p:tavLst>
                                    </p:anim>
                                    <p:animEffect transition="in" filter="fade">
                                      <p:cBhvr>
                                        <p:cTn id="88" dur="500"/>
                                        <p:tgtEl>
                                          <p:spTgt spid="88"/>
                                        </p:tgtEl>
                                      </p:cBhvr>
                                    </p:animEffect>
                                  </p:childTnLst>
                                </p:cTn>
                              </p:par>
                              <p:par>
                                <p:cTn id="89" presetID="54" presetClass="entr" presetSubtype="0" accel="10000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anim calcmode="lin" valueType="num">
                                      <p:cBhvr>
                                        <p:cTn id="91" dur="500" fill="hold"/>
                                        <p:tgtEl>
                                          <p:spTgt spid="89"/>
                                        </p:tgtEl>
                                        <p:attrNameLst>
                                          <p:attrName>ppt_w</p:attrName>
                                        </p:attrNameLst>
                                      </p:cBhvr>
                                      <p:tavLst>
                                        <p:tav tm="0">
                                          <p:val>
                                            <p:strVal val="#ppt_w*0.05"/>
                                          </p:val>
                                        </p:tav>
                                        <p:tav tm="100000">
                                          <p:val>
                                            <p:strVal val="#ppt_w"/>
                                          </p:val>
                                        </p:tav>
                                      </p:tavLst>
                                    </p:anim>
                                    <p:anim calcmode="lin" valueType="num">
                                      <p:cBhvr>
                                        <p:cTn id="92" dur="500" fill="hold"/>
                                        <p:tgtEl>
                                          <p:spTgt spid="89"/>
                                        </p:tgtEl>
                                        <p:attrNameLst>
                                          <p:attrName>ppt_h</p:attrName>
                                        </p:attrNameLst>
                                      </p:cBhvr>
                                      <p:tavLst>
                                        <p:tav tm="0">
                                          <p:val>
                                            <p:strVal val="#ppt_h"/>
                                          </p:val>
                                        </p:tav>
                                        <p:tav tm="100000">
                                          <p:val>
                                            <p:strVal val="#ppt_h"/>
                                          </p:val>
                                        </p:tav>
                                      </p:tavLst>
                                    </p:anim>
                                    <p:anim calcmode="lin" valueType="num">
                                      <p:cBhvr>
                                        <p:cTn id="93" dur="500" fill="hold"/>
                                        <p:tgtEl>
                                          <p:spTgt spid="89"/>
                                        </p:tgtEl>
                                        <p:attrNameLst>
                                          <p:attrName>ppt_x</p:attrName>
                                        </p:attrNameLst>
                                      </p:cBhvr>
                                      <p:tavLst>
                                        <p:tav tm="0">
                                          <p:val>
                                            <p:strVal val="#ppt_x-.2"/>
                                          </p:val>
                                        </p:tav>
                                        <p:tav tm="100000">
                                          <p:val>
                                            <p:strVal val="#ppt_x"/>
                                          </p:val>
                                        </p:tav>
                                      </p:tavLst>
                                    </p:anim>
                                    <p:anim calcmode="lin" valueType="num">
                                      <p:cBhvr>
                                        <p:cTn id="94" dur="500" fill="hold"/>
                                        <p:tgtEl>
                                          <p:spTgt spid="89"/>
                                        </p:tgtEl>
                                        <p:attrNameLst>
                                          <p:attrName>ppt_y</p:attrName>
                                        </p:attrNameLst>
                                      </p:cBhvr>
                                      <p:tavLst>
                                        <p:tav tm="0">
                                          <p:val>
                                            <p:strVal val="#ppt_y"/>
                                          </p:val>
                                        </p:tav>
                                        <p:tav tm="100000">
                                          <p:val>
                                            <p:strVal val="#ppt_y"/>
                                          </p:val>
                                        </p:tav>
                                      </p:tavLst>
                                    </p:anim>
                                    <p:animEffect transition="in" filter="fade">
                                      <p:cBhvr>
                                        <p:cTn id="95" dur="500"/>
                                        <p:tgtEl>
                                          <p:spTgt spid="89"/>
                                        </p:tgtEl>
                                      </p:cBhvr>
                                    </p:animEffect>
                                  </p:childTnLst>
                                </p:cTn>
                              </p:par>
                              <p:par>
                                <p:cTn id="96" presetID="54" presetClass="entr" presetSubtype="0" accel="100000" fill="hold" nodeType="withEffect">
                                  <p:stCondLst>
                                    <p:cond delay="0"/>
                                  </p:stCondLst>
                                  <p:childTnLst>
                                    <p:set>
                                      <p:cBhvr>
                                        <p:cTn id="97" dur="1" fill="hold">
                                          <p:stCondLst>
                                            <p:cond delay="0"/>
                                          </p:stCondLst>
                                        </p:cTn>
                                        <p:tgtEl>
                                          <p:spTgt spid="90"/>
                                        </p:tgtEl>
                                        <p:attrNameLst>
                                          <p:attrName>style.visibility</p:attrName>
                                        </p:attrNameLst>
                                      </p:cBhvr>
                                      <p:to>
                                        <p:strVal val="visible"/>
                                      </p:to>
                                    </p:set>
                                    <p:anim calcmode="lin" valueType="num">
                                      <p:cBhvr>
                                        <p:cTn id="98" dur="500" fill="hold"/>
                                        <p:tgtEl>
                                          <p:spTgt spid="90"/>
                                        </p:tgtEl>
                                        <p:attrNameLst>
                                          <p:attrName>ppt_w</p:attrName>
                                        </p:attrNameLst>
                                      </p:cBhvr>
                                      <p:tavLst>
                                        <p:tav tm="0">
                                          <p:val>
                                            <p:strVal val="#ppt_w*0.05"/>
                                          </p:val>
                                        </p:tav>
                                        <p:tav tm="100000">
                                          <p:val>
                                            <p:strVal val="#ppt_w"/>
                                          </p:val>
                                        </p:tav>
                                      </p:tavLst>
                                    </p:anim>
                                    <p:anim calcmode="lin" valueType="num">
                                      <p:cBhvr>
                                        <p:cTn id="99" dur="500" fill="hold"/>
                                        <p:tgtEl>
                                          <p:spTgt spid="90"/>
                                        </p:tgtEl>
                                        <p:attrNameLst>
                                          <p:attrName>ppt_h</p:attrName>
                                        </p:attrNameLst>
                                      </p:cBhvr>
                                      <p:tavLst>
                                        <p:tav tm="0">
                                          <p:val>
                                            <p:strVal val="#ppt_h"/>
                                          </p:val>
                                        </p:tav>
                                        <p:tav tm="100000">
                                          <p:val>
                                            <p:strVal val="#ppt_h"/>
                                          </p:val>
                                        </p:tav>
                                      </p:tavLst>
                                    </p:anim>
                                    <p:anim calcmode="lin" valueType="num">
                                      <p:cBhvr>
                                        <p:cTn id="100" dur="500" fill="hold"/>
                                        <p:tgtEl>
                                          <p:spTgt spid="90"/>
                                        </p:tgtEl>
                                        <p:attrNameLst>
                                          <p:attrName>ppt_x</p:attrName>
                                        </p:attrNameLst>
                                      </p:cBhvr>
                                      <p:tavLst>
                                        <p:tav tm="0">
                                          <p:val>
                                            <p:strVal val="#ppt_x-.2"/>
                                          </p:val>
                                        </p:tav>
                                        <p:tav tm="100000">
                                          <p:val>
                                            <p:strVal val="#ppt_x"/>
                                          </p:val>
                                        </p:tav>
                                      </p:tavLst>
                                    </p:anim>
                                    <p:anim calcmode="lin" valueType="num">
                                      <p:cBhvr>
                                        <p:cTn id="101" dur="500" fill="hold"/>
                                        <p:tgtEl>
                                          <p:spTgt spid="90"/>
                                        </p:tgtEl>
                                        <p:attrNameLst>
                                          <p:attrName>ppt_y</p:attrName>
                                        </p:attrNameLst>
                                      </p:cBhvr>
                                      <p:tavLst>
                                        <p:tav tm="0">
                                          <p:val>
                                            <p:strVal val="#ppt_y"/>
                                          </p:val>
                                        </p:tav>
                                        <p:tav tm="100000">
                                          <p:val>
                                            <p:strVal val="#ppt_y"/>
                                          </p:val>
                                        </p:tav>
                                      </p:tavLst>
                                    </p:anim>
                                    <p:animEffect transition="in" filter="fade">
                                      <p:cBhvr>
                                        <p:cTn id="102" dur="500"/>
                                        <p:tgtEl>
                                          <p:spTgt spid="90"/>
                                        </p:tgtEl>
                                      </p:cBhvr>
                                    </p:animEffect>
                                  </p:childTnLst>
                                </p:cTn>
                              </p:par>
                              <p:par>
                                <p:cTn id="103" presetID="54" presetClass="entr" presetSubtype="0" accel="100000" fill="hold" nodeType="withEffect">
                                  <p:stCondLst>
                                    <p:cond delay="0"/>
                                  </p:stCondLst>
                                  <p:childTnLst>
                                    <p:set>
                                      <p:cBhvr>
                                        <p:cTn id="104" dur="1" fill="hold">
                                          <p:stCondLst>
                                            <p:cond delay="0"/>
                                          </p:stCondLst>
                                        </p:cTn>
                                        <p:tgtEl>
                                          <p:spTgt spid="91"/>
                                        </p:tgtEl>
                                        <p:attrNameLst>
                                          <p:attrName>style.visibility</p:attrName>
                                        </p:attrNameLst>
                                      </p:cBhvr>
                                      <p:to>
                                        <p:strVal val="visible"/>
                                      </p:to>
                                    </p:set>
                                    <p:anim calcmode="lin" valueType="num">
                                      <p:cBhvr>
                                        <p:cTn id="105" dur="500" fill="hold"/>
                                        <p:tgtEl>
                                          <p:spTgt spid="91"/>
                                        </p:tgtEl>
                                        <p:attrNameLst>
                                          <p:attrName>ppt_w</p:attrName>
                                        </p:attrNameLst>
                                      </p:cBhvr>
                                      <p:tavLst>
                                        <p:tav tm="0">
                                          <p:val>
                                            <p:strVal val="#ppt_w*0.05"/>
                                          </p:val>
                                        </p:tav>
                                        <p:tav tm="100000">
                                          <p:val>
                                            <p:strVal val="#ppt_w"/>
                                          </p:val>
                                        </p:tav>
                                      </p:tavLst>
                                    </p:anim>
                                    <p:anim calcmode="lin" valueType="num">
                                      <p:cBhvr>
                                        <p:cTn id="106" dur="500" fill="hold"/>
                                        <p:tgtEl>
                                          <p:spTgt spid="91"/>
                                        </p:tgtEl>
                                        <p:attrNameLst>
                                          <p:attrName>ppt_h</p:attrName>
                                        </p:attrNameLst>
                                      </p:cBhvr>
                                      <p:tavLst>
                                        <p:tav tm="0">
                                          <p:val>
                                            <p:strVal val="#ppt_h"/>
                                          </p:val>
                                        </p:tav>
                                        <p:tav tm="100000">
                                          <p:val>
                                            <p:strVal val="#ppt_h"/>
                                          </p:val>
                                        </p:tav>
                                      </p:tavLst>
                                    </p:anim>
                                    <p:anim calcmode="lin" valueType="num">
                                      <p:cBhvr>
                                        <p:cTn id="107" dur="500" fill="hold"/>
                                        <p:tgtEl>
                                          <p:spTgt spid="91"/>
                                        </p:tgtEl>
                                        <p:attrNameLst>
                                          <p:attrName>ppt_x</p:attrName>
                                        </p:attrNameLst>
                                      </p:cBhvr>
                                      <p:tavLst>
                                        <p:tav tm="0">
                                          <p:val>
                                            <p:strVal val="#ppt_x-.2"/>
                                          </p:val>
                                        </p:tav>
                                        <p:tav tm="100000">
                                          <p:val>
                                            <p:strVal val="#ppt_x"/>
                                          </p:val>
                                        </p:tav>
                                      </p:tavLst>
                                    </p:anim>
                                    <p:anim calcmode="lin" valueType="num">
                                      <p:cBhvr>
                                        <p:cTn id="108" dur="500" fill="hold"/>
                                        <p:tgtEl>
                                          <p:spTgt spid="91"/>
                                        </p:tgtEl>
                                        <p:attrNameLst>
                                          <p:attrName>ppt_y</p:attrName>
                                        </p:attrNameLst>
                                      </p:cBhvr>
                                      <p:tavLst>
                                        <p:tav tm="0">
                                          <p:val>
                                            <p:strVal val="#ppt_y"/>
                                          </p:val>
                                        </p:tav>
                                        <p:tav tm="100000">
                                          <p:val>
                                            <p:strVal val="#ppt_y"/>
                                          </p:val>
                                        </p:tav>
                                      </p:tavLst>
                                    </p:anim>
                                    <p:animEffect transition="in" filter="fade">
                                      <p:cBhvr>
                                        <p:cTn id="109" dur="500"/>
                                        <p:tgtEl>
                                          <p:spTgt spid="91"/>
                                        </p:tgtEl>
                                      </p:cBhvr>
                                    </p:animEffect>
                                  </p:childTnLst>
                                </p:cTn>
                              </p:par>
                              <p:par>
                                <p:cTn id="110" presetID="54" presetClass="entr" presetSubtype="0" accel="100000" fill="hold" nodeType="withEffect">
                                  <p:stCondLst>
                                    <p:cond delay="0"/>
                                  </p:stCondLst>
                                  <p:childTnLst>
                                    <p:set>
                                      <p:cBhvr>
                                        <p:cTn id="111" dur="1" fill="hold">
                                          <p:stCondLst>
                                            <p:cond delay="0"/>
                                          </p:stCondLst>
                                        </p:cTn>
                                        <p:tgtEl>
                                          <p:spTgt spid="92"/>
                                        </p:tgtEl>
                                        <p:attrNameLst>
                                          <p:attrName>style.visibility</p:attrName>
                                        </p:attrNameLst>
                                      </p:cBhvr>
                                      <p:to>
                                        <p:strVal val="visible"/>
                                      </p:to>
                                    </p:set>
                                    <p:anim calcmode="lin" valueType="num">
                                      <p:cBhvr>
                                        <p:cTn id="112" dur="500" fill="hold"/>
                                        <p:tgtEl>
                                          <p:spTgt spid="92"/>
                                        </p:tgtEl>
                                        <p:attrNameLst>
                                          <p:attrName>ppt_w</p:attrName>
                                        </p:attrNameLst>
                                      </p:cBhvr>
                                      <p:tavLst>
                                        <p:tav tm="0">
                                          <p:val>
                                            <p:strVal val="#ppt_w*0.05"/>
                                          </p:val>
                                        </p:tav>
                                        <p:tav tm="100000">
                                          <p:val>
                                            <p:strVal val="#ppt_w"/>
                                          </p:val>
                                        </p:tav>
                                      </p:tavLst>
                                    </p:anim>
                                    <p:anim calcmode="lin" valueType="num">
                                      <p:cBhvr>
                                        <p:cTn id="113" dur="500" fill="hold"/>
                                        <p:tgtEl>
                                          <p:spTgt spid="92"/>
                                        </p:tgtEl>
                                        <p:attrNameLst>
                                          <p:attrName>ppt_h</p:attrName>
                                        </p:attrNameLst>
                                      </p:cBhvr>
                                      <p:tavLst>
                                        <p:tav tm="0">
                                          <p:val>
                                            <p:strVal val="#ppt_h"/>
                                          </p:val>
                                        </p:tav>
                                        <p:tav tm="100000">
                                          <p:val>
                                            <p:strVal val="#ppt_h"/>
                                          </p:val>
                                        </p:tav>
                                      </p:tavLst>
                                    </p:anim>
                                    <p:anim calcmode="lin" valueType="num">
                                      <p:cBhvr>
                                        <p:cTn id="114" dur="500" fill="hold"/>
                                        <p:tgtEl>
                                          <p:spTgt spid="92"/>
                                        </p:tgtEl>
                                        <p:attrNameLst>
                                          <p:attrName>ppt_x</p:attrName>
                                        </p:attrNameLst>
                                      </p:cBhvr>
                                      <p:tavLst>
                                        <p:tav tm="0">
                                          <p:val>
                                            <p:strVal val="#ppt_x-.2"/>
                                          </p:val>
                                        </p:tav>
                                        <p:tav tm="100000">
                                          <p:val>
                                            <p:strVal val="#ppt_x"/>
                                          </p:val>
                                        </p:tav>
                                      </p:tavLst>
                                    </p:anim>
                                    <p:anim calcmode="lin" valueType="num">
                                      <p:cBhvr>
                                        <p:cTn id="115" dur="500" fill="hold"/>
                                        <p:tgtEl>
                                          <p:spTgt spid="92"/>
                                        </p:tgtEl>
                                        <p:attrNameLst>
                                          <p:attrName>ppt_y</p:attrName>
                                        </p:attrNameLst>
                                      </p:cBhvr>
                                      <p:tavLst>
                                        <p:tav tm="0">
                                          <p:val>
                                            <p:strVal val="#ppt_y"/>
                                          </p:val>
                                        </p:tav>
                                        <p:tav tm="100000">
                                          <p:val>
                                            <p:strVal val="#ppt_y"/>
                                          </p:val>
                                        </p:tav>
                                      </p:tavLst>
                                    </p:anim>
                                    <p:animEffect transition="in" filter="fade">
                                      <p:cBhvr>
                                        <p:cTn id="116" dur="500"/>
                                        <p:tgtEl>
                                          <p:spTgt spid="92"/>
                                        </p:tgtEl>
                                      </p:cBhvr>
                                    </p:animEffect>
                                  </p:childTnLst>
                                </p:cTn>
                              </p:par>
                              <p:par>
                                <p:cTn id="117" presetID="54" presetClass="entr" presetSubtype="0" accel="100000" fill="hold" nodeType="withEffect">
                                  <p:stCondLst>
                                    <p:cond delay="0"/>
                                  </p:stCondLst>
                                  <p:childTnLst>
                                    <p:set>
                                      <p:cBhvr>
                                        <p:cTn id="118" dur="1" fill="hold">
                                          <p:stCondLst>
                                            <p:cond delay="0"/>
                                          </p:stCondLst>
                                        </p:cTn>
                                        <p:tgtEl>
                                          <p:spTgt spid="93"/>
                                        </p:tgtEl>
                                        <p:attrNameLst>
                                          <p:attrName>style.visibility</p:attrName>
                                        </p:attrNameLst>
                                      </p:cBhvr>
                                      <p:to>
                                        <p:strVal val="visible"/>
                                      </p:to>
                                    </p:set>
                                    <p:anim calcmode="lin" valueType="num">
                                      <p:cBhvr>
                                        <p:cTn id="119" dur="500" fill="hold"/>
                                        <p:tgtEl>
                                          <p:spTgt spid="93"/>
                                        </p:tgtEl>
                                        <p:attrNameLst>
                                          <p:attrName>ppt_w</p:attrName>
                                        </p:attrNameLst>
                                      </p:cBhvr>
                                      <p:tavLst>
                                        <p:tav tm="0">
                                          <p:val>
                                            <p:strVal val="#ppt_w*0.05"/>
                                          </p:val>
                                        </p:tav>
                                        <p:tav tm="100000">
                                          <p:val>
                                            <p:strVal val="#ppt_w"/>
                                          </p:val>
                                        </p:tav>
                                      </p:tavLst>
                                    </p:anim>
                                    <p:anim calcmode="lin" valueType="num">
                                      <p:cBhvr>
                                        <p:cTn id="120" dur="500" fill="hold"/>
                                        <p:tgtEl>
                                          <p:spTgt spid="93"/>
                                        </p:tgtEl>
                                        <p:attrNameLst>
                                          <p:attrName>ppt_h</p:attrName>
                                        </p:attrNameLst>
                                      </p:cBhvr>
                                      <p:tavLst>
                                        <p:tav tm="0">
                                          <p:val>
                                            <p:strVal val="#ppt_h"/>
                                          </p:val>
                                        </p:tav>
                                        <p:tav tm="100000">
                                          <p:val>
                                            <p:strVal val="#ppt_h"/>
                                          </p:val>
                                        </p:tav>
                                      </p:tavLst>
                                    </p:anim>
                                    <p:anim calcmode="lin" valueType="num">
                                      <p:cBhvr>
                                        <p:cTn id="121" dur="500" fill="hold"/>
                                        <p:tgtEl>
                                          <p:spTgt spid="93"/>
                                        </p:tgtEl>
                                        <p:attrNameLst>
                                          <p:attrName>ppt_x</p:attrName>
                                        </p:attrNameLst>
                                      </p:cBhvr>
                                      <p:tavLst>
                                        <p:tav tm="0">
                                          <p:val>
                                            <p:strVal val="#ppt_x-.2"/>
                                          </p:val>
                                        </p:tav>
                                        <p:tav tm="100000">
                                          <p:val>
                                            <p:strVal val="#ppt_x"/>
                                          </p:val>
                                        </p:tav>
                                      </p:tavLst>
                                    </p:anim>
                                    <p:anim calcmode="lin" valueType="num">
                                      <p:cBhvr>
                                        <p:cTn id="122" dur="500" fill="hold"/>
                                        <p:tgtEl>
                                          <p:spTgt spid="93"/>
                                        </p:tgtEl>
                                        <p:attrNameLst>
                                          <p:attrName>ppt_y</p:attrName>
                                        </p:attrNameLst>
                                      </p:cBhvr>
                                      <p:tavLst>
                                        <p:tav tm="0">
                                          <p:val>
                                            <p:strVal val="#ppt_y"/>
                                          </p:val>
                                        </p:tav>
                                        <p:tav tm="100000">
                                          <p:val>
                                            <p:strVal val="#ppt_y"/>
                                          </p:val>
                                        </p:tav>
                                      </p:tavLst>
                                    </p:anim>
                                    <p:animEffect transition="in" filter="fade">
                                      <p:cBhvr>
                                        <p:cTn id="123" dur="500"/>
                                        <p:tgtEl>
                                          <p:spTgt spid="93"/>
                                        </p:tgtEl>
                                      </p:cBhvr>
                                    </p:animEffect>
                                  </p:childTnLst>
                                </p:cTn>
                              </p:par>
                              <p:par>
                                <p:cTn id="124" presetID="54" presetClass="entr" presetSubtype="0" accel="100000" fill="hold" nodeType="withEffect">
                                  <p:stCondLst>
                                    <p:cond delay="0"/>
                                  </p:stCondLst>
                                  <p:childTnLst>
                                    <p:set>
                                      <p:cBhvr>
                                        <p:cTn id="125" dur="1" fill="hold">
                                          <p:stCondLst>
                                            <p:cond delay="0"/>
                                          </p:stCondLst>
                                        </p:cTn>
                                        <p:tgtEl>
                                          <p:spTgt spid="94"/>
                                        </p:tgtEl>
                                        <p:attrNameLst>
                                          <p:attrName>style.visibility</p:attrName>
                                        </p:attrNameLst>
                                      </p:cBhvr>
                                      <p:to>
                                        <p:strVal val="visible"/>
                                      </p:to>
                                    </p:set>
                                    <p:anim calcmode="lin" valueType="num">
                                      <p:cBhvr>
                                        <p:cTn id="126" dur="500" fill="hold"/>
                                        <p:tgtEl>
                                          <p:spTgt spid="94"/>
                                        </p:tgtEl>
                                        <p:attrNameLst>
                                          <p:attrName>ppt_w</p:attrName>
                                        </p:attrNameLst>
                                      </p:cBhvr>
                                      <p:tavLst>
                                        <p:tav tm="0">
                                          <p:val>
                                            <p:strVal val="#ppt_w*0.05"/>
                                          </p:val>
                                        </p:tav>
                                        <p:tav tm="100000">
                                          <p:val>
                                            <p:strVal val="#ppt_w"/>
                                          </p:val>
                                        </p:tav>
                                      </p:tavLst>
                                    </p:anim>
                                    <p:anim calcmode="lin" valueType="num">
                                      <p:cBhvr>
                                        <p:cTn id="127" dur="500" fill="hold"/>
                                        <p:tgtEl>
                                          <p:spTgt spid="94"/>
                                        </p:tgtEl>
                                        <p:attrNameLst>
                                          <p:attrName>ppt_h</p:attrName>
                                        </p:attrNameLst>
                                      </p:cBhvr>
                                      <p:tavLst>
                                        <p:tav tm="0">
                                          <p:val>
                                            <p:strVal val="#ppt_h"/>
                                          </p:val>
                                        </p:tav>
                                        <p:tav tm="100000">
                                          <p:val>
                                            <p:strVal val="#ppt_h"/>
                                          </p:val>
                                        </p:tav>
                                      </p:tavLst>
                                    </p:anim>
                                    <p:anim calcmode="lin" valueType="num">
                                      <p:cBhvr>
                                        <p:cTn id="128" dur="500" fill="hold"/>
                                        <p:tgtEl>
                                          <p:spTgt spid="94"/>
                                        </p:tgtEl>
                                        <p:attrNameLst>
                                          <p:attrName>ppt_x</p:attrName>
                                        </p:attrNameLst>
                                      </p:cBhvr>
                                      <p:tavLst>
                                        <p:tav tm="0">
                                          <p:val>
                                            <p:strVal val="#ppt_x-.2"/>
                                          </p:val>
                                        </p:tav>
                                        <p:tav tm="100000">
                                          <p:val>
                                            <p:strVal val="#ppt_x"/>
                                          </p:val>
                                        </p:tav>
                                      </p:tavLst>
                                    </p:anim>
                                    <p:anim calcmode="lin" valueType="num">
                                      <p:cBhvr>
                                        <p:cTn id="129" dur="500" fill="hold"/>
                                        <p:tgtEl>
                                          <p:spTgt spid="94"/>
                                        </p:tgtEl>
                                        <p:attrNameLst>
                                          <p:attrName>ppt_y</p:attrName>
                                        </p:attrNameLst>
                                      </p:cBhvr>
                                      <p:tavLst>
                                        <p:tav tm="0">
                                          <p:val>
                                            <p:strVal val="#ppt_y"/>
                                          </p:val>
                                        </p:tav>
                                        <p:tav tm="100000">
                                          <p:val>
                                            <p:strVal val="#ppt_y"/>
                                          </p:val>
                                        </p:tav>
                                      </p:tavLst>
                                    </p:anim>
                                    <p:animEffect transition="in" filter="fade">
                                      <p:cBhvr>
                                        <p:cTn id="130" dur="500"/>
                                        <p:tgtEl>
                                          <p:spTgt spid="94"/>
                                        </p:tgtEl>
                                      </p:cBhvr>
                                    </p:animEffect>
                                  </p:childTnLst>
                                </p:cTn>
                              </p:par>
                              <p:par>
                                <p:cTn id="131" presetID="54" presetClass="entr" presetSubtype="0" accel="100000" fill="hold" nodeType="withEffect">
                                  <p:stCondLst>
                                    <p:cond delay="0"/>
                                  </p:stCondLst>
                                  <p:childTnLst>
                                    <p:set>
                                      <p:cBhvr>
                                        <p:cTn id="132" dur="1" fill="hold">
                                          <p:stCondLst>
                                            <p:cond delay="0"/>
                                          </p:stCondLst>
                                        </p:cTn>
                                        <p:tgtEl>
                                          <p:spTgt spid="95"/>
                                        </p:tgtEl>
                                        <p:attrNameLst>
                                          <p:attrName>style.visibility</p:attrName>
                                        </p:attrNameLst>
                                      </p:cBhvr>
                                      <p:to>
                                        <p:strVal val="visible"/>
                                      </p:to>
                                    </p:set>
                                    <p:anim calcmode="lin" valueType="num">
                                      <p:cBhvr>
                                        <p:cTn id="133" dur="500" fill="hold"/>
                                        <p:tgtEl>
                                          <p:spTgt spid="95"/>
                                        </p:tgtEl>
                                        <p:attrNameLst>
                                          <p:attrName>ppt_w</p:attrName>
                                        </p:attrNameLst>
                                      </p:cBhvr>
                                      <p:tavLst>
                                        <p:tav tm="0">
                                          <p:val>
                                            <p:strVal val="#ppt_w*0.05"/>
                                          </p:val>
                                        </p:tav>
                                        <p:tav tm="100000">
                                          <p:val>
                                            <p:strVal val="#ppt_w"/>
                                          </p:val>
                                        </p:tav>
                                      </p:tavLst>
                                    </p:anim>
                                    <p:anim calcmode="lin" valueType="num">
                                      <p:cBhvr>
                                        <p:cTn id="134" dur="500" fill="hold"/>
                                        <p:tgtEl>
                                          <p:spTgt spid="95"/>
                                        </p:tgtEl>
                                        <p:attrNameLst>
                                          <p:attrName>ppt_h</p:attrName>
                                        </p:attrNameLst>
                                      </p:cBhvr>
                                      <p:tavLst>
                                        <p:tav tm="0">
                                          <p:val>
                                            <p:strVal val="#ppt_h"/>
                                          </p:val>
                                        </p:tav>
                                        <p:tav tm="100000">
                                          <p:val>
                                            <p:strVal val="#ppt_h"/>
                                          </p:val>
                                        </p:tav>
                                      </p:tavLst>
                                    </p:anim>
                                    <p:anim calcmode="lin" valueType="num">
                                      <p:cBhvr>
                                        <p:cTn id="135" dur="500" fill="hold"/>
                                        <p:tgtEl>
                                          <p:spTgt spid="95"/>
                                        </p:tgtEl>
                                        <p:attrNameLst>
                                          <p:attrName>ppt_x</p:attrName>
                                        </p:attrNameLst>
                                      </p:cBhvr>
                                      <p:tavLst>
                                        <p:tav tm="0">
                                          <p:val>
                                            <p:strVal val="#ppt_x-.2"/>
                                          </p:val>
                                        </p:tav>
                                        <p:tav tm="100000">
                                          <p:val>
                                            <p:strVal val="#ppt_x"/>
                                          </p:val>
                                        </p:tav>
                                      </p:tavLst>
                                    </p:anim>
                                    <p:anim calcmode="lin" valueType="num">
                                      <p:cBhvr>
                                        <p:cTn id="136" dur="500" fill="hold"/>
                                        <p:tgtEl>
                                          <p:spTgt spid="95"/>
                                        </p:tgtEl>
                                        <p:attrNameLst>
                                          <p:attrName>ppt_y</p:attrName>
                                        </p:attrNameLst>
                                      </p:cBhvr>
                                      <p:tavLst>
                                        <p:tav tm="0">
                                          <p:val>
                                            <p:strVal val="#ppt_y"/>
                                          </p:val>
                                        </p:tav>
                                        <p:tav tm="100000">
                                          <p:val>
                                            <p:strVal val="#ppt_y"/>
                                          </p:val>
                                        </p:tav>
                                      </p:tavLst>
                                    </p:anim>
                                    <p:animEffect transition="in" filter="fade">
                                      <p:cBhvr>
                                        <p:cTn id="137" dur="500"/>
                                        <p:tgtEl>
                                          <p:spTgt spid="95"/>
                                        </p:tgtEl>
                                      </p:cBhvr>
                                    </p:animEffect>
                                  </p:childTnLst>
                                </p:cTn>
                              </p:par>
                              <p:par>
                                <p:cTn id="138" presetID="54" presetClass="entr" presetSubtype="0" accel="100000" fill="hold" nodeType="withEffect">
                                  <p:stCondLst>
                                    <p:cond delay="0"/>
                                  </p:stCondLst>
                                  <p:childTnLst>
                                    <p:set>
                                      <p:cBhvr>
                                        <p:cTn id="139" dur="1" fill="hold">
                                          <p:stCondLst>
                                            <p:cond delay="0"/>
                                          </p:stCondLst>
                                        </p:cTn>
                                        <p:tgtEl>
                                          <p:spTgt spid="96"/>
                                        </p:tgtEl>
                                        <p:attrNameLst>
                                          <p:attrName>style.visibility</p:attrName>
                                        </p:attrNameLst>
                                      </p:cBhvr>
                                      <p:to>
                                        <p:strVal val="visible"/>
                                      </p:to>
                                    </p:set>
                                    <p:anim calcmode="lin" valueType="num">
                                      <p:cBhvr>
                                        <p:cTn id="140" dur="500" fill="hold"/>
                                        <p:tgtEl>
                                          <p:spTgt spid="96"/>
                                        </p:tgtEl>
                                        <p:attrNameLst>
                                          <p:attrName>ppt_w</p:attrName>
                                        </p:attrNameLst>
                                      </p:cBhvr>
                                      <p:tavLst>
                                        <p:tav tm="0">
                                          <p:val>
                                            <p:strVal val="#ppt_w*0.05"/>
                                          </p:val>
                                        </p:tav>
                                        <p:tav tm="100000">
                                          <p:val>
                                            <p:strVal val="#ppt_w"/>
                                          </p:val>
                                        </p:tav>
                                      </p:tavLst>
                                    </p:anim>
                                    <p:anim calcmode="lin" valueType="num">
                                      <p:cBhvr>
                                        <p:cTn id="141" dur="500" fill="hold"/>
                                        <p:tgtEl>
                                          <p:spTgt spid="96"/>
                                        </p:tgtEl>
                                        <p:attrNameLst>
                                          <p:attrName>ppt_h</p:attrName>
                                        </p:attrNameLst>
                                      </p:cBhvr>
                                      <p:tavLst>
                                        <p:tav tm="0">
                                          <p:val>
                                            <p:strVal val="#ppt_h"/>
                                          </p:val>
                                        </p:tav>
                                        <p:tav tm="100000">
                                          <p:val>
                                            <p:strVal val="#ppt_h"/>
                                          </p:val>
                                        </p:tav>
                                      </p:tavLst>
                                    </p:anim>
                                    <p:anim calcmode="lin" valueType="num">
                                      <p:cBhvr>
                                        <p:cTn id="142" dur="500" fill="hold"/>
                                        <p:tgtEl>
                                          <p:spTgt spid="96"/>
                                        </p:tgtEl>
                                        <p:attrNameLst>
                                          <p:attrName>ppt_x</p:attrName>
                                        </p:attrNameLst>
                                      </p:cBhvr>
                                      <p:tavLst>
                                        <p:tav tm="0">
                                          <p:val>
                                            <p:strVal val="#ppt_x-.2"/>
                                          </p:val>
                                        </p:tav>
                                        <p:tav tm="100000">
                                          <p:val>
                                            <p:strVal val="#ppt_x"/>
                                          </p:val>
                                        </p:tav>
                                      </p:tavLst>
                                    </p:anim>
                                    <p:anim calcmode="lin" valueType="num">
                                      <p:cBhvr>
                                        <p:cTn id="143" dur="500" fill="hold"/>
                                        <p:tgtEl>
                                          <p:spTgt spid="96"/>
                                        </p:tgtEl>
                                        <p:attrNameLst>
                                          <p:attrName>ppt_y</p:attrName>
                                        </p:attrNameLst>
                                      </p:cBhvr>
                                      <p:tavLst>
                                        <p:tav tm="0">
                                          <p:val>
                                            <p:strVal val="#ppt_y"/>
                                          </p:val>
                                        </p:tav>
                                        <p:tav tm="100000">
                                          <p:val>
                                            <p:strVal val="#ppt_y"/>
                                          </p:val>
                                        </p:tav>
                                      </p:tavLst>
                                    </p:anim>
                                    <p:animEffect transition="in" filter="fade">
                                      <p:cBhvr>
                                        <p:cTn id="144" dur="500"/>
                                        <p:tgtEl>
                                          <p:spTgt spid="96"/>
                                        </p:tgtEl>
                                      </p:cBhvr>
                                    </p:animEffect>
                                  </p:childTnLst>
                                </p:cTn>
                              </p:par>
                              <p:par>
                                <p:cTn id="145" presetID="54" presetClass="entr" presetSubtype="0" accel="100000" fill="hold" nodeType="withEffect">
                                  <p:stCondLst>
                                    <p:cond delay="0"/>
                                  </p:stCondLst>
                                  <p:childTnLst>
                                    <p:set>
                                      <p:cBhvr>
                                        <p:cTn id="146" dur="1" fill="hold">
                                          <p:stCondLst>
                                            <p:cond delay="0"/>
                                          </p:stCondLst>
                                        </p:cTn>
                                        <p:tgtEl>
                                          <p:spTgt spid="97"/>
                                        </p:tgtEl>
                                        <p:attrNameLst>
                                          <p:attrName>style.visibility</p:attrName>
                                        </p:attrNameLst>
                                      </p:cBhvr>
                                      <p:to>
                                        <p:strVal val="visible"/>
                                      </p:to>
                                    </p:set>
                                    <p:anim calcmode="lin" valueType="num">
                                      <p:cBhvr>
                                        <p:cTn id="147" dur="500" fill="hold"/>
                                        <p:tgtEl>
                                          <p:spTgt spid="97"/>
                                        </p:tgtEl>
                                        <p:attrNameLst>
                                          <p:attrName>ppt_w</p:attrName>
                                        </p:attrNameLst>
                                      </p:cBhvr>
                                      <p:tavLst>
                                        <p:tav tm="0">
                                          <p:val>
                                            <p:strVal val="#ppt_w*0.05"/>
                                          </p:val>
                                        </p:tav>
                                        <p:tav tm="100000">
                                          <p:val>
                                            <p:strVal val="#ppt_w"/>
                                          </p:val>
                                        </p:tav>
                                      </p:tavLst>
                                    </p:anim>
                                    <p:anim calcmode="lin" valueType="num">
                                      <p:cBhvr>
                                        <p:cTn id="148" dur="500" fill="hold"/>
                                        <p:tgtEl>
                                          <p:spTgt spid="97"/>
                                        </p:tgtEl>
                                        <p:attrNameLst>
                                          <p:attrName>ppt_h</p:attrName>
                                        </p:attrNameLst>
                                      </p:cBhvr>
                                      <p:tavLst>
                                        <p:tav tm="0">
                                          <p:val>
                                            <p:strVal val="#ppt_h"/>
                                          </p:val>
                                        </p:tav>
                                        <p:tav tm="100000">
                                          <p:val>
                                            <p:strVal val="#ppt_h"/>
                                          </p:val>
                                        </p:tav>
                                      </p:tavLst>
                                    </p:anim>
                                    <p:anim calcmode="lin" valueType="num">
                                      <p:cBhvr>
                                        <p:cTn id="149" dur="500" fill="hold"/>
                                        <p:tgtEl>
                                          <p:spTgt spid="97"/>
                                        </p:tgtEl>
                                        <p:attrNameLst>
                                          <p:attrName>ppt_x</p:attrName>
                                        </p:attrNameLst>
                                      </p:cBhvr>
                                      <p:tavLst>
                                        <p:tav tm="0">
                                          <p:val>
                                            <p:strVal val="#ppt_x-.2"/>
                                          </p:val>
                                        </p:tav>
                                        <p:tav tm="100000">
                                          <p:val>
                                            <p:strVal val="#ppt_x"/>
                                          </p:val>
                                        </p:tav>
                                      </p:tavLst>
                                    </p:anim>
                                    <p:anim calcmode="lin" valueType="num">
                                      <p:cBhvr>
                                        <p:cTn id="150" dur="500" fill="hold"/>
                                        <p:tgtEl>
                                          <p:spTgt spid="97"/>
                                        </p:tgtEl>
                                        <p:attrNameLst>
                                          <p:attrName>ppt_y</p:attrName>
                                        </p:attrNameLst>
                                      </p:cBhvr>
                                      <p:tavLst>
                                        <p:tav tm="0">
                                          <p:val>
                                            <p:strVal val="#ppt_y"/>
                                          </p:val>
                                        </p:tav>
                                        <p:tav tm="100000">
                                          <p:val>
                                            <p:strVal val="#ppt_y"/>
                                          </p:val>
                                        </p:tav>
                                      </p:tavLst>
                                    </p:anim>
                                    <p:animEffect transition="in" filter="fade">
                                      <p:cBhvr>
                                        <p:cTn id="151" dur="500"/>
                                        <p:tgtEl>
                                          <p:spTgt spid="97"/>
                                        </p:tgtEl>
                                      </p:cBhvr>
                                    </p:animEffect>
                                  </p:childTnLst>
                                </p:cTn>
                              </p:par>
                              <p:par>
                                <p:cTn id="152" presetID="54" presetClass="entr" presetSubtype="0" accel="100000" fill="hold" nodeType="withEffect">
                                  <p:stCondLst>
                                    <p:cond delay="0"/>
                                  </p:stCondLst>
                                  <p:childTnLst>
                                    <p:set>
                                      <p:cBhvr>
                                        <p:cTn id="153" dur="1" fill="hold">
                                          <p:stCondLst>
                                            <p:cond delay="0"/>
                                          </p:stCondLst>
                                        </p:cTn>
                                        <p:tgtEl>
                                          <p:spTgt spid="98"/>
                                        </p:tgtEl>
                                        <p:attrNameLst>
                                          <p:attrName>style.visibility</p:attrName>
                                        </p:attrNameLst>
                                      </p:cBhvr>
                                      <p:to>
                                        <p:strVal val="visible"/>
                                      </p:to>
                                    </p:set>
                                    <p:anim calcmode="lin" valueType="num">
                                      <p:cBhvr>
                                        <p:cTn id="154" dur="500" fill="hold"/>
                                        <p:tgtEl>
                                          <p:spTgt spid="98"/>
                                        </p:tgtEl>
                                        <p:attrNameLst>
                                          <p:attrName>ppt_w</p:attrName>
                                        </p:attrNameLst>
                                      </p:cBhvr>
                                      <p:tavLst>
                                        <p:tav tm="0">
                                          <p:val>
                                            <p:strVal val="#ppt_w*0.05"/>
                                          </p:val>
                                        </p:tav>
                                        <p:tav tm="100000">
                                          <p:val>
                                            <p:strVal val="#ppt_w"/>
                                          </p:val>
                                        </p:tav>
                                      </p:tavLst>
                                    </p:anim>
                                    <p:anim calcmode="lin" valueType="num">
                                      <p:cBhvr>
                                        <p:cTn id="155" dur="500" fill="hold"/>
                                        <p:tgtEl>
                                          <p:spTgt spid="98"/>
                                        </p:tgtEl>
                                        <p:attrNameLst>
                                          <p:attrName>ppt_h</p:attrName>
                                        </p:attrNameLst>
                                      </p:cBhvr>
                                      <p:tavLst>
                                        <p:tav tm="0">
                                          <p:val>
                                            <p:strVal val="#ppt_h"/>
                                          </p:val>
                                        </p:tav>
                                        <p:tav tm="100000">
                                          <p:val>
                                            <p:strVal val="#ppt_h"/>
                                          </p:val>
                                        </p:tav>
                                      </p:tavLst>
                                    </p:anim>
                                    <p:anim calcmode="lin" valueType="num">
                                      <p:cBhvr>
                                        <p:cTn id="156" dur="500" fill="hold"/>
                                        <p:tgtEl>
                                          <p:spTgt spid="98"/>
                                        </p:tgtEl>
                                        <p:attrNameLst>
                                          <p:attrName>ppt_x</p:attrName>
                                        </p:attrNameLst>
                                      </p:cBhvr>
                                      <p:tavLst>
                                        <p:tav tm="0">
                                          <p:val>
                                            <p:strVal val="#ppt_x-.2"/>
                                          </p:val>
                                        </p:tav>
                                        <p:tav tm="100000">
                                          <p:val>
                                            <p:strVal val="#ppt_x"/>
                                          </p:val>
                                        </p:tav>
                                      </p:tavLst>
                                    </p:anim>
                                    <p:anim calcmode="lin" valueType="num">
                                      <p:cBhvr>
                                        <p:cTn id="157" dur="500" fill="hold"/>
                                        <p:tgtEl>
                                          <p:spTgt spid="98"/>
                                        </p:tgtEl>
                                        <p:attrNameLst>
                                          <p:attrName>ppt_y</p:attrName>
                                        </p:attrNameLst>
                                      </p:cBhvr>
                                      <p:tavLst>
                                        <p:tav tm="0">
                                          <p:val>
                                            <p:strVal val="#ppt_y"/>
                                          </p:val>
                                        </p:tav>
                                        <p:tav tm="100000">
                                          <p:val>
                                            <p:strVal val="#ppt_y"/>
                                          </p:val>
                                        </p:tav>
                                      </p:tavLst>
                                    </p:anim>
                                    <p:animEffect transition="in" filter="fade">
                                      <p:cBhvr>
                                        <p:cTn id="158" dur="500"/>
                                        <p:tgtEl>
                                          <p:spTgt spid="98"/>
                                        </p:tgtEl>
                                      </p:cBhvr>
                                    </p:animEffect>
                                  </p:childTnLst>
                                </p:cTn>
                              </p:par>
                              <p:par>
                                <p:cTn id="159" presetID="54" presetClass="entr" presetSubtype="0" accel="100000" fill="hold" nodeType="withEffect">
                                  <p:stCondLst>
                                    <p:cond delay="0"/>
                                  </p:stCondLst>
                                  <p:childTnLst>
                                    <p:set>
                                      <p:cBhvr>
                                        <p:cTn id="160" dur="1" fill="hold">
                                          <p:stCondLst>
                                            <p:cond delay="0"/>
                                          </p:stCondLst>
                                        </p:cTn>
                                        <p:tgtEl>
                                          <p:spTgt spid="99"/>
                                        </p:tgtEl>
                                        <p:attrNameLst>
                                          <p:attrName>style.visibility</p:attrName>
                                        </p:attrNameLst>
                                      </p:cBhvr>
                                      <p:to>
                                        <p:strVal val="visible"/>
                                      </p:to>
                                    </p:set>
                                    <p:anim calcmode="lin" valueType="num">
                                      <p:cBhvr>
                                        <p:cTn id="161" dur="500" fill="hold"/>
                                        <p:tgtEl>
                                          <p:spTgt spid="99"/>
                                        </p:tgtEl>
                                        <p:attrNameLst>
                                          <p:attrName>ppt_w</p:attrName>
                                        </p:attrNameLst>
                                      </p:cBhvr>
                                      <p:tavLst>
                                        <p:tav tm="0">
                                          <p:val>
                                            <p:strVal val="#ppt_w*0.05"/>
                                          </p:val>
                                        </p:tav>
                                        <p:tav tm="100000">
                                          <p:val>
                                            <p:strVal val="#ppt_w"/>
                                          </p:val>
                                        </p:tav>
                                      </p:tavLst>
                                    </p:anim>
                                    <p:anim calcmode="lin" valueType="num">
                                      <p:cBhvr>
                                        <p:cTn id="162" dur="500" fill="hold"/>
                                        <p:tgtEl>
                                          <p:spTgt spid="99"/>
                                        </p:tgtEl>
                                        <p:attrNameLst>
                                          <p:attrName>ppt_h</p:attrName>
                                        </p:attrNameLst>
                                      </p:cBhvr>
                                      <p:tavLst>
                                        <p:tav tm="0">
                                          <p:val>
                                            <p:strVal val="#ppt_h"/>
                                          </p:val>
                                        </p:tav>
                                        <p:tav tm="100000">
                                          <p:val>
                                            <p:strVal val="#ppt_h"/>
                                          </p:val>
                                        </p:tav>
                                      </p:tavLst>
                                    </p:anim>
                                    <p:anim calcmode="lin" valueType="num">
                                      <p:cBhvr>
                                        <p:cTn id="163" dur="500" fill="hold"/>
                                        <p:tgtEl>
                                          <p:spTgt spid="99"/>
                                        </p:tgtEl>
                                        <p:attrNameLst>
                                          <p:attrName>ppt_x</p:attrName>
                                        </p:attrNameLst>
                                      </p:cBhvr>
                                      <p:tavLst>
                                        <p:tav tm="0">
                                          <p:val>
                                            <p:strVal val="#ppt_x-.2"/>
                                          </p:val>
                                        </p:tav>
                                        <p:tav tm="100000">
                                          <p:val>
                                            <p:strVal val="#ppt_x"/>
                                          </p:val>
                                        </p:tav>
                                      </p:tavLst>
                                    </p:anim>
                                    <p:anim calcmode="lin" valueType="num">
                                      <p:cBhvr>
                                        <p:cTn id="164" dur="500" fill="hold"/>
                                        <p:tgtEl>
                                          <p:spTgt spid="99"/>
                                        </p:tgtEl>
                                        <p:attrNameLst>
                                          <p:attrName>ppt_y</p:attrName>
                                        </p:attrNameLst>
                                      </p:cBhvr>
                                      <p:tavLst>
                                        <p:tav tm="0">
                                          <p:val>
                                            <p:strVal val="#ppt_y"/>
                                          </p:val>
                                        </p:tav>
                                        <p:tav tm="100000">
                                          <p:val>
                                            <p:strVal val="#ppt_y"/>
                                          </p:val>
                                        </p:tav>
                                      </p:tavLst>
                                    </p:anim>
                                    <p:animEffect transition="in" filter="fade">
                                      <p:cBhvr>
                                        <p:cTn id="165" dur="500"/>
                                        <p:tgtEl>
                                          <p:spTgt spid="99"/>
                                        </p:tgtEl>
                                      </p:cBhvr>
                                    </p:animEffect>
                                  </p:childTnLst>
                                </p:cTn>
                              </p:par>
                              <p:par>
                                <p:cTn id="166" presetID="54" presetClass="entr" presetSubtype="0" accel="100000" fill="hold" nodeType="withEffect">
                                  <p:stCondLst>
                                    <p:cond delay="0"/>
                                  </p:stCondLst>
                                  <p:childTnLst>
                                    <p:set>
                                      <p:cBhvr>
                                        <p:cTn id="167" dur="1" fill="hold">
                                          <p:stCondLst>
                                            <p:cond delay="0"/>
                                          </p:stCondLst>
                                        </p:cTn>
                                        <p:tgtEl>
                                          <p:spTgt spid="100"/>
                                        </p:tgtEl>
                                        <p:attrNameLst>
                                          <p:attrName>style.visibility</p:attrName>
                                        </p:attrNameLst>
                                      </p:cBhvr>
                                      <p:to>
                                        <p:strVal val="visible"/>
                                      </p:to>
                                    </p:set>
                                    <p:anim calcmode="lin" valueType="num">
                                      <p:cBhvr>
                                        <p:cTn id="168" dur="500" fill="hold"/>
                                        <p:tgtEl>
                                          <p:spTgt spid="100"/>
                                        </p:tgtEl>
                                        <p:attrNameLst>
                                          <p:attrName>ppt_w</p:attrName>
                                        </p:attrNameLst>
                                      </p:cBhvr>
                                      <p:tavLst>
                                        <p:tav tm="0">
                                          <p:val>
                                            <p:strVal val="#ppt_w*0.05"/>
                                          </p:val>
                                        </p:tav>
                                        <p:tav tm="100000">
                                          <p:val>
                                            <p:strVal val="#ppt_w"/>
                                          </p:val>
                                        </p:tav>
                                      </p:tavLst>
                                    </p:anim>
                                    <p:anim calcmode="lin" valueType="num">
                                      <p:cBhvr>
                                        <p:cTn id="169" dur="500" fill="hold"/>
                                        <p:tgtEl>
                                          <p:spTgt spid="100"/>
                                        </p:tgtEl>
                                        <p:attrNameLst>
                                          <p:attrName>ppt_h</p:attrName>
                                        </p:attrNameLst>
                                      </p:cBhvr>
                                      <p:tavLst>
                                        <p:tav tm="0">
                                          <p:val>
                                            <p:strVal val="#ppt_h"/>
                                          </p:val>
                                        </p:tav>
                                        <p:tav tm="100000">
                                          <p:val>
                                            <p:strVal val="#ppt_h"/>
                                          </p:val>
                                        </p:tav>
                                      </p:tavLst>
                                    </p:anim>
                                    <p:anim calcmode="lin" valueType="num">
                                      <p:cBhvr>
                                        <p:cTn id="170" dur="500" fill="hold"/>
                                        <p:tgtEl>
                                          <p:spTgt spid="100"/>
                                        </p:tgtEl>
                                        <p:attrNameLst>
                                          <p:attrName>ppt_x</p:attrName>
                                        </p:attrNameLst>
                                      </p:cBhvr>
                                      <p:tavLst>
                                        <p:tav tm="0">
                                          <p:val>
                                            <p:strVal val="#ppt_x-.2"/>
                                          </p:val>
                                        </p:tav>
                                        <p:tav tm="100000">
                                          <p:val>
                                            <p:strVal val="#ppt_x"/>
                                          </p:val>
                                        </p:tav>
                                      </p:tavLst>
                                    </p:anim>
                                    <p:anim calcmode="lin" valueType="num">
                                      <p:cBhvr>
                                        <p:cTn id="171" dur="500" fill="hold"/>
                                        <p:tgtEl>
                                          <p:spTgt spid="100"/>
                                        </p:tgtEl>
                                        <p:attrNameLst>
                                          <p:attrName>ppt_y</p:attrName>
                                        </p:attrNameLst>
                                      </p:cBhvr>
                                      <p:tavLst>
                                        <p:tav tm="0">
                                          <p:val>
                                            <p:strVal val="#ppt_y"/>
                                          </p:val>
                                        </p:tav>
                                        <p:tav tm="100000">
                                          <p:val>
                                            <p:strVal val="#ppt_y"/>
                                          </p:val>
                                        </p:tav>
                                      </p:tavLst>
                                    </p:anim>
                                    <p:animEffect transition="in" filter="fade">
                                      <p:cBhvr>
                                        <p:cTn id="172" dur="500"/>
                                        <p:tgtEl>
                                          <p:spTgt spid="100"/>
                                        </p:tgtEl>
                                      </p:cBhvr>
                                    </p:animEffect>
                                  </p:childTnLst>
                                </p:cTn>
                              </p:par>
                              <p:par>
                                <p:cTn id="173" presetID="54" presetClass="entr" presetSubtype="0" accel="100000" fill="hold" nodeType="withEffect">
                                  <p:stCondLst>
                                    <p:cond delay="0"/>
                                  </p:stCondLst>
                                  <p:childTnLst>
                                    <p:set>
                                      <p:cBhvr>
                                        <p:cTn id="174" dur="1" fill="hold">
                                          <p:stCondLst>
                                            <p:cond delay="0"/>
                                          </p:stCondLst>
                                        </p:cTn>
                                        <p:tgtEl>
                                          <p:spTgt spid="101"/>
                                        </p:tgtEl>
                                        <p:attrNameLst>
                                          <p:attrName>style.visibility</p:attrName>
                                        </p:attrNameLst>
                                      </p:cBhvr>
                                      <p:to>
                                        <p:strVal val="visible"/>
                                      </p:to>
                                    </p:set>
                                    <p:anim calcmode="lin" valueType="num">
                                      <p:cBhvr>
                                        <p:cTn id="175" dur="500" fill="hold"/>
                                        <p:tgtEl>
                                          <p:spTgt spid="101"/>
                                        </p:tgtEl>
                                        <p:attrNameLst>
                                          <p:attrName>ppt_w</p:attrName>
                                        </p:attrNameLst>
                                      </p:cBhvr>
                                      <p:tavLst>
                                        <p:tav tm="0">
                                          <p:val>
                                            <p:strVal val="#ppt_w*0.05"/>
                                          </p:val>
                                        </p:tav>
                                        <p:tav tm="100000">
                                          <p:val>
                                            <p:strVal val="#ppt_w"/>
                                          </p:val>
                                        </p:tav>
                                      </p:tavLst>
                                    </p:anim>
                                    <p:anim calcmode="lin" valueType="num">
                                      <p:cBhvr>
                                        <p:cTn id="176" dur="500" fill="hold"/>
                                        <p:tgtEl>
                                          <p:spTgt spid="101"/>
                                        </p:tgtEl>
                                        <p:attrNameLst>
                                          <p:attrName>ppt_h</p:attrName>
                                        </p:attrNameLst>
                                      </p:cBhvr>
                                      <p:tavLst>
                                        <p:tav tm="0">
                                          <p:val>
                                            <p:strVal val="#ppt_h"/>
                                          </p:val>
                                        </p:tav>
                                        <p:tav tm="100000">
                                          <p:val>
                                            <p:strVal val="#ppt_h"/>
                                          </p:val>
                                        </p:tav>
                                      </p:tavLst>
                                    </p:anim>
                                    <p:anim calcmode="lin" valueType="num">
                                      <p:cBhvr>
                                        <p:cTn id="177" dur="500" fill="hold"/>
                                        <p:tgtEl>
                                          <p:spTgt spid="101"/>
                                        </p:tgtEl>
                                        <p:attrNameLst>
                                          <p:attrName>ppt_x</p:attrName>
                                        </p:attrNameLst>
                                      </p:cBhvr>
                                      <p:tavLst>
                                        <p:tav tm="0">
                                          <p:val>
                                            <p:strVal val="#ppt_x-.2"/>
                                          </p:val>
                                        </p:tav>
                                        <p:tav tm="100000">
                                          <p:val>
                                            <p:strVal val="#ppt_x"/>
                                          </p:val>
                                        </p:tav>
                                      </p:tavLst>
                                    </p:anim>
                                    <p:anim calcmode="lin" valueType="num">
                                      <p:cBhvr>
                                        <p:cTn id="178" dur="500" fill="hold"/>
                                        <p:tgtEl>
                                          <p:spTgt spid="101"/>
                                        </p:tgtEl>
                                        <p:attrNameLst>
                                          <p:attrName>ppt_y</p:attrName>
                                        </p:attrNameLst>
                                      </p:cBhvr>
                                      <p:tavLst>
                                        <p:tav tm="0">
                                          <p:val>
                                            <p:strVal val="#ppt_y"/>
                                          </p:val>
                                        </p:tav>
                                        <p:tav tm="100000">
                                          <p:val>
                                            <p:strVal val="#ppt_y"/>
                                          </p:val>
                                        </p:tav>
                                      </p:tavLst>
                                    </p:anim>
                                    <p:animEffect transition="in" filter="fade">
                                      <p:cBhvr>
                                        <p:cTn id="179" dur="500"/>
                                        <p:tgtEl>
                                          <p:spTgt spid="101"/>
                                        </p:tgtEl>
                                      </p:cBhvr>
                                    </p:animEffect>
                                  </p:childTnLst>
                                </p:cTn>
                              </p:par>
                              <p:par>
                                <p:cTn id="180" presetID="54" presetClass="entr" presetSubtype="0" accel="100000" fill="hold" nodeType="withEffect">
                                  <p:stCondLst>
                                    <p:cond delay="0"/>
                                  </p:stCondLst>
                                  <p:childTnLst>
                                    <p:set>
                                      <p:cBhvr>
                                        <p:cTn id="181" dur="1" fill="hold">
                                          <p:stCondLst>
                                            <p:cond delay="0"/>
                                          </p:stCondLst>
                                        </p:cTn>
                                        <p:tgtEl>
                                          <p:spTgt spid="102"/>
                                        </p:tgtEl>
                                        <p:attrNameLst>
                                          <p:attrName>style.visibility</p:attrName>
                                        </p:attrNameLst>
                                      </p:cBhvr>
                                      <p:to>
                                        <p:strVal val="visible"/>
                                      </p:to>
                                    </p:set>
                                    <p:anim calcmode="lin" valueType="num">
                                      <p:cBhvr>
                                        <p:cTn id="182" dur="500" fill="hold"/>
                                        <p:tgtEl>
                                          <p:spTgt spid="102"/>
                                        </p:tgtEl>
                                        <p:attrNameLst>
                                          <p:attrName>ppt_w</p:attrName>
                                        </p:attrNameLst>
                                      </p:cBhvr>
                                      <p:tavLst>
                                        <p:tav tm="0">
                                          <p:val>
                                            <p:strVal val="#ppt_w*0.05"/>
                                          </p:val>
                                        </p:tav>
                                        <p:tav tm="100000">
                                          <p:val>
                                            <p:strVal val="#ppt_w"/>
                                          </p:val>
                                        </p:tav>
                                      </p:tavLst>
                                    </p:anim>
                                    <p:anim calcmode="lin" valueType="num">
                                      <p:cBhvr>
                                        <p:cTn id="183" dur="500" fill="hold"/>
                                        <p:tgtEl>
                                          <p:spTgt spid="102"/>
                                        </p:tgtEl>
                                        <p:attrNameLst>
                                          <p:attrName>ppt_h</p:attrName>
                                        </p:attrNameLst>
                                      </p:cBhvr>
                                      <p:tavLst>
                                        <p:tav tm="0">
                                          <p:val>
                                            <p:strVal val="#ppt_h"/>
                                          </p:val>
                                        </p:tav>
                                        <p:tav tm="100000">
                                          <p:val>
                                            <p:strVal val="#ppt_h"/>
                                          </p:val>
                                        </p:tav>
                                      </p:tavLst>
                                    </p:anim>
                                    <p:anim calcmode="lin" valueType="num">
                                      <p:cBhvr>
                                        <p:cTn id="184" dur="500" fill="hold"/>
                                        <p:tgtEl>
                                          <p:spTgt spid="102"/>
                                        </p:tgtEl>
                                        <p:attrNameLst>
                                          <p:attrName>ppt_x</p:attrName>
                                        </p:attrNameLst>
                                      </p:cBhvr>
                                      <p:tavLst>
                                        <p:tav tm="0">
                                          <p:val>
                                            <p:strVal val="#ppt_x-.2"/>
                                          </p:val>
                                        </p:tav>
                                        <p:tav tm="100000">
                                          <p:val>
                                            <p:strVal val="#ppt_x"/>
                                          </p:val>
                                        </p:tav>
                                      </p:tavLst>
                                    </p:anim>
                                    <p:anim calcmode="lin" valueType="num">
                                      <p:cBhvr>
                                        <p:cTn id="185" dur="500" fill="hold"/>
                                        <p:tgtEl>
                                          <p:spTgt spid="102"/>
                                        </p:tgtEl>
                                        <p:attrNameLst>
                                          <p:attrName>ppt_y</p:attrName>
                                        </p:attrNameLst>
                                      </p:cBhvr>
                                      <p:tavLst>
                                        <p:tav tm="0">
                                          <p:val>
                                            <p:strVal val="#ppt_y"/>
                                          </p:val>
                                        </p:tav>
                                        <p:tav tm="100000">
                                          <p:val>
                                            <p:strVal val="#ppt_y"/>
                                          </p:val>
                                        </p:tav>
                                      </p:tavLst>
                                    </p:anim>
                                    <p:animEffect transition="in" filter="fade">
                                      <p:cBhvr>
                                        <p:cTn id="186" dur="500"/>
                                        <p:tgtEl>
                                          <p:spTgt spid="102"/>
                                        </p:tgtEl>
                                      </p:cBhvr>
                                    </p:animEffect>
                                  </p:childTnLst>
                                </p:cTn>
                              </p:par>
                              <p:par>
                                <p:cTn id="187" presetID="54" presetClass="entr" presetSubtype="0" accel="100000" fill="hold" nodeType="withEffect">
                                  <p:stCondLst>
                                    <p:cond delay="0"/>
                                  </p:stCondLst>
                                  <p:childTnLst>
                                    <p:set>
                                      <p:cBhvr>
                                        <p:cTn id="188" dur="1" fill="hold">
                                          <p:stCondLst>
                                            <p:cond delay="0"/>
                                          </p:stCondLst>
                                        </p:cTn>
                                        <p:tgtEl>
                                          <p:spTgt spid="103"/>
                                        </p:tgtEl>
                                        <p:attrNameLst>
                                          <p:attrName>style.visibility</p:attrName>
                                        </p:attrNameLst>
                                      </p:cBhvr>
                                      <p:to>
                                        <p:strVal val="visible"/>
                                      </p:to>
                                    </p:set>
                                    <p:anim calcmode="lin" valueType="num">
                                      <p:cBhvr>
                                        <p:cTn id="189" dur="500" fill="hold"/>
                                        <p:tgtEl>
                                          <p:spTgt spid="103"/>
                                        </p:tgtEl>
                                        <p:attrNameLst>
                                          <p:attrName>ppt_w</p:attrName>
                                        </p:attrNameLst>
                                      </p:cBhvr>
                                      <p:tavLst>
                                        <p:tav tm="0">
                                          <p:val>
                                            <p:strVal val="#ppt_w*0.05"/>
                                          </p:val>
                                        </p:tav>
                                        <p:tav tm="100000">
                                          <p:val>
                                            <p:strVal val="#ppt_w"/>
                                          </p:val>
                                        </p:tav>
                                      </p:tavLst>
                                    </p:anim>
                                    <p:anim calcmode="lin" valueType="num">
                                      <p:cBhvr>
                                        <p:cTn id="190" dur="500" fill="hold"/>
                                        <p:tgtEl>
                                          <p:spTgt spid="103"/>
                                        </p:tgtEl>
                                        <p:attrNameLst>
                                          <p:attrName>ppt_h</p:attrName>
                                        </p:attrNameLst>
                                      </p:cBhvr>
                                      <p:tavLst>
                                        <p:tav tm="0">
                                          <p:val>
                                            <p:strVal val="#ppt_h"/>
                                          </p:val>
                                        </p:tav>
                                        <p:tav tm="100000">
                                          <p:val>
                                            <p:strVal val="#ppt_h"/>
                                          </p:val>
                                        </p:tav>
                                      </p:tavLst>
                                    </p:anim>
                                    <p:anim calcmode="lin" valueType="num">
                                      <p:cBhvr>
                                        <p:cTn id="191" dur="500" fill="hold"/>
                                        <p:tgtEl>
                                          <p:spTgt spid="103"/>
                                        </p:tgtEl>
                                        <p:attrNameLst>
                                          <p:attrName>ppt_x</p:attrName>
                                        </p:attrNameLst>
                                      </p:cBhvr>
                                      <p:tavLst>
                                        <p:tav tm="0">
                                          <p:val>
                                            <p:strVal val="#ppt_x-.2"/>
                                          </p:val>
                                        </p:tav>
                                        <p:tav tm="100000">
                                          <p:val>
                                            <p:strVal val="#ppt_x"/>
                                          </p:val>
                                        </p:tav>
                                      </p:tavLst>
                                    </p:anim>
                                    <p:anim calcmode="lin" valueType="num">
                                      <p:cBhvr>
                                        <p:cTn id="192" dur="500" fill="hold"/>
                                        <p:tgtEl>
                                          <p:spTgt spid="103"/>
                                        </p:tgtEl>
                                        <p:attrNameLst>
                                          <p:attrName>ppt_y</p:attrName>
                                        </p:attrNameLst>
                                      </p:cBhvr>
                                      <p:tavLst>
                                        <p:tav tm="0">
                                          <p:val>
                                            <p:strVal val="#ppt_y"/>
                                          </p:val>
                                        </p:tav>
                                        <p:tav tm="100000">
                                          <p:val>
                                            <p:strVal val="#ppt_y"/>
                                          </p:val>
                                        </p:tav>
                                      </p:tavLst>
                                    </p:anim>
                                    <p:animEffect transition="in" filter="fade">
                                      <p:cBhvr>
                                        <p:cTn id="193" dur="500"/>
                                        <p:tgtEl>
                                          <p:spTgt spid="103"/>
                                        </p:tgtEl>
                                      </p:cBhvr>
                                    </p:animEffect>
                                  </p:childTnLst>
                                </p:cTn>
                              </p:par>
                              <p:par>
                                <p:cTn id="194" presetID="54" presetClass="entr" presetSubtype="0" accel="100000" fill="hold" nodeType="withEffect">
                                  <p:stCondLst>
                                    <p:cond delay="0"/>
                                  </p:stCondLst>
                                  <p:childTnLst>
                                    <p:set>
                                      <p:cBhvr>
                                        <p:cTn id="195" dur="1" fill="hold">
                                          <p:stCondLst>
                                            <p:cond delay="0"/>
                                          </p:stCondLst>
                                        </p:cTn>
                                        <p:tgtEl>
                                          <p:spTgt spid="104"/>
                                        </p:tgtEl>
                                        <p:attrNameLst>
                                          <p:attrName>style.visibility</p:attrName>
                                        </p:attrNameLst>
                                      </p:cBhvr>
                                      <p:to>
                                        <p:strVal val="visible"/>
                                      </p:to>
                                    </p:set>
                                    <p:anim calcmode="lin" valueType="num">
                                      <p:cBhvr>
                                        <p:cTn id="196" dur="500" fill="hold"/>
                                        <p:tgtEl>
                                          <p:spTgt spid="104"/>
                                        </p:tgtEl>
                                        <p:attrNameLst>
                                          <p:attrName>ppt_w</p:attrName>
                                        </p:attrNameLst>
                                      </p:cBhvr>
                                      <p:tavLst>
                                        <p:tav tm="0">
                                          <p:val>
                                            <p:strVal val="#ppt_w*0.05"/>
                                          </p:val>
                                        </p:tav>
                                        <p:tav tm="100000">
                                          <p:val>
                                            <p:strVal val="#ppt_w"/>
                                          </p:val>
                                        </p:tav>
                                      </p:tavLst>
                                    </p:anim>
                                    <p:anim calcmode="lin" valueType="num">
                                      <p:cBhvr>
                                        <p:cTn id="197" dur="500" fill="hold"/>
                                        <p:tgtEl>
                                          <p:spTgt spid="104"/>
                                        </p:tgtEl>
                                        <p:attrNameLst>
                                          <p:attrName>ppt_h</p:attrName>
                                        </p:attrNameLst>
                                      </p:cBhvr>
                                      <p:tavLst>
                                        <p:tav tm="0">
                                          <p:val>
                                            <p:strVal val="#ppt_h"/>
                                          </p:val>
                                        </p:tav>
                                        <p:tav tm="100000">
                                          <p:val>
                                            <p:strVal val="#ppt_h"/>
                                          </p:val>
                                        </p:tav>
                                      </p:tavLst>
                                    </p:anim>
                                    <p:anim calcmode="lin" valueType="num">
                                      <p:cBhvr>
                                        <p:cTn id="198" dur="500" fill="hold"/>
                                        <p:tgtEl>
                                          <p:spTgt spid="104"/>
                                        </p:tgtEl>
                                        <p:attrNameLst>
                                          <p:attrName>ppt_x</p:attrName>
                                        </p:attrNameLst>
                                      </p:cBhvr>
                                      <p:tavLst>
                                        <p:tav tm="0">
                                          <p:val>
                                            <p:strVal val="#ppt_x-.2"/>
                                          </p:val>
                                        </p:tav>
                                        <p:tav tm="100000">
                                          <p:val>
                                            <p:strVal val="#ppt_x"/>
                                          </p:val>
                                        </p:tav>
                                      </p:tavLst>
                                    </p:anim>
                                    <p:anim calcmode="lin" valueType="num">
                                      <p:cBhvr>
                                        <p:cTn id="199" dur="500" fill="hold"/>
                                        <p:tgtEl>
                                          <p:spTgt spid="104"/>
                                        </p:tgtEl>
                                        <p:attrNameLst>
                                          <p:attrName>ppt_y</p:attrName>
                                        </p:attrNameLst>
                                      </p:cBhvr>
                                      <p:tavLst>
                                        <p:tav tm="0">
                                          <p:val>
                                            <p:strVal val="#ppt_y"/>
                                          </p:val>
                                        </p:tav>
                                        <p:tav tm="100000">
                                          <p:val>
                                            <p:strVal val="#ppt_y"/>
                                          </p:val>
                                        </p:tav>
                                      </p:tavLst>
                                    </p:anim>
                                    <p:animEffect transition="in" filter="fade">
                                      <p:cBhvr>
                                        <p:cTn id="200" dur="500"/>
                                        <p:tgtEl>
                                          <p:spTgt spid="104"/>
                                        </p:tgtEl>
                                      </p:cBhvr>
                                    </p:animEffect>
                                  </p:childTnLst>
                                </p:cTn>
                              </p:par>
                              <p:par>
                                <p:cTn id="201" presetID="54" presetClass="entr" presetSubtype="0" accel="100000" fill="hold" nodeType="withEffect">
                                  <p:stCondLst>
                                    <p:cond delay="0"/>
                                  </p:stCondLst>
                                  <p:childTnLst>
                                    <p:set>
                                      <p:cBhvr>
                                        <p:cTn id="202" dur="1" fill="hold">
                                          <p:stCondLst>
                                            <p:cond delay="0"/>
                                          </p:stCondLst>
                                        </p:cTn>
                                        <p:tgtEl>
                                          <p:spTgt spid="105"/>
                                        </p:tgtEl>
                                        <p:attrNameLst>
                                          <p:attrName>style.visibility</p:attrName>
                                        </p:attrNameLst>
                                      </p:cBhvr>
                                      <p:to>
                                        <p:strVal val="visible"/>
                                      </p:to>
                                    </p:set>
                                    <p:anim calcmode="lin" valueType="num">
                                      <p:cBhvr>
                                        <p:cTn id="203" dur="500" fill="hold"/>
                                        <p:tgtEl>
                                          <p:spTgt spid="105"/>
                                        </p:tgtEl>
                                        <p:attrNameLst>
                                          <p:attrName>ppt_w</p:attrName>
                                        </p:attrNameLst>
                                      </p:cBhvr>
                                      <p:tavLst>
                                        <p:tav tm="0">
                                          <p:val>
                                            <p:strVal val="#ppt_w*0.05"/>
                                          </p:val>
                                        </p:tav>
                                        <p:tav tm="100000">
                                          <p:val>
                                            <p:strVal val="#ppt_w"/>
                                          </p:val>
                                        </p:tav>
                                      </p:tavLst>
                                    </p:anim>
                                    <p:anim calcmode="lin" valueType="num">
                                      <p:cBhvr>
                                        <p:cTn id="204" dur="500" fill="hold"/>
                                        <p:tgtEl>
                                          <p:spTgt spid="105"/>
                                        </p:tgtEl>
                                        <p:attrNameLst>
                                          <p:attrName>ppt_h</p:attrName>
                                        </p:attrNameLst>
                                      </p:cBhvr>
                                      <p:tavLst>
                                        <p:tav tm="0">
                                          <p:val>
                                            <p:strVal val="#ppt_h"/>
                                          </p:val>
                                        </p:tav>
                                        <p:tav tm="100000">
                                          <p:val>
                                            <p:strVal val="#ppt_h"/>
                                          </p:val>
                                        </p:tav>
                                      </p:tavLst>
                                    </p:anim>
                                    <p:anim calcmode="lin" valueType="num">
                                      <p:cBhvr>
                                        <p:cTn id="205" dur="500" fill="hold"/>
                                        <p:tgtEl>
                                          <p:spTgt spid="105"/>
                                        </p:tgtEl>
                                        <p:attrNameLst>
                                          <p:attrName>ppt_x</p:attrName>
                                        </p:attrNameLst>
                                      </p:cBhvr>
                                      <p:tavLst>
                                        <p:tav tm="0">
                                          <p:val>
                                            <p:strVal val="#ppt_x-.2"/>
                                          </p:val>
                                        </p:tav>
                                        <p:tav tm="100000">
                                          <p:val>
                                            <p:strVal val="#ppt_x"/>
                                          </p:val>
                                        </p:tav>
                                      </p:tavLst>
                                    </p:anim>
                                    <p:anim calcmode="lin" valueType="num">
                                      <p:cBhvr>
                                        <p:cTn id="206" dur="500" fill="hold"/>
                                        <p:tgtEl>
                                          <p:spTgt spid="105"/>
                                        </p:tgtEl>
                                        <p:attrNameLst>
                                          <p:attrName>ppt_y</p:attrName>
                                        </p:attrNameLst>
                                      </p:cBhvr>
                                      <p:tavLst>
                                        <p:tav tm="0">
                                          <p:val>
                                            <p:strVal val="#ppt_y"/>
                                          </p:val>
                                        </p:tav>
                                        <p:tav tm="100000">
                                          <p:val>
                                            <p:strVal val="#ppt_y"/>
                                          </p:val>
                                        </p:tav>
                                      </p:tavLst>
                                    </p:anim>
                                    <p:animEffect transition="in" filter="fade">
                                      <p:cBhvr>
                                        <p:cTn id="207" dur="500"/>
                                        <p:tgtEl>
                                          <p:spTgt spid="105"/>
                                        </p:tgtEl>
                                      </p:cBhvr>
                                    </p:animEffect>
                                  </p:childTnLst>
                                </p:cTn>
                              </p:par>
                              <p:par>
                                <p:cTn id="208" presetID="54" presetClass="entr" presetSubtype="0" accel="100000" fill="hold" nodeType="withEffect">
                                  <p:stCondLst>
                                    <p:cond delay="0"/>
                                  </p:stCondLst>
                                  <p:childTnLst>
                                    <p:set>
                                      <p:cBhvr>
                                        <p:cTn id="209" dur="1" fill="hold">
                                          <p:stCondLst>
                                            <p:cond delay="0"/>
                                          </p:stCondLst>
                                        </p:cTn>
                                        <p:tgtEl>
                                          <p:spTgt spid="106"/>
                                        </p:tgtEl>
                                        <p:attrNameLst>
                                          <p:attrName>style.visibility</p:attrName>
                                        </p:attrNameLst>
                                      </p:cBhvr>
                                      <p:to>
                                        <p:strVal val="visible"/>
                                      </p:to>
                                    </p:set>
                                    <p:anim calcmode="lin" valueType="num">
                                      <p:cBhvr>
                                        <p:cTn id="210" dur="500" fill="hold"/>
                                        <p:tgtEl>
                                          <p:spTgt spid="106"/>
                                        </p:tgtEl>
                                        <p:attrNameLst>
                                          <p:attrName>ppt_w</p:attrName>
                                        </p:attrNameLst>
                                      </p:cBhvr>
                                      <p:tavLst>
                                        <p:tav tm="0">
                                          <p:val>
                                            <p:strVal val="#ppt_w*0.05"/>
                                          </p:val>
                                        </p:tav>
                                        <p:tav tm="100000">
                                          <p:val>
                                            <p:strVal val="#ppt_w"/>
                                          </p:val>
                                        </p:tav>
                                      </p:tavLst>
                                    </p:anim>
                                    <p:anim calcmode="lin" valueType="num">
                                      <p:cBhvr>
                                        <p:cTn id="211" dur="500" fill="hold"/>
                                        <p:tgtEl>
                                          <p:spTgt spid="106"/>
                                        </p:tgtEl>
                                        <p:attrNameLst>
                                          <p:attrName>ppt_h</p:attrName>
                                        </p:attrNameLst>
                                      </p:cBhvr>
                                      <p:tavLst>
                                        <p:tav tm="0">
                                          <p:val>
                                            <p:strVal val="#ppt_h"/>
                                          </p:val>
                                        </p:tav>
                                        <p:tav tm="100000">
                                          <p:val>
                                            <p:strVal val="#ppt_h"/>
                                          </p:val>
                                        </p:tav>
                                      </p:tavLst>
                                    </p:anim>
                                    <p:anim calcmode="lin" valueType="num">
                                      <p:cBhvr>
                                        <p:cTn id="212" dur="500" fill="hold"/>
                                        <p:tgtEl>
                                          <p:spTgt spid="106"/>
                                        </p:tgtEl>
                                        <p:attrNameLst>
                                          <p:attrName>ppt_x</p:attrName>
                                        </p:attrNameLst>
                                      </p:cBhvr>
                                      <p:tavLst>
                                        <p:tav tm="0">
                                          <p:val>
                                            <p:strVal val="#ppt_x-.2"/>
                                          </p:val>
                                        </p:tav>
                                        <p:tav tm="100000">
                                          <p:val>
                                            <p:strVal val="#ppt_x"/>
                                          </p:val>
                                        </p:tav>
                                      </p:tavLst>
                                    </p:anim>
                                    <p:anim calcmode="lin" valueType="num">
                                      <p:cBhvr>
                                        <p:cTn id="213" dur="500" fill="hold"/>
                                        <p:tgtEl>
                                          <p:spTgt spid="106"/>
                                        </p:tgtEl>
                                        <p:attrNameLst>
                                          <p:attrName>ppt_y</p:attrName>
                                        </p:attrNameLst>
                                      </p:cBhvr>
                                      <p:tavLst>
                                        <p:tav tm="0">
                                          <p:val>
                                            <p:strVal val="#ppt_y"/>
                                          </p:val>
                                        </p:tav>
                                        <p:tav tm="100000">
                                          <p:val>
                                            <p:strVal val="#ppt_y"/>
                                          </p:val>
                                        </p:tav>
                                      </p:tavLst>
                                    </p:anim>
                                    <p:animEffect transition="in" filter="fade">
                                      <p:cBhvr>
                                        <p:cTn id="214" dur="500"/>
                                        <p:tgtEl>
                                          <p:spTgt spid="106"/>
                                        </p:tgtEl>
                                      </p:cBhvr>
                                    </p:animEffect>
                                  </p:childTnLst>
                                </p:cTn>
                              </p:par>
                              <p:par>
                                <p:cTn id="215" presetID="54" presetClass="entr" presetSubtype="0" accel="100000" fill="hold" nodeType="withEffect">
                                  <p:stCondLst>
                                    <p:cond delay="0"/>
                                  </p:stCondLst>
                                  <p:childTnLst>
                                    <p:set>
                                      <p:cBhvr>
                                        <p:cTn id="216" dur="1" fill="hold">
                                          <p:stCondLst>
                                            <p:cond delay="0"/>
                                          </p:stCondLst>
                                        </p:cTn>
                                        <p:tgtEl>
                                          <p:spTgt spid="107"/>
                                        </p:tgtEl>
                                        <p:attrNameLst>
                                          <p:attrName>style.visibility</p:attrName>
                                        </p:attrNameLst>
                                      </p:cBhvr>
                                      <p:to>
                                        <p:strVal val="visible"/>
                                      </p:to>
                                    </p:set>
                                    <p:anim calcmode="lin" valueType="num">
                                      <p:cBhvr>
                                        <p:cTn id="217" dur="500" fill="hold"/>
                                        <p:tgtEl>
                                          <p:spTgt spid="107"/>
                                        </p:tgtEl>
                                        <p:attrNameLst>
                                          <p:attrName>ppt_w</p:attrName>
                                        </p:attrNameLst>
                                      </p:cBhvr>
                                      <p:tavLst>
                                        <p:tav tm="0">
                                          <p:val>
                                            <p:strVal val="#ppt_w*0.05"/>
                                          </p:val>
                                        </p:tav>
                                        <p:tav tm="100000">
                                          <p:val>
                                            <p:strVal val="#ppt_w"/>
                                          </p:val>
                                        </p:tav>
                                      </p:tavLst>
                                    </p:anim>
                                    <p:anim calcmode="lin" valueType="num">
                                      <p:cBhvr>
                                        <p:cTn id="218" dur="500" fill="hold"/>
                                        <p:tgtEl>
                                          <p:spTgt spid="107"/>
                                        </p:tgtEl>
                                        <p:attrNameLst>
                                          <p:attrName>ppt_h</p:attrName>
                                        </p:attrNameLst>
                                      </p:cBhvr>
                                      <p:tavLst>
                                        <p:tav tm="0">
                                          <p:val>
                                            <p:strVal val="#ppt_h"/>
                                          </p:val>
                                        </p:tav>
                                        <p:tav tm="100000">
                                          <p:val>
                                            <p:strVal val="#ppt_h"/>
                                          </p:val>
                                        </p:tav>
                                      </p:tavLst>
                                    </p:anim>
                                    <p:anim calcmode="lin" valueType="num">
                                      <p:cBhvr>
                                        <p:cTn id="219" dur="500" fill="hold"/>
                                        <p:tgtEl>
                                          <p:spTgt spid="107"/>
                                        </p:tgtEl>
                                        <p:attrNameLst>
                                          <p:attrName>ppt_x</p:attrName>
                                        </p:attrNameLst>
                                      </p:cBhvr>
                                      <p:tavLst>
                                        <p:tav tm="0">
                                          <p:val>
                                            <p:strVal val="#ppt_x-.2"/>
                                          </p:val>
                                        </p:tav>
                                        <p:tav tm="100000">
                                          <p:val>
                                            <p:strVal val="#ppt_x"/>
                                          </p:val>
                                        </p:tav>
                                      </p:tavLst>
                                    </p:anim>
                                    <p:anim calcmode="lin" valueType="num">
                                      <p:cBhvr>
                                        <p:cTn id="220" dur="500" fill="hold"/>
                                        <p:tgtEl>
                                          <p:spTgt spid="107"/>
                                        </p:tgtEl>
                                        <p:attrNameLst>
                                          <p:attrName>ppt_y</p:attrName>
                                        </p:attrNameLst>
                                      </p:cBhvr>
                                      <p:tavLst>
                                        <p:tav tm="0">
                                          <p:val>
                                            <p:strVal val="#ppt_y"/>
                                          </p:val>
                                        </p:tav>
                                        <p:tav tm="100000">
                                          <p:val>
                                            <p:strVal val="#ppt_y"/>
                                          </p:val>
                                        </p:tav>
                                      </p:tavLst>
                                    </p:anim>
                                    <p:animEffect transition="in" filter="fade">
                                      <p:cBhvr>
                                        <p:cTn id="221" dur="500"/>
                                        <p:tgtEl>
                                          <p:spTgt spid="107"/>
                                        </p:tgtEl>
                                      </p:cBhvr>
                                    </p:animEffect>
                                  </p:childTnLst>
                                </p:cTn>
                              </p:par>
                              <p:par>
                                <p:cTn id="222" presetID="54" presetClass="entr" presetSubtype="0" accel="100000" fill="hold" nodeType="withEffect">
                                  <p:stCondLst>
                                    <p:cond delay="0"/>
                                  </p:stCondLst>
                                  <p:childTnLst>
                                    <p:set>
                                      <p:cBhvr>
                                        <p:cTn id="223" dur="1" fill="hold">
                                          <p:stCondLst>
                                            <p:cond delay="0"/>
                                          </p:stCondLst>
                                        </p:cTn>
                                        <p:tgtEl>
                                          <p:spTgt spid="108"/>
                                        </p:tgtEl>
                                        <p:attrNameLst>
                                          <p:attrName>style.visibility</p:attrName>
                                        </p:attrNameLst>
                                      </p:cBhvr>
                                      <p:to>
                                        <p:strVal val="visible"/>
                                      </p:to>
                                    </p:set>
                                    <p:anim calcmode="lin" valueType="num">
                                      <p:cBhvr>
                                        <p:cTn id="224" dur="500" fill="hold"/>
                                        <p:tgtEl>
                                          <p:spTgt spid="108"/>
                                        </p:tgtEl>
                                        <p:attrNameLst>
                                          <p:attrName>ppt_w</p:attrName>
                                        </p:attrNameLst>
                                      </p:cBhvr>
                                      <p:tavLst>
                                        <p:tav tm="0">
                                          <p:val>
                                            <p:strVal val="#ppt_w*0.05"/>
                                          </p:val>
                                        </p:tav>
                                        <p:tav tm="100000">
                                          <p:val>
                                            <p:strVal val="#ppt_w"/>
                                          </p:val>
                                        </p:tav>
                                      </p:tavLst>
                                    </p:anim>
                                    <p:anim calcmode="lin" valueType="num">
                                      <p:cBhvr>
                                        <p:cTn id="225" dur="500" fill="hold"/>
                                        <p:tgtEl>
                                          <p:spTgt spid="108"/>
                                        </p:tgtEl>
                                        <p:attrNameLst>
                                          <p:attrName>ppt_h</p:attrName>
                                        </p:attrNameLst>
                                      </p:cBhvr>
                                      <p:tavLst>
                                        <p:tav tm="0">
                                          <p:val>
                                            <p:strVal val="#ppt_h"/>
                                          </p:val>
                                        </p:tav>
                                        <p:tav tm="100000">
                                          <p:val>
                                            <p:strVal val="#ppt_h"/>
                                          </p:val>
                                        </p:tav>
                                      </p:tavLst>
                                    </p:anim>
                                    <p:anim calcmode="lin" valueType="num">
                                      <p:cBhvr>
                                        <p:cTn id="226" dur="500" fill="hold"/>
                                        <p:tgtEl>
                                          <p:spTgt spid="108"/>
                                        </p:tgtEl>
                                        <p:attrNameLst>
                                          <p:attrName>ppt_x</p:attrName>
                                        </p:attrNameLst>
                                      </p:cBhvr>
                                      <p:tavLst>
                                        <p:tav tm="0">
                                          <p:val>
                                            <p:strVal val="#ppt_x-.2"/>
                                          </p:val>
                                        </p:tav>
                                        <p:tav tm="100000">
                                          <p:val>
                                            <p:strVal val="#ppt_x"/>
                                          </p:val>
                                        </p:tav>
                                      </p:tavLst>
                                    </p:anim>
                                    <p:anim calcmode="lin" valueType="num">
                                      <p:cBhvr>
                                        <p:cTn id="227" dur="500" fill="hold"/>
                                        <p:tgtEl>
                                          <p:spTgt spid="108"/>
                                        </p:tgtEl>
                                        <p:attrNameLst>
                                          <p:attrName>ppt_y</p:attrName>
                                        </p:attrNameLst>
                                      </p:cBhvr>
                                      <p:tavLst>
                                        <p:tav tm="0">
                                          <p:val>
                                            <p:strVal val="#ppt_y"/>
                                          </p:val>
                                        </p:tav>
                                        <p:tav tm="100000">
                                          <p:val>
                                            <p:strVal val="#ppt_y"/>
                                          </p:val>
                                        </p:tav>
                                      </p:tavLst>
                                    </p:anim>
                                    <p:animEffect transition="in" filter="fade">
                                      <p:cBhvr>
                                        <p:cTn id="228" dur="500"/>
                                        <p:tgtEl>
                                          <p:spTgt spid="108"/>
                                        </p:tgtEl>
                                      </p:cBhvr>
                                    </p:animEffect>
                                  </p:childTnLst>
                                </p:cTn>
                              </p:par>
                              <p:par>
                                <p:cTn id="229" presetID="54" presetClass="entr" presetSubtype="0" accel="100000" fill="hold" nodeType="withEffect">
                                  <p:stCondLst>
                                    <p:cond delay="0"/>
                                  </p:stCondLst>
                                  <p:childTnLst>
                                    <p:set>
                                      <p:cBhvr>
                                        <p:cTn id="230" dur="1" fill="hold">
                                          <p:stCondLst>
                                            <p:cond delay="0"/>
                                          </p:stCondLst>
                                        </p:cTn>
                                        <p:tgtEl>
                                          <p:spTgt spid="109"/>
                                        </p:tgtEl>
                                        <p:attrNameLst>
                                          <p:attrName>style.visibility</p:attrName>
                                        </p:attrNameLst>
                                      </p:cBhvr>
                                      <p:to>
                                        <p:strVal val="visible"/>
                                      </p:to>
                                    </p:set>
                                    <p:anim calcmode="lin" valueType="num">
                                      <p:cBhvr>
                                        <p:cTn id="231" dur="500" fill="hold"/>
                                        <p:tgtEl>
                                          <p:spTgt spid="109"/>
                                        </p:tgtEl>
                                        <p:attrNameLst>
                                          <p:attrName>ppt_w</p:attrName>
                                        </p:attrNameLst>
                                      </p:cBhvr>
                                      <p:tavLst>
                                        <p:tav tm="0">
                                          <p:val>
                                            <p:strVal val="#ppt_w*0.05"/>
                                          </p:val>
                                        </p:tav>
                                        <p:tav tm="100000">
                                          <p:val>
                                            <p:strVal val="#ppt_w"/>
                                          </p:val>
                                        </p:tav>
                                      </p:tavLst>
                                    </p:anim>
                                    <p:anim calcmode="lin" valueType="num">
                                      <p:cBhvr>
                                        <p:cTn id="232" dur="500" fill="hold"/>
                                        <p:tgtEl>
                                          <p:spTgt spid="109"/>
                                        </p:tgtEl>
                                        <p:attrNameLst>
                                          <p:attrName>ppt_h</p:attrName>
                                        </p:attrNameLst>
                                      </p:cBhvr>
                                      <p:tavLst>
                                        <p:tav tm="0">
                                          <p:val>
                                            <p:strVal val="#ppt_h"/>
                                          </p:val>
                                        </p:tav>
                                        <p:tav tm="100000">
                                          <p:val>
                                            <p:strVal val="#ppt_h"/>
                                          </p:val>
                                        </p:tav>
                                      </p:tavLst>
                                    </p:anim>
                                    <p:anim calcmode="lin" valueType="num">
                                      <p:cBhvr>
                                        <p:cTn id="233" dur="500" fill="hold"/>
                                        <p:tgtEl>
                                          <p:spTgt spid="109"/>
                                        </p:tgtEl>
                                        <p:attrNameLst>
                                          <p:attrName>ppt_x</p:attrName>
                                        </p:attrNameLst>
                                      </p:cBhvr>
                                      <p:tavLst>
                                        <p:tav tm="0">
                                          <p:val>
                                            <p:strVal val="#ppt_x-.2"/>
                                          </p:val>
                                        </p:tav>
                                        <p:tav tm="100000">
                                          <p:val>
                                            <p:strVal val="#ppt_x"/>
                                          </p:val>
                                        </p:tav>
                                      </p:tavLst>
                                    </p:anim>
                                    <p:anim calcmode="lin" valueType="num">
                                      <p:cBhvr>
                                        <p:cTn id="234" dur="500" fill="hold"/>
                                        <p:tgtEl>
                                          <p:spTgt spid="109"/>
                                        </p:tgtEl>
                                        <p:attrNameLst>
                                          <p:attrName>ppt_y</p:attrName>
                                        </p:attrNameLst>
                                      </p:cBhvr>
                                      <p:tavLst>
                                        <p:tav tm="0">
                                          <p:val>
                                            <p:strVal val="#ppt_y"/>
                                          </p:val>
                                        </p:tav>
                                        <p:tav tm="100000">
                                          <p:val>
                                            <p:strVal val="#ppt_y"/>
                                          </p:val>
                                        </p:tav>
                                      </p:tavLst>
                                    </p:anim>
                                    <p:animEffect transition="in" filter="fade">
                                      <p:cBhvr>
                                        <p:cTn id="235" dur="500"/>
                                        <p:tgtEl>
                                          <p:spTgt spid="109"/>
                                        </p:tgtEl>
                                      </p:cBhvr>
                                    </p:animEffect>
                                  </p:childTnLst>
                                </p:cTn>
                              </p:par>
                              <p:par>
                                <p:cTn id="236" presetID="54" presetClass="entr" presetSubtype="0" accel="10000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 calcmode="lin" valueType="num">
                                      <p:cBhvr>
                                        <p:cTn id="238" dur="500" fill="hold"/>
                                        <p:tgtEl>
                                          <p:spTgt spid="110"/>
                                        </p:tgtEl>
                                        <p:attrNameLst>
                                          <p:attrName>ppt_w</p:attrName>
                                        </p:attrNameLst>
                                      </p:cBhvr>
                                      <p:tavLst>
                                        <p:tav tm="0">
                                          <p:val>
                                            <p:strVal val="#ppt_w*0.05"/>
                                          </p:val>
                                        </p:tav>
                                        <p:tav tm="100000">
                                          <p:val>
                                            <p:strVal val="#ppt_w"/>
                                          </p:val>
                                        </p:tav>
                                      </p:tavLst>
                                    </p:anim>
                                    <p:anim calcmode="lin" valueType="num">
                                      <p:cBhvr>
                                        <p:cTn id="239" dur="500" fill="hold"/>
                                        <p:tgtEl>
                                          <p:spTgt spid="110"/>
                                        </p:tgtEl>
                                        <p:attrNameLst>
                                          <p:attrName>ppt_h</p:attrName>
                                        </p:attrNameLst>
                                      </p:cBhvr>
                                      <p:tavLst>
                                        <p:tav tm="0">
                                          <p:val>
                                            <p:strVal val="#ppt_h"/>
                                          </p:val>
                                        </p:tav>
                                        <p:tav tm="100000">
                                          <p:val>
                                            <p:strVal val="#ppt_h"/>
                                          </p:val>
                                        </p:tav>
                                      </p:tavLst>
                                    </p:anim>
                                    <p:anim calcmode="lin" valueType="num">
                                      <p:cBhvr>
                                        <p:cTn id="240" dur="500" fill="hold"/>
                                        <p:tgtEl>
                                          <p:spTgt spid="110"/>
                                        </p:tgtEl>
                                        <p:attrNameLst>
                                          <p:attrName>ppt_x</p:attrName>
                                        </p:attrNameLst>
                                      </p:cBhvr>
                                      <p:tavLst>
                                        <p:tav tm="0">
                                          <p:val>
                                            <p:strVal val="#ppt_x-.2"/>
                                          </p:val>
                                        </p:tav>
                                        <p:tav tm="100000">
                                          <p:val>
                                            <p:strVal val="#ppt_x"/>
                                          </p:val>
                                        </p:tav>
                                      </p:tavLst>
                                    </p:anim>
                                    <p:anim calcmode="lin" valueType="num">
                                      <p:cBhvr>
                                        <p:cTn id="241" dur="500" fill="hold"/>
                                        <p:tgtEl>
                                          <p:spTgt spid="110"/>
                                        </p:tgtEl>
                                        <p:attrNameLst>
                                          <p:attrName>ppt_y</p:attrName>
                                        </p:attrNameLst>
                                      </p:cBhvr>
                                      <p:tavLst>
                                        <p:tav tm="0">
                                          <p:val>
                                            <p:strVal val="#ppt_y"/>
                                          </p:val>
                                        </p:tav>
                                        <p:tav tm="100000">
                                          <p:val>
                                            <p:strVal val="#ppt_y"/>
                                          </p:val>
                                        </p:tav>
                                      </p:tavLst>
                                    </p:anim>
                                    <p:animEffect transition="in" filter="fade">
                                      <p:cBhvr>
                                        <p:cTn id="242" dur="500"/>
                                        <p:tgtEl>
                                          <p:spTgt spid="110"/>
                                        </p:tgtEl>
                                      </p:cBhvr>
                                    </p:animEffect>
                                  </p:childTnLst>
                                </p:cTn>
                              </p:par>
                              <p:par>
                                <p:cTn id="243" presetID="54" presetClass="entr" presetSubtype="0" accel="100000" fill="hold" grpId="0" nodeType="withEffect">
                                  <p:stCondLst>
                                    <p:cond delay="0"/>
                                  </p:stCondLst>
                                  <p:childTnLst>
                                    <p:set>
                                      <p:cBhvr>
                                        <p:cTn id="244" dur="1" fill="hold">
                                          <p:stCondLst>
                                            <p:cond delay="0"/>
                                          </p:stCondLst>
                                        </p:cTn>
                                        <p:tgtEl>
                                          <p:spTgt spid="111"/>
                                        </p:tgtEl>
                                        <p:attrNameLst>
                                          <p:attrName>style.visibility</p:attrName>
                                        </p:attrNameLst>
                                      </p:cBhvr>
                                      <p:to>
                                        <p:strVal val="visible"/>
                                      </p:to>
                                    </p:set>
                                    <p:anim calcmode="lin" valueType="num">
                                      <p:cBhvr>
                                        <p:cTn id="245" dur="500" fill="hold"/>
                                        <p:tgtEl>
                                          <p:spTgt spid="111"/>
                                        </p:tgtEl>
                                        <p:attrNameLst>
                                          <p:attrName>ppt_w</p:attrName>
                                        </p:attrNameLst>
                                      </p:cBhvr>
                                      <p:tavLst>
                                        <p:tav tm="0">
                                          <p:val>
                                            <p:strVal val="#ppt_w*0.05"/>
                                          </p:val>
                                        </p:tav>
                                        <p:tav tm="100000">
                                          <p:val>
                                            <p:strVal val="#ppt_w"/>
                                          </p:val>
                                        </p:tav>
                                      </p:tavLst>
                                    </p:anim>
                                    <p:anim calcmode="lin" valueType="num">
                                      <p:cBhvr>
                                        <p:cTn id="246" dur="500" fill="hold"/>
                                        <p:tgtEl>
                                          <p:spTgt spid="111"/>
                                        </p:tgtEl>
                                        <p:attrNameLst>
                                          <p:attrName>ppt_h</p:attrName>
                                        </p:attrNameLst>
                                      </p:cBhvr>
                                      <p:tavLst>
                                        <p:tav tm="0">
                                          <p:val>
                                            <p:strVal val="#ppt_h"/>
                                          </p:val>
                                        </p:tav>
                                        <p:tav tm="100000">
                                          <p:val>
                                            <p:strVal val="#ppt_h"/>
                                          </p:val>
                                        </p:tav>
                                      </p:tavLst>
                                    </p:anim>
                                    <p:anim calcmode="lin" valueType="num">
                                      <p:cBhvr>
                                        <p:cTn id="247" dur="500" fill="hold"/>
                                        <p:tgtEl>
                                          <p:spTgt spid="111"/>
                                        </p:tgtEl>
                                        <p:attrNameLst>
                                          <p:attrName>ppt_x</p:attrName>
                                        </p:attrNameLst>
                                      </p:cBhvr>
                                      <p:tavLst>
                                        <p:tav tm="0">
                                          <p:val>
                                            <p:strVal val="#ppt_x-.2"/>
                                          </p:val>
                                        </p:tav>
                                        <p:tav tm="100000">
                                          <p:val>
                                            <p:strVal val="#ppt_x"/>
                                          </p:val>
                                        </p:tav>
                                      </p:tavLst>
                                    </p:anim>
                                    <p:anim calcmode="lin" valueType="num">
                                      <p:cBhvr>
                                        <p:cTn id="248" dur="500" fill="hold"/>
                                        <p:tgtEl>
                                          <p:spTgt spid="111"/>
                                        </p:tgtEl>
                                        <p:attrNameLst>
                                          <p:attrName>ppt_y</p:attrName>
                                        </p:attrNameLst>
                                      </p:cBhvr>
                                      <p:tavLst>
                                        <p:tav tm="0">
                                          <p:val>
                                            <p:strVal val="#ppt_y"/>
                                          </p:val>
                                        </p:tav>
                                        <p:tav tm="100000">
                                          <p:val>
                                            <p:strVal val="#ppt_y"/>
                                          </p:val>
                                        </p:tav>
                                      </p:tavLst>
                                    </p:anim>
                                    <p:animEffect transition="in" filter="fade">
                                      <p:cBhvr>
                                        <p:cTn id="249" dur="500"/>
                                        <p:tgtEl>
                                          <p:spTgt spid="111"/>
                                        </p:tgtEl>
                                      </p:cBhvr>
                                    </p:animEffect>
                                  </p:childTnLst>
                                </p:cTn>
                              </p:par>
                              <p:par>
                                <p:cTn id="250" presetID="54" presetClass="entr" presetSubtype="0" accel="100000" fill="hold" nodeType="withEffect">
                                  <p:stCondLst>
                                    <p:cond delay="0"/>
                                  </p:stCondLst>
                                  <p:childTnLst>
                                    <p:set>
                                      <p:cBhvr>
                                        <p:cTn id="251" dur="1" fill="hold">
                                          <p:stCondLst>
                                            <p:cond delay="0"/>
                                          </p:stCondLst>
                                        </p:cTn>
                                        <p:tgtEl>
                                          <p:spTgt spid="112"/>
                                        </p:tgtEl>
                                        <p:attrNameLst>
                                          <p:attrName>style.visibility</p:attrName>
                                        </p:attrNameLst>
                                      </p:cBhvr>
                                      <p:to>
                                        <p:strVal val="visible"/>
                                      </p:to>
                                    </p:set>
                                    <p:anim calcmode="lin" valueType="num">
                                      <p:cBhvr>
                                        <p:cTn id="252" dur="500" fill="hold"/>
                                        <p:tgtEl>
                                          <p:spTgt spid="112"/>
                                        </p:tgtEl>
                                        <p:attrNameLst>
                                          <p:attrName>ppt_w</p:attrName>
                                        </p:attrNameLst>
                                      </p:cBhvr>
                                      <p:tavLst>
                                        <p:tav tm="0">
                                          <p:val>
                                            <p:strVal val="#ppt_w*0.05"/>
                                          </p:val>
                                        </p:tav>
                                        <p:tav tm="100000">
                                          <p:val>
                                            <p:strVal val="#ppt_w"/>
                                          </p:val>
                                        </p:tav>
                                      </p:tavLst>
                                    </p:anim>
                                    <p:anim calcmode="lin" valueType="num">
                                      <p:cBhvr>
                                        <p:cTn id="253" dur="500" fill="hold"/>
                                        <p:tgtEl>
                                          <p:spTgt spid="112"/>
                                        </p:tgtEl>
                                        <p:attrNameLst>
                                          <p:attrName>ppt_h</p:attrName>
                                        </p:attrNameLst>
                                      </p:cBhvr>
                                      <p:tavLst>
                                        <p:tav tm="0">
                                          <p:val>
                                            <p:strVal val="#ppt_h"/>
                                          </p:val>
                                        </p:tav>
                                        <p:tav tm="100000">
                                          <p:val>
                                            <p:strVal val="#ppt_h"/>
                                          </p:val>
                                        </p:tav>
                                      </p:tavLst>
                                    </p:anim>
                                    <p:anim calcmode="lin" valueType="num">
                                      <p:cBhvr>
                                        <p:cTn id="254" dur="500" fill="hold"/>
                                        <p:tgtEl>
                                          <p:spTgt spid="112"/>
                                        </p:tgtEl>
                                        <p:attrNameLst>
                                          <p:attrName>ppt_x</p:attrName>
                                        </p:attrNameLst>
                                      </p:cBhvr>
                                      <p:tavLst>
                                        <p:tav tm="0">
                                          <p:val>
                                            <p:strVal val="#ppt_x-.2"/>
                                          </p:val>
                                        </p:tav>
                                        <p:tav tm="100000">
                                          <p:val>
                                            <p:strVal val="#ppt_x"/>
                                          </p:val>
                                        </p:tav>
                                      </p:tavLst>
                                    </p:anim>
                                    <p:anim calcmode="lin" valueType="num">
                                      <p:cBhvr>
                                        <p:cTn id="255" dur="500" fill="hold"/>
                                        <p:tgtEl>
                                          <p:spTgt spid="112"/>
                                        </p:tgtEl>
                                        <p:attrNameLst>
                                          <p:attrName>ppt_y</p:attrName>
                                        </p:attrNameLst>
                                      </p:cBhvr>
                                      <p:tavLst>
                                        <p:tav tm="0">
                                          <p:val>
                                            <p:strVal val="#ppt_y"/>
                                          </p:val>
                                        </p:tav>
                                        <p:tav tm="100000">
                                          <p:val>
                                            <p:strVal val="#ppt_y"/>
                                          </p:val>
                                        </p:tav>
                                      </p:tavLst>
                                    </p:anim>
                                    <p:animEffect transition="in" filter="fade">
                                      <p:cBhvr>
                                        <p:cTn id="256" dur="500"/>
                                        <p:tgtEl>
                                          <p:spTgt spid="112"/>
                                        </p:tgtEl>
                                      </p:cBhvr>
                                    </p:animEffect>
                                  </p:childTnLst>
                                </p:cTn>
                              </p:par>
                            </p:childTnLst>
                          </p:cTn>
                        </p:par>
                      </p:childTnLst>
                    </p:cTn>
                  </p:par>
                  <p:par>
                    <p:cTn id="257" fill="hold">
                      <p:stCondLst>
                        <p:cond delay="indefinite"/>
                      </p:stCondLst>
                      <p:childTnLst>
                        <p:par>
                          <p:cTn id="258" fill="hold">
                            <p:stCondLst>
                              <p:cond delay="0"/>
                            </p:stCondLst>
                            <p:childTnLst>
                              <p:par>
                                <p:cTn id="259" presetID="48" presetClass="entr" presetSubtype="0" accel="50000" fill="hold" nodeType="clickEffect">
                                  <p:stCondLst>
                                    <p:cond delay="0"/>
                                  </p:stCondLst>
                                  <p:childTnLst>
                                    <p:set>
                                      <p:cBhvr>
                                        <p:cTn id="260" dur="1" fill="hold">
                                          <p:stCondLst>
                                            <p:cond delay="0"/>
                                          </p:stCondLst>
                                        </p:cTn>
                                        <p:tgtEl>
                                          <p:spTgt spid="114"/>
                                        </p:tgtEl>
                                        <p:attrNameLst>
                                          <p:attrName>style.visibility</p:attrName>
                                        </p:attrNameLst>
                                      </p:cBhvr>
                                      <p:to>
                                        <p:strVal val="visible"/>
                                      </p:to>
                                    </p:set>
                                    <p:anim calcmode="lin" valueType="num">
                                      <p:cBhvr>
                                        <p:cTn id="261" dur="1000" fill="hold"/>
                                        <p:tgtEl>
                                          <p:spTgt spid="11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62" dur="1000" fill="hold"/>
                                        <p:tgtEl>
                                          <p:spTgt spid="114"/>
                                        </p:tgtEl>
                                        <p:attrNameLst>
                                          <p:attrName>ppt_x</p:attrName>
                                        </p:attrNameLst>
                                      </p:cBhvr>
                                      <p:tavLst>
                                        <p:tav tm="0">
                                          <p:val>
                                            <p:fltVal val="-1"/>
                                          </p:val>
                                        </p:tav>
                                        <p:tav tm="50000">
                                          <p:val>
                                            <p:fltVal val="0.95"/>
                                          </p:val>
                                        </p:tav>
                                        <p:tav tm="100000">
                                          <p:val>
                                            <p:strVal val="#ppt_x"/>
                                          </p:val>
                                        </p:tav>
                                      </p:tavLst>
                                    </p:anim>
                                    <p:anim calcmode="lin" valueType="num">
                                      <p:cBhvr>
                                        <p:cTn id="263" dur="1000" fill="hold"/>
                                        <p:tgtEl>
                                          <p:spTgt spid="114"/>
                                        </p:tgtEl>
                                        <p:attrNameLst>
                                          <p:attrName>ppt_y</p:attrName>
                                        </p:attrNameLst>
                                      </p:cBhvr>
                                      <p:tavLst>
                                        <p:tav tm="0">
                                          <p:val>
                                            <p:strVal val="#ppt_y"/>
                                          </p:val>
                                        </p:tav>
                                        <p:tav tm="100000">
                                          <p:val>
                                            <p:strVal val="#ppt_y"/>
                                          </p:val>
                                        </p:tav>
                                      </p:tavLst>
                                    </p:anim>
                                    <p:animEffect transition="in" filter="fade">
                                      <p:cBhvr>
                                        <p:cTn id="264" dur="1000"/>
                                        <p:tgtEl>
                                          <p:spTgt spid="114"/>
                                        </p:tgtEl>
                                      </p:cBhvr>
                                    </p:animEffect>
                                  </p:childTnLst>
                                </p:cTn>
                              </p:par>
                            </p:childTnLst>
                          </p:cTn>
                        </p:par>
                      </p:childTnLst>
                    </p:cTn>
                  </p:par>
                  <p:par>
                    <p:cTn id="265" fill="hold">
                      <p:stCondLst>
                        <p:cond delay="indefinite"/>
                      </p:stCondLst>
                      <p:childTnLst>
                        <p:par>
                          <p:cTn id="266" fill="hold">
                            <p:stCondLst>
                              <p:cond delay="0"/>
                            </p:stCondLst>
                            <p:childTnLst>
                              <p:par>
                                <p:cTn id="267" presetID="52" presetClass="entr" presetSubtype="0" fill="hold" grpId="0" nodeType="clickEffect">
                                  <p:stCondLst>
                                    <p:cond delay="0"/>
                                  </p:stCondLst>
                                  <p:childTnLst>
                                    <p:set>
                                      <p:cBhvr>
                                        <p:cTn id="268" dur="1" fill="hold">
                                          <p:stCondLst>
                                            <p:cond delay="0"/>
                                          </p:stCondLst>
                                        </p:cTn>
                                        <p:tgtEl>
                                          <p:spTgt spid="115"/>
                                        </p:tgtEl>
                                        <p:attrNameLst>
                                          <p:attrName>style.visibility</p:attrName>
                                        </p:attrNameLst>
                                      </p:cBhvr>
                                      <p:to>
                                        <p:strVal val="visible"/>
                                      </p:to>
                                    </p:set>
                                    <p:animScale>
                                      <p:cBhvr>
                                        <p:cTn id="269" dur="1000" decel="50000" fill="hold">
                                          <p:stCondLst>
                                            <p:cond delay="0"/>
                                          </p:stCondLst>
                                        </p:cTn>
                                        <p:tgtEl>
                                          <p:spTgt spid="1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0" dur="1000" decel="50000" fill="hold">
                                          <p:stCondLst>
                                            <p:cond delay="0"/>
                                          </p:stCondLst>
                                        </p:cTn>
                                        <p:tgtEl>
                                          <p:spTgt spid="115"/>
                                        </p:tgtEl>
                                        <p:attrNameLst>
                                          <p:attrName>ppt_x</p:attrName>
                                          <p:attrName>ppt_y</p:attrName>
                                        </p:attrNameLst>
                                      </p:cBhvr>
                                    </p:animMotion>
                                    <p:animEffect transition="in" filter="fade">
                                      <p:cBhvr>
                                        <p:cTn id="271"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11" grpId="0" animBg="1"/>
      <p:bldP spid="1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655638"/>
          </a:xfrm>
        </p:spPr>
        <p:txBody>
          <a:bodyPr>
            <a:normAutofit/>
          </a:bodyPr>
          <a:lstStyle/>
          <a:p>
            <a:pPr algn="ctr"/>
            <a:r>
              <a:rPr lang="en-US" sz="3600" b="1" dirty="0" smtClean="0">
                <a:latin typeface="Times New Roman" pitchFamily="18" charset="0"/>
                <a:cs typeface="Times New Roman" pitchFamily="18" charset="0"/>
              </a:rPr>
              <a:t> Implementation</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838200"/>
            <a:ext cx="8534400" cy="5867400"/>
          </a:xfrm>
        </p:spPr>
        <p:txBody>
          <a:bodyPr>
            <a:normAutofit/>
          </a:bodyPr>
          <a:lstStyle/>
          <a:p>
            <a:pPr algn="just">
              <a:lnSpc>
                <a:spcPct val="150000"/>
              </a:lnSpc>
              <a:buNone/>
            </a:pPr>
            <a:r>
              <a:rPr lang="en-US"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Step-wise Procedure</a:t>
            </a: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Syllabus Engine</a:t>
            </a:r>
          </a:p>
          <a:p>
            <a:pPr algn="just">
              <a:buFont typeface="Wingdings" pitchFamily="2" charset="2"/>
              <a:buChar char="Ø"/>
            </a:pP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Pattern Composer</a:t>
            </a:r>
          </a:p>
          <a:p>
            <a:pPr marL="0" indent="0" algn="just">
              <a:buNone/>
            </a:pPr>
            <a:endParaRPr lang="en-US" sz="2500" dirty="0" smtClean="0">
              <a:latin typeface="Times New Roman" pitchFamily="18" charset="0"/>
              <a:cs typeface="Times New Roman" pitchFamily="18" charset="0"/>
            </a:endParaRPr>
          </a:p>
          <a:p>
            <a:pPr algn="just">
              <a:buFont typeface="Wingdings" pitchFamily="2" charset="2"/>
              <a:buChar char="Ø"/>
            </a:pPr>
            <a:r>
              <a:rPr lang="en-US" sz="2500" dirty="0" smtClean="0">
                <a:latin typeface="Times New Roman" pitchFamily="18" charset="0"/>
                <a:cs typeface="Times New Roman" pitchFamily="18" charset="0"/>
              </a:rPr>
              <a:t>Generate Question Paper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Scale>
                                      <p:cBhvr>
                                        <p:cTn id="21"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1" end="1"/>
                                            </p:txEl>
                                          </p:spTgt>
                                        </p:tgtEl>
                                        <p:attrNameLst>
                                          <p:attrName>ppt_x</p:attrName>
                                          <p:attrName>ppt_y</p:attrName>
                                        </p:attrNameLst>
                                      </p:cBhvr>
                                    </p:animMotion>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Scale>
                                      <p:cBhvr>
                                        <p:cTn id="35"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5" end="5"/>
                                            </p:txEl>
                                          </p:spTgt>
                                        </p:tgtEl>
                                        <p:attrNameLst>
                                          <p:attrName>ppt_x</p:attrName>
                                          <p:attrName>ppt_y</p:attrName>
                                        </p:attrNameLst>
                                      </p:cBhvr>
                                    </p:animMotion>
                                    <p:animEffect transition="in" filter="fade">
                                      <p:cBhvr>
                                        <p:cTn id="3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467600" cy="655638"/>
          </a:xfrm>
        </p:spPr>
        <p:txBody>
          <a:bodyPr>
            <a:normAutofit/>
          </a:bodyPr>
          <a:lstStyle/>
          <a:p>
            <a:pPr algn="ctr"/>
            <a:r>
              <a:rPr lang="en-US" sz="3600" b="1" dirty="0" smtClean="0">
                <a:latin typeface="Times New Roman" pitchFamily="18" charset="0"/>
                <a:cs typeface="Times New Roman" pitchFamily="18" charset="0"/>
              </a:rPr>
              <a:t>Implementation(Cont…)</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52400" y="838200"/>
            <a:ext cx="8534400" cy="5867400"/>
          </a:xfrm>
        </p:spPr>
        <p:txBody>
          <a:bodyPr>
            <a:normAutofit/>
          </a:bodyPr>
          <a:lstStyle/>
          <a:p>
            <a:pPr algn="just">
              <a:buNone/>
            </a:pPr>
            <a:r>
              <a:rPr lang="en-US" sz="2500" b="1" dirty="0" smtClean="0"/>
              <a:t> </a:t>
            </a:r>
            <a:r>
              <a:rPr lang="en-US" sz="2500" b="1" dirty="0" smtClean="0">
                <a:latin typeface="Times New Roman" pitchFamily="18" charset="0"/>
                <a:cs typeface="Times New Roman" pitchFamily="18" charset="0"/>
              </a:rPr>
              <a:t>Algorithms</a:t>
            </a:r>
          </a:p>
          <a:p>
            <a:pPr algn="just">
              <a:buFont typeface="Wingdings" pitchFamily="2" charset="2"/>
              <a:buChar char="Ø"/>
            </a:pPr>
            <a:r>
              <a:rPr lang="en-US" sz="2500" b="1" dirty="0" smtClean="0">
                <a:latin typeface="Times New Roman" pitchFamily="18" charset="0"/>
                <a:cs typeface="Times New Roman" pitchFamily="18" charset="0"/>
              </a:rPr>
              <a:t>String Tokenized Algorithm</a:t>
            </a:r>
          </a:p>
          <a:p>
            <a:pPr algn="just">
              <a:buFont typeface="Wingdings" pitchFamily="2" charset="2"/>
              <a:buChar char="§"/>
            </a:pPr>
            <a:r>
              <a:rPr lang="en-US" sz="2500" dirty="0" smtClean="0">
                <a:latin typeface="Times New Roman" pitchFamily="18" charset="0"/>
                <a:cs typeface="Times New Roman" pitchFamily="18" charset="0"/>
              </a:rPr>
              <a:t>Algorithm take a string in comma separated format , which allow to separate it with a delimiter.</a:t>
            </a:r>
          </a:p>
          <a:p>
            <a:pPr algn="just">
              <a:buFont typeface="Wingdings" pitchFamily="2" charset="2"/>
              <a:buChar char="§"/>
            </a:pPr>
            <a:r>
              <a:rPr lang="en-US" sz="2500" dirty="0" smtClean="0">
                <a:latin typeface="Times New Roman" pitchFamily="18" charset="0"/>
                <a:cs typeface="Times New Roman" pitchFamily="18" charset="0"/>
              </a:rPr>
              <a:t>Take a string array and make object of StringTokenizer class</a:t>
            </a:r>
          </a:p>
          <a:p>
            <a:pPr algn="just">
              <a:buFont typeface="Wingdings" pitchFamily="2" charset="2"/>
              <a:buChar char="§"/>
            </a:pPr>
            <a:r>
              <a:rPr lang="en-US" sz="2500" dirty="0" smtClean="0">
                <a:latin typeface="Times New Roman" pitchFamily="18" charset="0"/>
                <a:cs typeface="Times New Roman" pitchFamily="18" charset="0"/>
              </a:rPr>
              <a:t>This class tokenize string using delimiter comma (,) and generates tokens.</a:t>
            </a:r>
          </a:p>
          <a:p>
            <a:pPr algn="just">
              <a:buNone/>
            </a:pPr>
            <a:endParaRPr lang="en-US" sz="2500" dirty="0" smtClean="0">
              <a:latin typeface="Times New Roman" pitchFamily="18" charset="0"/>
              <a:cs typeface="Times New Roman" pitchFamily="18" charset="0"/>
            </a:endParaRPr>
          </a:p>
          <a:p>
            <a:pPr algn="just">
              <a:buFont typeface="Wingdings" pitchFamily="2" charset="2"/>
              <a:buChar char="Ø"/>
            </a:pPr>
            <a:r>
              <a:rPr lang="en-US" sz="2500" b="1" dirty="0" smtClean="0">
                <a:latin typeface="Times New Roman" pitchFamily="18" charset="0"/>
                <a:cs typeface="Times New Roman" pitchFamily="18" charset="0"/>
              </a:rPr>
              <a:t>Searching </a:t>
            </a:r>
          </a:p>
          <a:p>
            <a:pPr algn="just">
              <a:buFont typeface="Wingdings" pitchFamily="2" charset="2"/>
              <a:buChar char="§"/>
            </a:pPr>
            <a:r>
              <a:rPr lang="en-US" sz="2500" dirty="0" smtClean="0">
                <a:latin typeface="Times New Roman" pitchFamily="18" charset="0"/>
                <a:cs typeface="Times New Roman" pitchFamily="18" charset="0"/>
              </a:rPr>
              <a:t>This algorithm will search the keyword in the </a:t>
            </a:r>
            <a:r>
              <a:rPr lang="en-US" sz="2500" dirty="0" smtClean="0">
                <a:latin typeface="Times New Roman" pitchFamily="18" charset="0"/>
                <a:cs typeface="Times New Roman" pitchFamily="18" charset="0"/>
              </a:rPr>
              <a:t>Syllabus</a:t>
            </a:r>
            <a:r>
              <a:rPr lang="en-US" sz="2500" dirty="0" smtClean="0">
                <a:latin typeface="Times New Roman" pitchFamily="18" charset="0"/>
                <a:cs typeface="Times New Roman" pitchFamily="18" charset="0"/>
              </a:rPr>
              <a:t>.</a:t>
            </a:r>
            <a:endParaRPr lang="en-US" sz="2500" dirty="0" smtClean="0">
              <a:latin typeface="Times New Roman" pitchFamily="18" charset="0"/>
              <a:cs typeface="Times New Roman" pitchFamily="18" charset="0"/>
            </a:endParaRPr>
          </a:p>
          <a:p>
            <a:pPr algn="just">
              <a:buFont typeface="Wingdings" pitchFamily="2" charset="2"/>
              <a:buChar char="§"/>
            </a:pPr>
            <a:r>
              <a:rPr lang="en-US" sz="2500" dirty="0" smtClean="0">
                <a:latin typeface="Times New Roman" pitchFamily="18" charset="0"/>
                <a:cs typeface="Times New Roman" pitchFamily="18" charset="0"/>
              </a:rPr>
              <a:t>Randomly selected keyword are searched in </a:t>
            </a:r>
            <a:r>
              <a:rPr lang="en-US" sz="2500" dirty="0" err="1" smtClean="0">
                <a:latin typeface="Times New Roman" pitchFamily="18" charset="0"/>
                <a:cs typeface="Times New Roman" pitchFamily="18" charset="0"/>
              </a:rPr>
              <a:t>sylabus</a:t>
            </a:r>
            <a:r>
              <a:rPr lang="en-US" sz="2500" dirty="0" smtClean="0">
                <a:latin typeface="Times New Roman" pitchFamily="18" charset="0"/>
                <a:cs typeface="Times New Roman" pitchFamily="18" charset="0"/>
              </a:rPr>
              <a:t>.</a:t>
            </a:r>
            <a:endParaRPr lang="en-US" sz="2500" dirty="0" smtClean="0">
              <a:latin typeface="Times New Roman" pitchFamily="18" charset="0"/>
              <a:cs typeface="Times New Roman" pitchFamily="18" charset="0"/>
            </a:endParaRPr>
          </a:p>
          <a:p>
            <a:pPr algn="just">
              <a:buFont typeface="Wingdings" pitchFamily="2" charset="2"/>
              <a:buChar char="§"/>
            </a:pPr>
            <a:r>
              <a:rPr lang="en-US" sz="2500" dirty="0" smtClean="0">
                <a:latin typeface="Times New Roman" pitchFamily="18" charset="0"/>
                <a:cs typeface="Times New Roman" pitchFamily="18" charset="0"/>
              </a:rPr>
              <a:t>If (heading)</a:t>
            </a:r>
            <a:r>
              <a:rPr lang="en-US" sz="2500" dirty="0" err="1" smtClean="0">
                <a:latin typeface="Times New Roman" pitchFamily="18" charset="0"/>
                <a:cs typeface="Times New Roman" pitchFamily="18" charset="0"/>
              </a:rPr>
              <a:t>number.number</a:t>
            </a:r>
            <a:r>
              <a:rPr lang="en-US" sz="2500" dirty="0" smtClean="0">
                <a:latin typeface="Times New Roman" pitchFamily="18" charset="0"/>
                <a:cs typeface="Times New Roman" pitchFamily="18" charset="0"/>
              </a:rPr>
              <a:t> format then it is topic.</a:t>
            </a:r>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Scale>
                                      <p:cBhvr>
                                        <p:cTn id="21"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1" end="1"/>
                                            </p:txEl>
                                          </p:spTgt>
                                        </p:tgtEl>
                                        <p:attrNameLst>
                                          <p:attrName>ppt_x</p:attrName>
                                          <p:attrName>ppt_y</p:attrName>
                                        </p:attrNameLst>
                                      </p:cBhvr>
                                    </p:animMotion>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Scale>
                                      <p:cBhvr>
                                        <p:cTn id="28"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2" end="2"/>
                                            </p:txEl>
                                          </p:spTgt>
                                        </p:tgtEl>
                                        <p:attrNameLst>
                                          <p:attrName>ppt_x</p:attrName>
                                          <p:attrName>ppt_y</p:attrName>
                                        </p:attrNameLst>
                                      </p:cBhvr>
                                    </p:animMotion>
                                    <p:animEffect transition="in" filter="fade">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Scale>
                                      <p:cBhvr>
                                        <p:cTn id="35"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3" end="3"/>
                                            </p:txEl>
                                          </p:spTgt>
                                        </p:tgtEl>
                                        <p:attrNameLst>
                                          <p:attrName>ppt_x</p:attrName>
                                          <p:attrName>ppt_y</p:attrName>
                                        </p:attrNameLst>
                                      </p:cBhvr>
                                    </p:animMotion>
                                    <p:animEffect transition="in" filter="fade">
                                      <p:cBhvr>
                                        <p:cTn id="37" dur="10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Scale>
                                      <p:cBhvr>
                                        <p:cTn id="42"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
                                            <p:txEl>
                                              <p:pRg st="4" end="4"/>
                                            </p:txEl>
                                          </p:spTgt>
                                        </p:tgtEl>
                                        <p:attrNameLst>
                                          <p:attrName>ppt_x</p:attrName>
                                          <p:attrName>ppt_y</p:attrName>
                                        </p:attrNameLst>
                                      </p:cBhvr>
                                    </p:animMotion>
                                    <p:animEffect transition="in" filter="fade">
                                      <p:cBhvr>
                                        <p:cTn id="44" dur="10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Scale>
                                      <p:cBhvr>
                                        <p:cTn id="49"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3">
                                            <p:txEl>
                                              <p:pRg st="6" end="6"/>
                                            </p:txEl>
                                          </p:spTgt>
                                        </p:tgtEl>
                                        <p:attrNameLst>
                                          <p:attrName>ppt_x</p:attrName>
                                          <p:attrName>ppt_y</p:attrName>
                                        </p:attrNameLst>
                                      </p:cBhvr>
                                    </p:animMotion>
                                    <p:animEffect transition="in" filter="fade">
                                      <p:cBhvr>
                                        <p:cTn id="51" dur="10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Scale>
                                      <p:cBhvr>
                                        <p:cTn id="5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7" dur="1000" decel="50000" fill="hold">
                                          <p:stCondLst>
                                            <p:cond delay="0"/>
                                          </p:stCondLst>
                                        </p:cTn>
                                        <p:tgtEl>
                                          <p:spTgt spid="3">
                                            <p:txEl>
                                              <p:pRg st="7" end="7"/>
                                            </p:txEl>
                                          </p:spTgt>
                                        </p:tgtEl>
                                        <p:attrNameLst>
                                          <p:attrName>ppt_x</p:attrName>
                                          <p:attrName>ppt_y</p:attrName>
                                        </p:attrNameLst>
                                      </p:cBhvr>
                                    </p:animMotion>
                                    <p:animEffect transition="in" filter="fade">
                                      <p:cBhvr>
                                        <p:cTn id="58" dur="10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Scale>
                                      <p:cBhvr>
                                        <p:cTn id="63"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3">
                                            <p:txEl>
                                              <p:pRg st="8" end="8"/>
                                            </p:txEl>
                                          </p:spTgt>
                                        </p:tgtEl>
                                        <p:attrNameLst>
                                          <p:attrName>ppt_x</p:attrName>
                                          <p:attrName>ppt_y</p:attrName>
                                        </p:attrNameLst>
                                      </p:cBhvr>
                                    </p:animMotion>
                                    <p:animEffect transition="in" filter="fade">
                                      <p:cBhvr>
                                        <p:cTn id="65" dur="10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Scale>
                                      <p:cBhvr>
                                        <p:cTn id="70" dur="1000" decel="50000" fill="hold">
                                          <p:stCondLst>
                                            <p:cond delay="0"/>
                                          </p:stCondLst>
                                        </p:cTn>
                                        <p:tgtEl>
                                          <p:spTgt spid="3">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3">
                                            <p:txEl>
                                              <p:pRg st="9" end="9"/>
                                            </p:txEl>
                                          </p:spTgt>
                                        </p:tgtEl>
                                        <p:attrNameLst>
                                          <p:attrName>ppt_x</p:attrName>
                                          <p:attrName>ppt_y</p:attrName>
                                        </p:attrNameLst>
                                      </p:cBhvr>
                                    </p:animMotion>
                                    <p:animEffect transition="in" filter="fade">
                                      <p:cBhvr>
                                        <p:cTn id="7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1167</TotalTime>
  <Words>633</Words>
  <Application>Microsoft Office PowerPoint</Application>
  <PresentationFormat>On-screen Show (4:3)</PresentationFormat>
  <Paragraphs>171</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ADVANCED QUESTION PAPER GENERATION SYSTEM</vt:lpstr>
      <vt:lpstr> Problem Definition</vt:lpstr>
      <vt:lpstr>Scope Of The Project</vt:lpstr>
      <vt:lpstr>Scope Of The Project</vt:lpstr>
      <vt:lpstr>Project Description</vt:lpstr>
      <vt:lpstr>Project Description (Cont…)</vt:lpstr>
      <vt:lpstr>PowerPoint Presentation</vt:lpstr>
      <vt:lpstr> Implementation</vt:lpstr>
      <vt:lpstr>Implementation(Cont…)</vt:lpstr>
      <vt:lpstr>Implementation(Cont…)</vt:lpstr>
      <vt:lpstr>PowerPoint Presentation</vt:lpstr>
      <vt:lpstr>Expected Results</vt:lpstr>
      <vt:lpstr>Expected Results(Cont…)</vt:lpstr>
      <vt:lpstr>PowerPoint Presentation</vt:lpstr>
      <vt:lpstr>PowerPoint Presentation</vt:lpstr>
      <vt:lpstr>PowerPoint Presentation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PAPER GENERATION SYSTEM</dc:title>
  <dc:creator>Saara</dc:creator>
  <cp:lastModifiedBy>Win10</cp:lastModifiedBy>
  <cp:revision>177</cp:revision>
  <dcterms:created xsi:type="dcterms:W3CDTF">2015-10-10T05:47:53Z</dcterms:created>
  <dcterms:modified xsi:type="dcterms:W3CDTF">2017-03-23T02:39:23Z</dcterms:modified>
</cp:coreProperties>
</file>