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75"/>
  </p:normalViewPr>
  <p:slideViewPr>
    <p:cSldViewPr snapToGrid="0" snapToObjects="1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5475-9BB0-A941-9ADC-58DACF77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29BBD-AEB6-1241-9D5F-4909AD2D9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4C24-CB4B-CA48-8AF4-E6347EE2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4BB4-055E-4E47-8B46-1ACC5082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37DB-476F-C84B-809D-BFD8ACB8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C78-781F-864F-B83E-29383208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F24D4-40E2-3748-A5FF-8846E487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60AD2-D08B-CA4D-92F5-50B1B0FA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3581-79AB-6F4E-927D-884726C1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FAAE-03D0-CB46-B801-61BF14F3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5BC1-F312-224E-A559-123ECB1E6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9ACF9-DE35-A44B-8707-1F86E1F39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78B2-905C-6B4E-94D7-2CC8B15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4093-858B-F343-93F5-13B9EFC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F8C9-16E8-A04E-84AC-97C5E59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2E83-3B51-9449-836F-DD26DA3B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67D5-70AD-8C41-9B56-2B3B4E53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A9A0-3D84-FF47-AE73-BF03143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4BD7-7F50-BC44-94A4-CA5CBEE5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797B-2110-6746-835A-9FA7106A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F756-2803-0446-8EA4-668C02C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6395-C627-954D-930B-2605B008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94FA-DFDC-0442-B100-48AA8D8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E47B-1A60-AC49-9F88-CA9317C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762B-2A14-894C-B19D-AC7C83A4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9E9-BA7B-1F45-93A7-B9CEAEED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6E45-A802-EC42-AF13-B945DB571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65479-1637-BD4F-8592-29447DECC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C502D-4839-5C40-875F-412DFB5B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7F611-4FDF-5541-89E1-D9C4F30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6E185-4D73-5B46-B1B6-82C5DAA0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4743-34F2-934B-9311-EACBFF04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8B65-E085-5849-B86A-9B1D8ACE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E66BC-FD06-D148-9648-8A324982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9897E-D392-1247-ACF6-0DB87A2D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A578D-DA93-0A45-89B5-AD734836D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221F8-ED98-C14B-B13E-D8B914D6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C0428-2CD9-4342-9149-CB4D684F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C67C7-273F-AC4F-939F-A2DE1748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36F9-F822-C340-8B59-AE7B4416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C4DB5-9470-BC4B-97F4-0D26F7B8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F1114-F27B-FE4A-A7E3-E547F7A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F168-95AA-FE4F-96F3-A95C09CF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F3E28-C13E-1242-88F3-A0184DBE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B5FDD-EE8F-FA4D-94E6-26625038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743B-5080-104D-B58A-01854EF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7DFB-FF82-2140-9588-A5ACB78F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BB08-30BC-BE4B-9DA0-82075A2F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D38CA-EE94-FB46-B435-30FF0F29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C682-98B5-3041-AEEC-29F2AF3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E9426-2155-7540-B906-154F946E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20CE8-284A-8B47-8EEA-4D13DA17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0138-6B18-0741-BA38-80ABD744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32291-F013-AD40-B230-7A5A13156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98D39-7A35-5E46-937F-0CE854AC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6C089-5200-414D-8327-384F4AB1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A14C4-1C0D-0A42-9859-D9365EBD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0FA6-CB03-BE4B-9554-553A2516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F9FCF-4BB6-7A4F-96E1-3F6CA612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6D94-AE29-364E-B85A-4206AD5C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8A1D-7391-AB4F-BB5C-FB6C8C482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B2E-B286-AA47-8616-8A1089387C9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C657-BD7B-5D44-A880-BC58D17BD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6835-19BD-3241-AD30-6DBD2CB6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56DB-55A4-6D49-BB65-EA3488A4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7F53C9-7AFF-489B-AD71-5F6153FE148B}"/>
              </a:ext>
            </a:extLst>
          </p:cNvPr>
          <p:cNvSpPr/>
          <p:nvPr/>
        </p:nvSpPr>
        <p:spPr>
          <a:xfrm>
            <a:off x="2904930" y="321906"/>
            <a:ext cx="6382139" cy="621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4DF3F-74BA-4680-837D-98506A82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685799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21" y="2719763"/>
            <a:ext cx="529334" cy="521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7BDF8-DB02-334D-99A6-5BCC9943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09" y="2733420"/>
            <a:ext cx="505945" cy="495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7BDF8-DB02-334D-99A6-5BCC9943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09" y="3332433"/>
            <a:ext cx="505945" cy="495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81" y="2719763"/>
            <a:ext cx="529334" cy="521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21" y="2112984"/>
            <a:ext cx="529334" cy="521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B7BDF8-DB02-334D-99A6-5BCC9943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09" y="2134407"/>
            <a:ext cx="505945" cy="4956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81" y="2121623"/>
            <a:ext cx="529334" cy="5211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47D97D-C89C-40D0-96D8-6E31DB02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28" y="3292675"/>
            <a:ext cx="529334" cy="5211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06D798-5B03-4060-9D88-E6BC7002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16" y="2706977"/>
            <a:ext cx="505945" cy="495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858D9C-5D27-493D-AC05-42E14FC4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16" y="3286082"/>
            <a:ext cx="505945" cy="495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76FF3F-5217-4E4A-A938-12BC31B4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88" y="2706978"/>
            <a:ext cx="529334" cy="5211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9907B7-C7B2-4BD0-BD30-6D31EE82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28" y="2121622"/>
            <a:ext cx="529334" cy="5211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091F6A-5455-4319-B865-B0C453A7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16" y="2125771"/>
            <a:ext cx="505945" cy="4956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7A4AC9F-D7C4-4778-9648-CB675E56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88" y="2125771"/>
            <a:ext cx="529334" cy="521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5B9DE9-4B99-4BD8-BE97-82E0431A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28" y="2706977"/>
            <a:ext cx="529334" cy="5211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69D4526-FA59-4826-8679-2733D979B313}"/>
              </a:ext>
            </a:extLst>
          </p:cNvPr>
          <p:cNvSpPr/>
          <p:nvPr/>
        </p:nvSpPr>
        <p:spPr>
          <a:xfrm>
            <a:off x="1473556" y="854114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5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013B7FD-F097-4549-B189-E6992C4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56" y="2146893"/>
            <a:ext cx="529334" cy="5211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AC03F7-CA39-451D-A629-40512166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56" y="2756114"/>
            <a:ext cx="529334" cy="52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01" y="2146893"/>
            <a:ext cx="529334" cy="52119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16BCC2-E753-4634-8C1C-51BB0F7F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36" y="2754373"/>
            <a:ext cx="505945" cy="495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3F82B5-08B9-44EE-8169-2A7436B0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22" y="2756114"/>
            <a:ext cx="505945" cy="495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2934C-8FDC-4292-A213-D0AFB575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22" y="2159678"/>
            <a:ext cx="505945" cy="4956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869840E-9673-4752-BB6B-9CCFDAE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61" y="2134107"/>
            <a:ext cx="505945" cy="4956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8F06132-5A43-48E9-BB45-B4305FFE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61" y="3378121"/>
            <a:ext cx="505945" cy="4956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C0B519-783D-49F5-B5F7-6C569CD412B2}"/>
              </a:ext>
            </a:extLst>
          </p:cNvPr>
          <p:cNvSpPr/>
          <p:nvPr/>
        </p:nvSpPr>
        <p:spPr>
          <a:xfrm>
            <a:off x="1168756" y="1044550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49" y="2150347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49" y="2759568"/>
            <a:ext cx="529334" cy="5211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EDB4BA4-57FD-40D3-93F7-5ADC6AD9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49" y="3368789"/>
            <a:ext cx="529334" cy="5211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869840E-9673-4752-BB6B-9CCFDAE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503" y="2150347"/>
            <a:ext cx="505945" cy="4956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4BEDDF-CBB5-475A-ADAF-3F278144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36" y="2150347"/>
            <a:ext cx="529334" cy="5211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7554A5F-BA94-4D26-8D8F-4753DA5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36" y="2759568"/>
            <a:ext cx="529334" cy="5211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A97B57-9E5E-46FA-9694-DCA5BF0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36" y="3368789"/>
            <a:ext cx="529334" cy="5211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88CA8D-FAA3-447C-A539-31CA15EB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503" y="3394360"/>
            <a:ext cx="505945" cy="4956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827542-2B41-4870-99F3-23E21448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503" y="2772353"/>
            <a:ext cx="505945" cy="4956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5CAB6A-584C-4686-A610-FB59B7DF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49" y="3978010"/>
            <a:ext cx="529334" cy="5211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E31102-F6D2-4947-A7B2-FFAC9DD9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162" y="2150347"/>
            <a:ext cx="505945" cy="4956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D4B887-FCBE-4D99-9FC9-1C291CC8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162" y="3394360"/>
            <a:ext cx="505945" cy="4956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B1A23E-79D8-4765-A465-A54DCD6F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162" y="2772353"/>
            <a:ext cx="505945" cy="495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73263B-8E2F-4461-B257-BDF4978D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8" y="2137562"/>
            <a:ext cx="529334" cy="521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3FF187-4074-471C-A7A4-6EC5F780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8" y="2746783"/>
            <a:ext cx="529334" cy="5211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510642-976B-4FB6-8DEB-A621DC12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8" y="3356004"/>
            <a:ext cx="529334" cy="5211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70FF7D-4097-45F1-8792-4877E7D5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91" y="2137562"/>
            <a:ext cx="529334" cy="5211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18EF05-F614-42C3-A6D0-00BA62A7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26" y="2137562"/>
            <a:ext cx="505945" cy="4956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A80E4C-2274-4730-8721-AB6FEA68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26" y="3381575"/>
            <a:ext cx="505945" cy="4956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9D9A95-1D59-49A3-A9E0-8E58B366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26" y="2759568"/>
            <a:ext cx="505945" cy="4956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7EBBA4-87E4-452C-8B89-1866DA79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85" y="2137562"/>
            <a:ext cx="505945" cy="4956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E6939E-D4D9-43BB-BD40-E409DAF3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85" y="3381575"/>
            <a:ext cx="505945" cy="4956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E620F4-9D16-4C21-80B6-ABCE6AFC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85" y="2759568"/>
            <a:ext cx="505945" cy="4956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5F383B-16D6-4519-B79E-5297256A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07" y="2746783"/>
            <a:ext cx="529334" cy="52119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5C6A99-E733-473D-9654-B66B642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07" y="3356004"/>
            <a:ext cx="529334" cy="5211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A67F94-DA01-479F-9CA3-7DB70A45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8" y="3965225"/>
            <a:ext cx="529334" cy="52119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AF6E2C3-1BDC-4EBA-A7D6-C79C8ED9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07" y="3965225"/>
            <a:ext cx="529334" cy="52119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211B1A6-2D1D-4783-A1B3-13A16A0E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26" y="4000114"/>
            <a:ext cx="505945" cy="49562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94ECB4-E0C0-4022-8BF5-BA8E2C9D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85" y="4000114"/>
            <a:ext cx="505945" cy="4956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93E2A2B-8B19-4B82-9111-5AA6EE75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31" y="4000114"/>
            <a:ext cx="505945" cy="4956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2B6BC3F-049D-4744-B070-64C0D72D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503" y="4016367"/>
            <a:ext cx="505945" cy="4956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F141808-5CB5-4F08-AABA-78B45D6E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162" y="4016367"/>
            <a:ext cx="505945" cy="49562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7D69FB5-A929-4990-8EEA-DAFB1A24969C}"/>
              </a:ext>
            </a:extLst>
          </p:cNvPr>
          <p:cNvSpPr/>
          <p:nvPr/>
        </p:nvSpPr>
        <p:spPr>
          <a:xfrm>
            <a:off x="1394897" y="1324175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61" y="2137562"/>
            <a:ext cx="529334" cy="5211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C03FB9-7A61-422E-85AC-271C9475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61" y="3330038"/>
            <a:ext cx="529334" cy="521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585A73-A164-4A14-B584-D8BA9AA0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49" y="3331715"/>
            <a:ext cx="505945" cy="495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2E831A-2B91-4847-AC7C-5A97B61C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61" y="2744341"/>
            <a:ext cx="529334" cy="5211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CE23D5-4830-434B-B37B-ABE8216F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701" y="2137562"/>
            <a:ext cx="529334" cy="521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A12724-F684-4AFF-ADF6-8EBC4898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454" y="2731556"/>
            <a:ext cx="529334" cy="52119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77F06D-1D0B-439F-9301-19A399863453}"/>
              </a:ext>
            </a:extLst>
          </p:cNvPr>
          <p:cNvSpPr/>
          <p:nvPr/>
        </p:nvSpPr>
        <p:spPr>
          <a:xfrm>
            <a:off x="1692147" y="947536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7F4F5-E1EE-48A3-9AF2-E27447D0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83" y="3356004"/>
            <a:ext cx="505945" cy="4956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351349-1CF7-4467-BE54-443ECE18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83" y="2137562"/>
            <a:ext cx="505945" cy="4956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42EAF0-9832-45E5-BB59-14D7B47C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83" y="2746783"/>
            <a:ext cx="505945" cy="4956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6E72B5E-8BB8-4E0A-BD43-F9E013A4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26" y="3356004"/>
            <a:ext cx="505945" cy="4956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37E0C4F-77C3-4C68-A435-DAA828F4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26" y="2137562"/>
            <a:ext cx="505945" cy="4956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55E463-21C8-4855-A7D3-67AA7B48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26" y="2746783"/>
            <a:ext cx="505945" cy="4956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F7AF807-6B50-4B39-9159-9609A295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69" y="3356004"/>
            <a:ext cx="505945" cy="4956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7296A6-EA11-48DD-9985-94EF4458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69" y="2137562"/>
            <a:ext cx="505945" cy="4956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7523E9-4932-4FCA-AEA0-D3D8709D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69" y="2746783"/>
            <a:ext cx="505945" cy="4956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5E721A4-BCFD-4E73-B83C-64713FE8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412" y="3356004"/>
            <a:ext cx="505945" cy="4956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C997DF4-B646-4128-A5F2-EEDD5201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412" y="2137562"/>
            <a:ext cx="505945" cy="4956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5E17C87-CB7B-445F-868E-BAD3F452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412" y="2746783"/>
            <a:ext cx="505945" cy="4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5" y="3305460"/>
            <a:ext cx="529334" cy="521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B7BDF8-DB02-334D-99A6-5BCC9943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17" y="2107421"/>
            <a:ext cx="505945" cy="495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5" y="2719763"/>
            <a:ext cx="529334" cy="521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15" y="2112984"/>
            <a:ext cx="529334" cy="5211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ABA7F94-61E2-654D-A9C0-B53B3A3C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47" y="3300972"/>
            <a:ext cx="529334" cy="5211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06D798-5B03-4060-9D88-E6BC7002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70" y="3292675"/>
            <a:ext cx="505945" cy="495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858D9C-5D27-493D-AC05-42E14FC4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10" y="2719763"/>
            <a:ext cx="505945" cy="495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091F6A-5455-4319-B865-B0C453A7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10" y="2112985"/>
            <a:ext cx="505945" cy="4956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7A4AC9F-D7C4-4778-9648-CB675E56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22" y="2108838"/>
            <a:ext cx="529334" cy="5211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004155-CC40-4A1B-9C1B-6FEE6D5F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68" y="2706978"/>
            <a:ext cx="529334" cy="521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9CD28B-1A68-48D7-B960-1F9CE0FD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70" y="2706978"/>
            <a:ext cx="505945" cy="4956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C351ECB-0D25-4E12-86A1-0A9DF1FB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10" y="3297229"/>
            <a:ext cx="505945" cy="4956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23E8C3B-1672-4EE6-A7FA-698FA2ADEF86}"/>
              </a:ext>
            </a:extLst>
          </p:cNvPr>
          <p:cNvSpPr/>
          <p:nvPr/>
        </p:nvSpPr>
        <p:spPr>
          <a:xfrm>
            <a:off x="1168756" y="922958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7F53C9-7AFF-489B-AD71-5F6153FE148B}"/>
              </a:ext>
            </a:extLst>
          </p:cNvPr>
          <p:cNvSpPr/>
          <p:nvPr/>
        </p:nvSpPr>
        <p:spPr>
          <a:xfrm>
            <a:off x="2904930" y="321906"/>
            <a:ext cx="6382139" cy="621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F349-6137-4A6E-B35D-A8AD7A9A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685799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57" y="2137562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57" y="2746783"/>
            <a:ext cx="529334" cy="5211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EDB4BA4-57FD-40D3-93F7-5ADC6AD9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57" y="3356004"/>
            <a:ext cx="529334" cy="5211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BC4BD21-EDC3-47B0-818F-42AA624C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02" y="2137562"/>
            <a:ext cx="505945" cy="4956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16BCC2-E753-4634-8C1C-51BB0F7F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02" y="2746783"/>
            <a:ext cx="505945" cy="4956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168756" y="1050759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FBD2B9-9D02-47AE-BD68-53046993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95" y="3356004"/>
            <a:ext cx="505945" cy="4956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7F5FF5-546B-4C00-A0D8-73A65817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95" y="2137562"/>
            <a:ext cx="505945" cy="495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96378B-0209-4E6F-A526-14649ED2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95" y="2746783"/>
            <a:ext cx="505945" cy="495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3FE608-5C74-4309-9A06-D47C23CE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38" y="3356004"/>
            <a:ext cx="505945" cy="4956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B97E21-2F7C-41C8-96C7-B330441F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38" y="2137562"/>
            <a:ext cx="505945" cy="4956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750878-AD57-4D07-A3F6-97012095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38" y="2746783"/>
            <a:ext cx="505945" cy="4956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70A97B-0521-4631-A8FE-9A8AECEA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81" y="3356004"/>
            <a:ext cx="505945" cy="4956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C8A973C-0A88-4AFB-8B73-6305BE89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81" y="2137562"/>
            <a:ext cx="505945" cy="4956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13FDC00-36C9-4789-8569-076F8835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81" y="2746783"/>
            <a:ext cx="505945" cy="4956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4EE42CC-7993-40CB-B5CA-D4574125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24" y="3356004"/>
            <a:ext cx="505945" cy="4956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A4616F3-37D1-45AA-9306-848E36D5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24" y="2137562"/>
            <a:ext cx="505945" cy="4956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BF2E97-CCA0-4E78-8305-DDEBEF87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24" y="2746783"/>
            <a:ext cx="505945" cy="4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2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013B7FD-F097-4549-B189-E6992C4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13" y="2137562"/>
            <a:ext cx="529334" cy="5211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AC03F7-CA39-451D-A629-40512166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13" y="2746783"/>
            <a:ext cx="529334" cy="5211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3DBF8E-4248-4EEF-A893-E68612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26" y="2137562"/>
            <a:ext cx="529334" cy="5211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3F7AFE-3D44-48A9-BB58-252DD8B8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26" y="2746783"/>
            <a:ext cx="529334" cy="52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41" y="2137562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41" y="2746783"/>
            <a:ext cx="529334" cy="5211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BC4BD21-EDC3-47B0-818F-42AA624C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86" y="2137562"/>
            <a:ext cx="505945" cy="495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2591B6-E241-4084-812C-2C3E702E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84" y="2137562"/>
            <a:ext cx="505945" cy="495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6BEA16-0340-4A7E-9C0F-BB97060C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39" y="2137562"/>
            <a:ext cx="529334" cy="521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480F3C-8547-4326-BAF0-50C99842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39" y="2746783"/>
            <a:ext cx="529334" cy="5211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D0DE58-372E-4E73-8080-D16D2A5F1782}"/>
              </a:ext>
            </a:extLst>
          </p:cNvPr>
          <p:cNvSpPr/>
          <p:nvPr/>
        </p:nvSpPr>
        <p:spPr>
          <a:xfrm>
            <a:off x="1137977" y="68938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67" y="2137562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67" y="2746783"/>
            <a:ext cx="529334" cy="5211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BC4BD21-EDC3-47B0-818F-42AA624C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12" y="3360262"/>
            <a:ext cx="505945" cy="495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2591B6-E241-4084-812C-2C3E702E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77" y="2150347"/>
            <a:ext cx="505945" cy="495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B43AE-8DEF-429C-AA59-D2F21AD1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12" y="2137562"/>
            <a:ext cx="505945" cy="495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8115F6-8ADD-4CAC-B4F2-7AEFE03A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12" y="2746783"/>
            <a:ext cx="505945" cy="49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EDEF90-FB5D-4E4E-A157-8508D91B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32" y="2137562"/>
            <a:ext cx="529334" cy="5211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5B1340-310F-45F1-BF6C-537A3F15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32" y="2746783"/>
            <a:ext cx="529334" cy="521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93247B-547C-4B3D-83BB-F12EFED2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32" y="3356004"/>
            <a:ext cx="529334" cy="5211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CF58A3-2530-4C98-9A3F-4A14F954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32" y="3965225"/>
            <a:ext cx="529334" cy="5211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0014BF3-8D25-424F-862A-9CBDBE30AA33}"/>
              </a:ext>
            </a:extLst>
          </p:cNvPr>
          <p:cNvSpPr/>
          <p:nvPr/>
        </p:nvSpPr>
        <p:spPr>
          <a:xfrm>
            <a:off x="1267078" y="1302862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013B7FD-F097-4549-B189-E6992C4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1788936"/>
            <a:ext cx="529334" cy="5211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AC03F7-CA39-451D-A629-40512166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2398157"/>
            <a:ext cx="529334" cy="521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4F734B-49F0-4A60-9C9C-6F2E3FE7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3029481"/>
            <a:ext cx="529334" cy="5211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3DBF8E-4248-4EEF-A893-E68612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25" y="1788936"/>
            <a:ext cx="529334" cy="5211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3F7AFE-3D44-48A9-BB58-252DD8B8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25" y="2398157"/>
            <a:ext cx="529334" cy="5211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D4841B-4D89-4885-9D40-8F9FB306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25" y="3029481"/>
            <a:ext cx="529334" cy="52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64" y="1788936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64" y="2398157"/>
            <a:ext cx="529334" cy="5211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EDB4BA4-57FD-40D3-93F7-5ADC6AD9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64" y="3007378"/>
            <a:ext cx="529334" cy="5211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BC4BD21-EDC3-47B0-818F-42AA624C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17" y="1788936"/>
            <a:ext cx="505945" cy="4956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16BCC2-E753-4634-8C1C-51BB0F7F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17" y="2398157"/>
            <a:ext cx="505945" cy="495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3F82B5-08B9-44EE-8169-2A7436B0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486" y="1788936"/>
            <a:ext cx="505945" cy="495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2934C-8FDC-4292-A213-D0AFB575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04" y="1788936"/>
            <a:ext cx="505945" cy="4956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869840E-9673-4752-BB6B-9CCFDAE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29" y="1788936"/>
            <a:ext cx="505945" cy="4956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8F06132-5A43-48E9-BB45-B4305FFE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29" y="2385372"/>
            <a:ext cx="505945" cy="4956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4BEDDF-CBB5-475A-ADAF-3F278144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51" y="1788936"/>
            <a:ext cx="529334" cy="5211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7554A5F-BA94-4D26-8D8F-4753DA5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51" y="2398157"/>
            <a:ext cx="529334" cy="5211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A97B57-9E5E-46FA-9694-DCA5BF0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51" y="3007378"/>
            <a:ext cx="529334" cy="5211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FE08EB-B92C-4D18-9661-B68FBBD9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3660805"/>
            <a:ext cx="529334" cy="521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198C9F-D430-4ED6-9DEF-F012A73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25" y="3660805"/>
            <a:ext cx="529334" cy="5211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FA60ED-D03B-433D-A0F4-493563592726}"/>
              </a:ext>
            </a:extLst>
          </p:cNvPr>
          <p:cNvSpPr/>
          <p:nvPr/>
        </p:nvSpPr>
        <p:spPr>
          <a:xfrm>
            <a:off x="1621040" y="972081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013B7FD-F097-4549-B189-E6992C4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68" y="2137562"/>
            <a:ext cx="529334" cy="52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05" y="2137562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05" y="2746783"/>
            <a:ext cx="529334" cy="5211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BC4BD21-EDC3-47B0-818F-42AA624C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90" y="3368789"/>
            <a:ext cx="505945" cy="495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B43AE-8DEF-429C-AA59-D2F21AD1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90" y="2150347"/>
            <a:ext cx="505945" cy="495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8115F6-8ADD-4CAC-B4F2-7AEFE03A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90" y="2759568"/>
            <a:ext cx="505945" cy="495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E7CDF-1D79-4CF4-8054-AAAA3B0C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53" y="3356004"/>
            <a:ext cx="505945" cy="495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72D861-7414-4385-8AAB-846CDF91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53" y="2150347"/>
            <a:ext cx="505945" cy="495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F2B58B-74E2-494C-AFF5-05F723CB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53" y="2759568"/>
            <a:ext cx="505945" cy="495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411D35-FB52-4B12-A6F7-FFF1B9AE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833" y="2150347"/>
            <a:ext cx="505945" cy="495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73C62C-6814-45B1-BC13-80B4ECF1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833" y="2759568"/>
            <a:ext cx="505945" cy="4956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EE472F-D57D-4A93-9BC4-EABAA9805CB7}"/>
              </a:ext>
            </a:extLst>
          </p:cNvPr>
          <p:cNvSpPr/>
          <p:nvPr/>
        </p:nvSpPr>
        <p:spPr>
          <a:xfrm>
            <a:off x="1296575" y="1050759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56C8A3DF-F859-4826-ADAD-B9C1672D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4" y="3387450"/>
            <a:ext cx="484632" cy="4747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39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013B7FD-F097-4549-B189-E6992C4B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13" y="2137562"/>
            <a:ext cx="529334" cy="5211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AC03F7-CA39-451D-A629-40512166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13" y="2746783"/>
            <a:ext cx="529334" cy="521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4F734B-49F0-4A60-9C9C-6F2E3FE7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00" y="2746783"/>
            <a:ext cx="529334" cy="5211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3DBF8E-4248-4EEF-A893-E68612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26" y="2137562"/>
            <a:ext cx="529334" cy="52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24" y="2137562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24" y="2746783"/>
            <a:ext cx="529334" cy="521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2934C-8FDC-4292-A213-D0AFB575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61" y="2137562"/>
            <a:ext cx="505945" cy="4956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869840E-9673-4752-BB6B-9CCFDAE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739" y="2137562"/>
            <a:ext cx="505945" cy="4956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8F06132-5A43-48E9-BB45-B4305FFE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646" y="2137562"/>
            <a:ext cx="505945" cy="4956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4BEDDF-CBB5-475A-ADAF-3F278144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11" y="2137562"/>
            <a:ext cx="529334" cy="5211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7554A5F-BA94-4D26-8D8F-4753DA5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11" y="2746783"/>
            <a:ext cx="529334" cy="5211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83EFB7-FBF4-4F49-9E87-B55C031B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24" y="3356004"/>
            <a:ext cx="529334" cy="5211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6B0D0D-9C28-4D1A-A363-F56D8965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24" y="3965225"/>
            <a:ext cx="529334" cy="5211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29CEBB-4235-4F84-906F-A76B5757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11" y="3356004"/>
            <a:ext cx="529334" cy="5211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DB775D-13C1-4B3A-85E8-36285A03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11" y="3965225"/>
            <a:ext cx="529334" cy="5211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F6606A5-50FA-4705-8C3B-9653CF364D30}"/>
              </a:ext>
            </a:extLst>
          </p:cNvPr>
          <p:cNvSpPr/>
          <p:nvPr/>
        </p:nvSpPr>
        <p:spPr>
          <a:xfrm>
            <a:off x="1286743" y="1210574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0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10AEAA3-5404-4D3A-9A8B-A46FF77F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14" y="2137562"/>
            <a:ext cx="529334" cy="521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08A635-A15E-43B4-84F6-1DD87895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14" y="2746783"/>
            <a:ext cx="529334" cy="5211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EDB4BA4-57FD-40D3-93F7-5ADC6AD9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14" y="3356004"/>
            <a:ext cx="529334" cy="5211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3F82B5-08B9-44EE-8169-2A7436B0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41" y="2759568"/>
            <a:ext cx="505945" cy="495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2934C-8FDC-4292-A213-D0AFB575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41" y="2150347"/>
            <a:ext cx="505945" cy="4956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869840E-9673-4752-BB6B-9CCFDAE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20" y="2137562"/>
            <a:ext cx="505945" cy="49562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4BEDDF-CBB5-475A-ADAF-3F278144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01" y="2137562"/>
            <a:ext cx="529334" cy="5211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7554A5F-BA94-4D26-8D8F-4753DA5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01" y="2746783"/>
            <a:ext cx="529334" cy="5211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AA97B57-9E5E-46FA-9694-DCA5BF0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01" y="3356004"/>
            <a:ext cx="529334" cy="5211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88CA8D-FAA3-447C-A539-31CA15EB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20" y="3381575"/>
            <a:ext cx="505945" cy="4956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827542-2B41-4870-99F3-23E21448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20" y="2759568"/>
            <a:ext cx="505945" cy="4956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E31102-F6D2-4947-A7B2-FFAC9DD9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79" y="2137562"/>
            <a:ext cx="505945" cy="4956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D4B887-FCBE-4D99-9FC9-1C291CC8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79" y="3381575"/>
            <a:ext cx="505945" cy="4956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B1A23E-79D8-4765-A465-A54DCD6F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79" y="2759568"/>
            <a:ext cx="505945" cy="495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395F9D-033A-4BAA-B650-64A1B4B0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14" y="3965370"/>
            <a:ext cx="529334" cy="5211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552C72-9809-4BDB-A641-9FBFF964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01" y="3965370"/>
            <a:ext cx="529334" cy="5211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0B39E2-6A49-4E09-B204-B709B45A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20" y="4000114"/>
            <a:ext cx="505945" cy="4956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28DAD4-756F-43A7-B2A7-466D3B6D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79" y="4000114"/>
            <a:ext cx="505945" cy="4956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D226D4-982C-4524-8E90-186374CCD2F5}"/>
              </a:ext>
            </a:extLst>
          </p:cNvPr>
          <p:cNvSpPr/>
          <p:nvPr/>
        </p:nvSpPr>
        <p:spPr>
          <a:xfrm>
            <a:off x="1680034" y="1298604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C2676EC-036B-459E-8FF3-4976276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22" y="2137562"/>
            <a:ext cx="529334" cy="5211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3925B4E-6F3D-439A-A4DC-0FE1A9F9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22" y="2746783"/>
            <a:ext cx="529334" cy="5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 </cp:lastModifiedBy>
  <cp:revision>54</cp:revision>
  <dcterms:created xsi:type="dcterms:W3CDTF">2018-08-10T02:17:20Z</dcterms:created>
  <dcterms:modified xsi:type="dcterms:W3CDTF">2018-08-13T19:58:08Z</dcterms:modified>
</cp:coreProperties>
</file>