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30" r:id="rId3"/>
    <p:sldId id="332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289" r:id="rId12"/>
    <p:sldId id="300" r:id="rId13"/>
    <p:sldId id="291" r:id="rId14"/>
    <p:sldId id="301" r:id="rId15"/>
    <p:sldId id="292" r:id="rId16"/>
    <p:sldId id="302" r:id="rId17"/>
    <p:sldId id="293" r:id="rId18"/>
    <p:sldId id="303" r:id="rId19"/>
    <p:sldId id="299" r:id="rId20"/>
    <p:sldId id="304" r:id="rId21"/>
    <p:sldId id="305" r:id="rId22"/>
    <p:sldId id="306" r:id="rId23"/>
    <p:sldId id="307" r:id="rId24"/>
    <p:sldId id="310" r:id="rId25"/>
    <p:sldId id="308" r:id="rId26"/>
    <p:sldId id="311" r:id="rId27"/>
    <p:sldId id="309" r:id="rId28"/>
    <p:sldId id="312" r:id="rId29"/>
    <p:sldId id="313" r:id="rId30"/>
    <p:sldId id="314" r:id="rId31"/>
    <p:sldId id="317" r:id="rId32"/>
    <p:sldId id="315" r:id="rId33"/>
    <p:sldId id="319" r:id="rId34"/>
    <p:sldId id="318" r:id="rId35"/>
    <p:sldId id="320" r:id="rId36"/>
    <p:sldId id="321" r:id="rId37"/>
    <p:sldId id="322" r:id="rId38"/>
    <p:sldId id="323" r:id="rId39"/>
    <p:sldId id="324" r:id="rId40"/>
    <p:sldId id="32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F42D-42C2-435B-9ECB-E30AF998F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6E495-7078-4DD0-A9B3-BFEF7D8FF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E1A4-8A98-4736-93C8-58819C75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A0AB-CC17-4FAD-B5E5-93AC2F82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096A-C2E8-4151-B91F-91AE2B7D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597F-EABF-44AC-B5A2-9184AF8A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2B6FD-16B6-43F5-AE17-5EB932AA2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D309-9FF4-4501-982F-EE950209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EE67-F87A-48E8-8B53-F488C5D8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E364-3756-4772-A745-64BF289D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5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7FE50D-2F8F-43E7-9931-1E165C3C3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EB076-5030-4EED-9136-31E624DA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1791-E766-43A5-8909-3807358D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3D14-E65D-4352-B47D-A24F7748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E402C-B7A1-4043-8354-A9E56CF5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2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A5DF-4C1E-4102-925C-C7AF56B3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B2D5-105B-4BEA-80C9-109A9CE5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DBAE5-9A10-434F-93F9-B44C4B16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CC6CC-9DD0-4FB0-80E0-17B69869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582C-B50D-46E5-986D-A4AB5A15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D976-8040-4C9C-980D-0EE98D68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7D25-68CD-4573-A945-0F2FB1593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4A00-2C95-4422-A79E-1D9558C8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B27C-7516-4959-A170-BB95C34B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2CFC-EB2E-4A53-81F2-6D8CDB93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2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8B8D-54A0-464E-8A5D-57A42997D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9BC65-1DEB-429B-B5CC-D0D159B0F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69733-75B4-421D-A732-05CDB1050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E555-0D70-4248-9497-6DB04BC4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06540-3450-4371-9F76-788CAB06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9C032-957D-4C56-B058-C18D826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F486-88AD-48E1-AEF9-AA6DE2C8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B4A3A-512B-495A-9CE6-3E369FB0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2800-B32B-4465-A972-188EFBEC6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E0294-507B-40DC-B6A2-22118AD50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7F793-0449-4434-88DB-80A6B67FE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B40B2-B5F7-46A2-9425-F9A47760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ED756-118E-4F90-B403-4209011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99492E-591F-4128-AD23-335FFAC9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2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BDB7-556A-4327-A1D0-0E39D79F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08C2D-8AB9-447A-8E73-FBD99C7D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9138C-1F45-4DA5-B7CE-AF28A5D8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AD1A9-2FD1-447D-AEBF-722DCDC6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2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1FB67-76D2-4FB2-9973-235166F4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B9B34-7B4E-4C00-941E-F0AA9B2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C6B0-C766-48F4-A2E4-29FAADE3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6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AFB3-96BC-4197-9E40-E5886D88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342ED-A20D-4F53-A482-5CCB3FF39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1AD0D-8107-474B-BCC5-34C851D5D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F4B40-9156-4B33-BBE0-1FE69FCE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AF1BC-5AC9-4ED9-A1AD-62E0F0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83E1B-0D51-4FDE-B358-F9D29C6F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2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2D9E-DA50-4E1A-BCA5-DD95B5BC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C1B53-76CA-446E-9648-C7803A486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4EF7E-E20A-462E-A405-13D6FCC0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D16FA-08A3-4D21-A0C9-C2468B06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70126-1A0B-4607-8C87-3159311D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0ED9C-0F61-42E8-B7D3-81BA0B65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E4D3E-69A7-4ECC-A79B-F3643A45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A34A5-D1C3-4539-97CB-3A87A320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42A0-8C45-4F20-85FA-47562676A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702B-CB4E-449E-9672-729035DC8DB9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E4CC-8C62-4456-B8BA-E8F14051C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07E78-E762-4988-8549-8053B3073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0B90E-1211-4867-AEDF-C3811074A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WU1 – all vs. equal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93619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WU5 – almost all vs. large error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334909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E502952C-FE80-40D8-897C-6DA3DB1E8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9D280B-1148-4B65-9BC6-07A6BBD45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4FF9433-E4D8-47B1-82CC-261D5787BB16}"/>
              </a:ext>
            </a:extLst>
          </p:cNvPr>
          <p:cNvGrpSpPr/>
          <p:nvPr/>
        </p:nvGrpSpPr>
        <p:grpSpPr>
          <a:xfrm>
            <a:off x="6415904" y="2561707"/>
            <a:ext cx="1024898" cy="1014246"/>
            <a:chOff x="6463803" y="2509632"/>
            <a:chExt cx="1024898" cy="10142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B14C67-9588-4BB0-8E1B-D9BBC10E0B67}"/>
                </a:ext>
              </a:extLst>
            </p:cNvPr>
            <p:cNvSpPr/>
            <p:nvPr/>
          </p:nvSpPr>
          <p:spPr>
            <a:xfrm>
              <a:off x="7031516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D36F9C-FDAB-43DE-AB34-2227650A4B03}"/>
                </a:ext>
              </a:extLst>
            </p:cNvPr>
            <p:cNvSpPr/>
            <p:nvPr/>
          </p:nvSpPr>
          <p:spPr>
            <a:xfrm>
              <a:off x="7031515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B2BA7C-9C44-4EF5-9AFF-7504033EC243}"/>
                </a:ext>
              </a:extLst>
            </p:cNvPr>
            <p:cNvSpPr/>
            <p:nvPr/>
          </p:nvSpPr>
          <p:spPr>
            <a:xfrm>
              <a:off x="6463803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BFCBE0E-C733-4346-9E4D-9FF81C82C5F9}"/>
                </a:ext>
              </a:extLst>
            </p:cNvPr>
            <p:cNvSpPr/>
            <p:nvPr/>
          </p:nvSpPr>
          <p:spPr>
            <a:xfrm>
              <a:off x="6463803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02ADDD-2B12-4796-8CFD-228960808F88}"/>
              </a:ext>
            </a:extLst>
          </p:cNvPr>
          <p:cNvGrpSpPr/>
          <p:nvPr/>
        </p:nvGrpSpPr>
        <p:grpSpPr>
          <a:xfrm>
            <a:off x="2530163" y="2559555"/>
            <a:ext cx="1019567" cy="1016398"/>
            <a:chOff x="2322014" y="2509632"/>
            <a:chExt cx="1019567" cy="10163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2884396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322015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322014" y="3068830"/>
              <a:ext cx="457185" cy="4572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2884396" y="3068830"/>
              <a:ext cx="457185" cy="457200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3A53AD-2720-4445-B8EF-D03A88AFDF7E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equal vs. small error – 4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50366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C13DA0E-33AE-4751-A5C2-948651B3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10C3E6-45D0-4781-A16C-C1A80AADF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4FF9433-E4D8-47B1-82CC-261D5787BB16}"/>
              </a:ext>
            </a:extLst>
          </p:cNvPr>
          <p:cNvGrpSpPr/>
          <p:nvPr/>
        </p:nvGrpSpPr>
        <p:grpSpPr>
          <a:xfrm>
            <a:off x="6415904" y="2561707"/>
            <a:ext cx="1024898" cy="1014246"/>
            <a:chOff x="6463803" y="2509632"/>
            <a:chExt cx="1024898" cy="10142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B14C67-9588-4BB0-8E1B-D9BBC10E0B67}"/>
                </a:ext>
              </a:extLst>
            </p:cNvPr>
            <p:cNvSpPr/>
            <p:nvPr/>
          </p:nvSpPr>
          <p:spPr>
            <a:xfrm>
              <a:off x="7031516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D36F9C-FDAB-43DE-AB34-2227650A4B03}"/>
                </a:ext>
              </a:extLst>
            </p:cNvPr>
            <p:cNvSpPr/>
            <p:nvPr/>
          </p:nvSpPr>
          <p:spPr>
            <a:xfrm>
              <a:off x="7031515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B2BA7C-9C44-4EF5-9AFF-7504033EC243}"/>
                </a:ext>
              </a:extLst>
            </p:cNvPr>
            <p:cNvSpPr/>
            <p:nvPr/>
          </p:nvSpPr>
          <p:spPr>
            <a:xfrm>
              <a:off x="6463803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BFCBE0E-C733-4346-9E4D-9FF81C82C5F9}"/>
                </a:ext>
              </a:extLst>
            </p:cNvPr>
            <p:cNvSpPr/>
            <p:nvPr/>
          </p:nvSpPr>
          <p:spPr>
            <a:xfrm>
              <a:off x="6463803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02ADDD-2B12-4796-8CFD-228960808F88}"/>
              </a:ext>
            </a:extLst>
          </p:cNvPr>
          <p:cNvGrpSpPr/>
          <p:nvPr/>
        </p:nvGrpSpPr>
        <p:grpSpPr>
          <a:xfrm>
            <a:off x="2521371" y="2559555"/>
            <a:ext cx="1028359" cy="1025190"/>
            <a:chOff x="2313222" y="2509632"/>
            <a:chExt cx="1028359" cy="102519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2884396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313223" y="2518424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313222" y="307762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2884396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23A53AD-2720-4445-B8EF-D03A88AFDF7E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– equal vs. small error – 4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34020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2B821A0-79FC-46EB-AF0F-FE9041845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EB13DAC-C535-4F24-AB35-58F8EC550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3F20385-ACC9-4FF5-82F8-1F28A1C29A44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equal vs. small error – 8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656255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E5E2C2A-D821-4D45-97E6-C9884C503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5329690-7ABC-4F96-9BE0-F37570E3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3F20385-ACC9-4FF5-82F8-1F28A1C29A44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– equal vs. small error – 8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92413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– equal vs. small error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07545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599D7F0D-AC33-4ED2-8AEF-C51F0BDD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8819FFA-9BC6-4F44-88D2-93D4D6C9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– equal vs. small error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19572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8C1C25CA-4321-4D00-9979-4ED29174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3F2E0C-8CC7-49BB-9088-1312FDC3F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4FF9433-E4D8-47B1-82CC-261D5787BB16}"/>
              </a:ext>
            </a:extLst>
          </p:cNvPr>
          <p:cNvGrpSpPr/>
          <p:nvPr/>
        </p:nvGrpSpPr>
        <p:grpSpPr>
          <a:xfrm>
            <a:off x="2530163" y="2561707"/>
            <a:ext cx="1024898" cy="1014246"/>
            <a:chOff x="6463803" y="2509632"/>
            <a:chExt cx="1024898" cy="10142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B14C67-9588-4BB0-8E1B-D9BBC10E0B67}"/>
                </a:ext>
              </a:extLst>
            </p:cNvPr>
            <p:cNvSpPr/>
            <p:nvPr/>
          </p:nvSpPr>
          <p:spPr>
            <a:xfrm>
              <a:off x="7031516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D36F9C-FDAB-43DE-AB34-2227650A4B03}"/>
                </a:ext>
              </a:extLst>
            </p:cNvPr>
            <p:cNvSpPr/>
            <p:nvPr/>
          </p:nvSpPr>
          <p:spPr>
            <a:xfrm>
              <a:off x="7031515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B2BA7C-9C44-4EF5-9AFF-7504033EC243}"/>
                </a:ext>
              </a:extLst>
            </p:cNvPr>
            <p:cNvSpPr/>
            <p:nvPr/>
          </p:nvSpPr>
          <p:spPr>
            <a:xfrm>
              <a:off x="6463803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BFCBE0E-C733-4346-9E4D-9FF81C82C5F9}"/>
                </a:ext>
              </a:extLst>
            </p:cNvPr>
            <p:cNvSpPr/>
            <p:nvPr/>
          </p:nvSpPr>
          <p:spPr>
            <a:xfrm>
              <a:off x="6463803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02ADDD-2B12-4796-8CFD-228960808F88}"/>
              </a:ext>
            </a:extLst>
          </p:cNvPr>
          <p:cNvGrpSpPr/>
          <p:nvPr/>
        </p:nvGrpSpPr>
        <p:grpSpPr>
          <a:xfrm>
            <a:off x="6421235" y="2559555"/>
            <a:ext cx="1019567" cy="1016398"/>
            <a:chOff x="2322014" y="2509632"/>
            <a:chExt cx="1019567" cy="10163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2884396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322015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322014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2884396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3C065BA-111F-4729-9025-4C0A71892C9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– equal vs. large error – 4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208413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20E05274-A930-4DD3-935B-339AD257B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DFA153-7623-494D-8860-CD46CAD44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4FF9433-E4D8-47B1-82CC-261D5787BB16}"/>
              </a:ext>
            </a:extLst>
          </p:cNvPr>
          <p:cNvGrpSpPr/>
          <p:nvPr/>
        </p:nvGrpSpPr>
        <p:grpSpPr>
          <a:xfrm>
            <a:off x="2530163" y="2561707"/>
            <a:ext cx="1024898" cy="1014246"/>
            <a:chOff x="6463803" y="2509632"/>
            <a:chExt cx="1024898" cy="10142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B14C67-9588-4BB0-8E1B-D9BBC10E0B67}"/>
                </a:ext>
              </a:extLst>
            </p:cNvPr>
            <p:cNvSpPr/>
            <p:nvPr/>
          </p:nvSpPr>
          <p:spPr>
            <a:xfrm>
              <a:off x="7031516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D36F9C-FDAB-43DE-AB34-2227650A4B03}"/>
                </a:ext>
              </a:extLst>
            </p:cNvPr>
            <p:cNvSpPr/>
            <p:nvPr/>
          </p:nvSpPr>
          <p:spPr>
            <a:xfrm>
              <a:off x="7031515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B2BA7C-9C44-4EF5-9AFF-7504033EC243}"/>
                </a:ext>
              </a:extLst>
            </p:cNvPr>
            <p:cNvSpPr/>
            <p:nvPr/>
          </p:nvSpPr>
          <p:spPr>
            <a:xfrm>
              <a:off x="6463803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BFCBE0E-C733-4346-9E4D-9FF81C82C5F9}"/>
                </a:ext>
              </a:extLst>
            </p:cNvPr>
            <p:cNvSpPr/>
            <p:nvPr/>
          </p:nvSpPr>
          <p:spPr>
            <a:xfrm>
              <a:off x="6463803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02ADDD-2B12-4796-8CFD-228960808F88}"/>
              </a:ext>
            </a:extLst>
          </p:cNvPr>
          <p:cNvGrpSpPr/>
          <p:nvPr/>
        </p:nvGrpSpPr>
        <p:grpSpPr>
          <a:xfrm>
            <a:off x="6421235" y="2559555"/>
            <a:ext cx="1019567" cy="1016398"/>
            <a:chOff x="2322014" y="2509632"/>
            <a:chExt cx="1019567" cy="10163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2884396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322015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322014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2884396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3C065BA-111F-4729-9025-4C0A71892C9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– equal vs. large error – 4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390868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A03A157-1590-40A7-B410-C83676BD2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7C9BD0-2CCA-4786-9080-CDCDD5EAE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5BB456-2652-4FDF-A56B-40E737202B22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– equal vs. large error – 8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210644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WU1 – all vs. equal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366883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92973BF-7482-48CC-AF29-6A325F077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7976F3-0A69-4E5D-AF78-56F1E3615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5BB456-2652-4FDF-A56B-40E737202B22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– equal vs. large error – 8 count –yellow/blue</a:t>
            </a:r>
          </a:p>
        </p:txBody>
      </p:sp>
    </p:spTree>
    <p:extLst>
      <p:ext uri="{BB962C8B-B14F-4D97-AF65-F5344CB8AC3E}">
        <p14:creationId xmlns:p14="http://schemas.microsoft.com/office/powerpoint/2010/main" val="30024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C8E8D75-793F-492C-B03A-E7030EC44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B0034D-DA90-4A48-AF58-D9A2E25F4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5857729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1971506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– equal vs. large error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164624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7DF88D2C-C85D-467F-85E4-9C4AA2A36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55C375-8278-4C50-8815-66337E15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5857729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1971506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– equal vs. large error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323545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2BDE6FBE-979D-46B1-9494-5404C30E7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188DAD-1381-448C-AC98-FE58CE6BE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4FF9433-E4D8-47B1-82CC-261D5787BB16}"/>
              </a:ext>
            </a:extLst>
          </p:cNvPr>
          <p:cNvGrpSpPr/>
          <p:nvPr/>
        </p:nvGrpSpPr>
        <p:grpSpPr>
          <a:xfrm>
            <a:off x="6415904" y="2561707"/>
            <a:ext cx="1024898" cy="1014246"/>
            <a:chOff x="6463803" y="2509632"/>
            <a:chExt cx="1024898" cy="10142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B14C67-9588-4BB0-8E1B-D9BBC10E0B67}"/>
                </a:ext>
              </a:extLst>
            </p:cNvPr>
            <p:cNvSpPr/>
            <p:nvPr/>
          </p:nvSpPr>
          <p:spPr>
            <a:xfrm>
              <a:off x="7031516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D36F9C-FDAB-43DE-AB34-2227650A4B03}"/>
                </a:ext>
              </a:extLst>
            </p:cNvPr>
            <p:cNvSpPr/>
            <p:nvPr/>
          </p:nvSpPr>
          <p:spPr>
            <a:xfrm>
              <a:off x="7031515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B2BA7C-9C44-4EF5-9AFF-7504033EC243}"/>
                </a:ext>
              </a:extLst>
            </p:cNvPr>
            <p:cNvSpPr/>
            <p:nvPr/>
          </p:nvSpPr>
          <p:spPr>
            <a:xfrm>
              <a:off x="6463803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BFCBE0E-C733-4346-9E4D-9FF81C82C5F9}"/>
                </a:ext>
              </a:extLst>
            </p:cNvPr>
            <p:cNvSpPr/>
            <p:nvPr/>
          </p:nvSpPr>
          <p:spPr>
            <a:xfrm>
              <a:off x="6463803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02ADDD-2B12-4796-8CFD-228960808F88}"/>
              </a:ext>
            </a:extLst>
          </p:cNvPr>
          <p:cNvGrpSpPr/>
          <p:nvPr/>
        </p:nvGrpSpPr>
        <p:grpSpPr>
          <a:xfrm>
            <a:off x="2530163" y="2559555"/>
            <a:ext cx="1019567" cy="1016398"/>
            <a:chOff x="2322014" y="2509632"/>
            <a:chExt cx="1019567" cy="10163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2884396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322015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322014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2884396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3C065BA-111F-4729-9025-4C0A71892C9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– ratio vs. small error – 4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2182831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CEB9AA7-F993-43DE-A77C-77BAAA19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3FE0B4-69EF-4B0E-A429-3820BF56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4FF9433-E4D8-47B1-82CC-261D5787BB16}"/>
              </a:ext>
            </a:extLst>
          </p:cNvPr>
          <p:cNvGrpSpPr/>
          <p:nvPr/>
        </p:nvGrpSpPr>
        <p:grpSpPr>
          <a:xfrm>
            <a:off x="6415904" y="2561707"/>
            <a:ext cx="1024898" cy="1014246"/>
            <a:chOff x="6463803" y="2509632"/>
            <a:chExt cx="1024898" cy="101424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B14C67-9588-4BB0-8E1B-D9BBC10E0B67}"/>
                </a:ext>
              </a:extLst>
            </p:cNvPr>
            <p:cNvSpPr/>
            <p:nvPr/>
          </p:nvSpPr>
          <p:spPr>
            <a:xfrm>
              <a:off x="7031516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D36F9C-FDAB-43DE-AB34-2227650A4B03}"/>
                </a:ext>
              </a:extLst>
            </p:cNvPr>
            <p:cNvSpPr/>
            <p:nvPr/>
          </p:nvSpPr>
          <p:spPr>
            <a:xfrm>
              <a:off x="7031515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B2BA7C-9C44-4EF5-9AFF-7504033EC243}"/>
                </a:ext>
              </a:extLst>
            </p:cNvPr>
            <p:cNvSpPr/>
            <p:nvPr/>
          </p:nvSpPr>
          <p:spPr>
            <a:xfrm>
              <a:off x="6463803" y="3066678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BFCBE0E-C733-4346-9E4D-9FF81C82C5F9}"/>
                </a:ext>
              </a:extLst>
            </p:cNvPr>
            <p:cNvSpPr/>
            <p:nvPr/>
          </p:nvSpPr>
          <p:spPr>
            <a:xfrm>
              <a:off x="6463803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02ADDD-2B12-4796-8CFD-228960808F88}"/>
              </a:ext>
            </a:extLst>
          </p:cNvPr>
          <p:cNvGrpSpPr/>
          <p:nvPr/>
        </p:nvGrpSpPr>
        <p:grpSpPr>
          <a:xfrm>
            <a:off x="2530163" y="2559555"/>
            <a:ext cx="1019567" cy="1016398"/>
            <a:chOff x="2322014" y="2509632"/>
            <a:chExt cx="1019567" cy="10163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2884396" y="2509632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322015" y="2509632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322014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2884396" y="3068830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3C065BA-111F-4729-9025-4C0A71892C9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– ratio vs. small error – 4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465918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BFA73653-9111-416A-B490-D62A390E0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0C95662-15D9-4A60-A91D-CC9570464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5BB456-2652-4FDF-A56B-40E737202B22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– ratio vs. small error – 8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09296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6E5A2456-BCF6-47D9-9AC7-24CC8F187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438A939-DDBA-4653-A5FC-17D4D6DAE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5BB456-2652-4FDF-A56B-40E737202B22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– ratio vs. small error – 8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186177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04B5EDD6-5E6C-49C0-B919-EDE3B2B0B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46AA531-301E-4E32-A83E-3D9C6255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– ratio vs. small error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1540389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94E55BBC-1551-4ABC-800E-40DBEFFC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E043ACE-25CF-4459-AC12-A0B64390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– ratio vs. small error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1355800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08E026F-FCE1-4EF5-B628-3574DE189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BD5B8C-D8EE-451B-8340-82211F70C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5BB456-2652-4FDF-A56B-40E737202B22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– ratio vs. large error – 8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98561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5857729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1971506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WU2 – all vs. small error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284927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E633318A-8414-4AC5-B35E-57AD616CA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242D57-B685-46CD-B985-E469C3AB5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5BB456-2652-4FDF-A56B-40E737202B22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– ratio vs. large error – 8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2910758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373E8E8-3FC4-4707-A30B-A28066A5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84391E1-D8B6-4F3E-A87D-4FCC27315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6" y="46251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– ratio vs. large error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827002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270F68B-6245-47A6-B48D-B81CE50E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C8C1831-C22C-4612-98CF-4306317C0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– ratio vs. large error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3991591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F154B4E5-88DA-4563-B2FC-921DA67DD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F72A39-FBB2-4F77-8B2E-DE830672F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5BB456-2652-4FDF-A56B-40E737202B22}"/>
              </a:ext>
            </a:extLst>
          </p:cNvPr>
          <p:cNvSpPr txBox="1"/>
          <p:nvPr/>
        </p:nvSpPr>
        <p:spPr>
          <a:xfrm>
            <a:off x="1096845" y="46251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– same size, different proportion – 8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743815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93635028-1A4E-4DD7-8778-A04C7D992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104E31-0C5F-47D9-B60F-AB0D4D460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018CF0-239D-4CEA-A632-3DF8DE7CA858}"/>
              </a:ext>
            </a:extLst>
          </p:cNvPr>
          <p:cNvGrpSpPr/>
          <p:nvPr/>
        </p:nvGrpSpPr>
        <p:grpSpPr>
          <a:xfrm>
            <a:off x="6416362" y="2000357"/>
            <a:ext cx="1019568" cy="2140610"/>
            <a:chOff x="2530162" y="2000357"/>
            <a:chExt cx="1019568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598C296-A624-4B73-ACCB-5D2081C66FF1}"/>
              </a:ext>
            </a:extLst>
          </p:cNvPr>
          <p:cNvGrpSpPr/>
          <p:nvPr/>
        </p:nvGrpSpPr>
        <p:grpSpPr>
          <a:xfrm>
            <a:off x="2530162" y="2000357"/>
            <a:ext cx="1019568" cy="2140610"/>
            <a:chOff x="6416362" y="2000357"/>
            <a:chExt cx="1019568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5BB456-2652-4FDF-A56B-40E737202B22}"/>
              </a:ext>
            </a:extLst>
          </p:cNvPr>
          <p:cNvSpPr txBox="1"/>
          <p:nvPr/>
        </p:nvSpPr>
        <p:spPr>
          <a:xfrm>
            <a:off x="1096845" y="46251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– same size, different proportion – 8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1102153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35149DB-80AF-4D28-94C5-E02B3A8F2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62202D1-1A77-41B4-96A0-8263C470F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411CA3C-6ADF-42A7-8522-F195133774B8}"/>
              </a:ext>
            </a:extLst>
          </p:cNvPr>
          <p:cNvSpPr txBox="1"/>
          <p:nvPr/>
        </p:nvSpPr>
        <p:spPr>
          <a:xfrm>
            <a:off x="1096845" y="46251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– same size, different proportion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090471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C1604757-6DCD-494B-98A6-DA3117C8F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4E520A-4C5D-4518-BC7A-11A55A07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846FC0D-7493-4CA9-9264-AA5F78296E6B}"/>
              </a:ext>
            </a:extLst>
          </p:cNvPr>
          <p:cNvSpPr txBox="1"/>
          <p:nvPr/>
        </p:nvSpPr>
        <p:spPr>
          <a:xfrm>
            <a:off x="1096845" y="46251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– same size, different proportion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274637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863E21BF-C811-42FD-8228-954074060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EF6F96D-235F-4B94-AFAD-D8512414C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5857729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1971506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411CA3C-6ADF-42A7-8522-F195133774B8}"/>
              </a:ext>
            </a:extLst>
          </p:cNvPr>
          <p:cNvSpPr txBox="1"/>
          <p:nvPr/>
        </p:nvSpPr>
        <p:spPr>
          <a:xfrm>
            <a:off x="1096845" y="46251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– same size, different proportion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4117535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BC235E2D-2D21-48CB-9BF8-49785EAA7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4F3AC7A-C946-44B9-A6A0-444951791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5857729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1971506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411CA3C-6ADF-42A7-8522-F195133774B8}"/>
              </a:ext>
            </a:extLst>
          </p:cNvPr>
          <p:cNvSpPr txBox="1"/>
          <p:nvPr/>
        </p:nvSpPr>
        <p:spPr>
          <a:xfrm>
            <a:off x="1096845" y="46251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 – same size, different proportion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4256660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DD667B69-869A-49F2-8138-C1AB229DA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D361883-BA4B-433C-B61F-4417C0AD8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411CA3C-6ADF-42A7-8522-F195133774B8}"/>
              </a:ext>
            </a:extLst>
          </p:cNvPr>
          <p:cNvSpPr txBox="1"/>
          <p:nvPr/>
        </p:nvSpPr>
        <p:spPr>
          <a:xfrm>
            <a:off x="1096845" y="46251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– same size, different proportion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26908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5857729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1971506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WU2 – all vs. small error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257146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051A4D03-28A9-453D-9F2C-BC1E7DC9F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6AD728F-F3C3-4AC4-8E68-A9588FAAC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411CA3C-6ADF-42A7-8522-F195133774B8}"/>
              </a:ext>
            </a:extLst>
          </p:cNvPr>
          <p:cNvSpPr txBox="1"/>
          <p:nvPr/>
        </p:nvSpPr>
        <p:spPr>
          <a:xfrm>
            <a:off x="1096845" y="462510"/>
            <a:ext cx="777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– same size, different proportion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3851466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WU3 – all vs. small error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99669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WU3 – all vs. small error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64191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5857729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1971506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WU4 – almost all vs. large error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160634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5857729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1971506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WU4 – almost all vs. large error – 16 count – yellow/blue</a:t>
            </a:r>
          </a:p>
        </p:txBody>
      </p:sp>
    </p:spTree>
    <p:extLst>
      <p:ext uri="{BB962C8B-B14F-4D97-AF65-F5344CB8AC3E}">
        <p14:creationId xmlns:p14="http://schemas.microsoft.com/office/powerpoint/2010/main" val="63471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0DB75D6-0902-432A-A9C6-F41CAA69B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741" y="1325115"/>
            <a:ext cx="3392811" cy="338328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34850D7-2CB6-419B-9F8D-2E28894EE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1" y="1325115"/>
            <a:ext cx="3392811" cy="338328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F0C384D-A76A-40F8-9C26-529AB6DC7C6E}"/>
              </a:ext>
            </a:extLst>
          </p:cNvPr>
          <p:cNvSpPr/>
          <p:nvPr/>
        </p:nvSpPr>
        <p:spPr>
          <a:xfrm>
            <a:off x="1096846" y="937193"/>
            <a:ext cx="77724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B2D6CF-29DC-4F04-898D-78E44EDAEEA4}"/>
              </a:ext>
            </a:extLst>
          </p:cNvPr>
          <p:cNvCxnSpPr>
            <a:cxnSpLocks/>
            <a:stCxn id="46" idx="0"/>
            <a:endCxn id="46" idx="2"/>
          </p:cNvCxnSpPr>
          <p:nvPr/>
        </p:nvCxnSpPr>
        <p:spPr>
          <a:xfrm>
            <a:off x="4983046" y="937193"/>
            <a:ext cx="0" cy="411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8957E85-C61F-4E0C-87B9-3DEF36BFC8F8}"/>
              </a:ext>
            </a:extLst>
          </p:cNvPr>
          <p:cNvGrpSpPr/>
          <p:nvPr/>
        </p:nvGrpSpPr>
        <p:grpSpPr>
          <a:xfrm>
            <a:off x="1971506" y="2000357"/>
            <a:ext cx="2140582" cy="2140610"/>
            <a:chOff x="1971506" y="2000357"/>
            <a:chExt cx="2140582" cy="2140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F8B231D-1080-4746-807C-6657D55EA933}"/>
                </a:ext>
              </a:extLst>
            </p:cNvPr>
            <p:cNvSpPr/>
            <p:nvPr/>
          </p:nvSpPr>
          <p:spPr>
            <a:xfrm>
              <a:off x="30925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0DC1438-7865-4ED4-8D6A-3218A31FA67A}"/>
                </a:ext>
              </a:extLst>
            </p:cNvPr>
            <p:cNvSpPr/>
            <p:nvPr/>
          </p:nvSpPr>
          <p:spPr>
            <a:xfrm>
              <a:off x="25301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C500559-2FB3-4E18-A88E-91BB83E75148}"/>
                </a:ext>
              </a:extLst>
            </p:cNvPr>
            <p:cNvSpPr/>
            <p:nvPr/>
          </p:nvSpPr>
          <p:spPr>
            <a:xfrm>
              <a:off x="25301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0EB1C2-BADE-4EF0-8476-A44E79D82F1B}"/>
                </a:ext>
              </a:extLst>
            </p:cNvPr>
            <p:cNvSpPr/>
            <p:nvPr/>
          </p:nvSpPr>
          <p:spPr>
            <a:xfrm>
              <a:off x="30925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A03A1DF-16E7-4913-835C-7A10CBBFFCD7}"/>
                </a:ext>
              </a:extLst>
            </p:cNvPr>
            <p:cNvSpPr/>
            <p:nvPr/>
          </p:nvSpPr>
          <p:spPr>
            <a:xfrm>
              <a:off x="3092544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DB002CB-1339-4253-B601-A2D438867F2D}"/>
                </a:ext>
              </a:extLst>
            </p:cNvPr>
            <p:cNvSpPr/>
            <p:nvPr/>
          </p:nvSpPr>
          <p:spPr>
            <a:xfrm>
              <a:off x="25301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150019-2F2E-4228-A440-6753D1AB8B1F}"/>
                </a:ext>
              </a:extLst>
            </p:cNvPr>
            <p:cNvSpPr/>
            <p:nvPr/>
          </p:nvSpPr>
          <p:spPr>
            <a:xfrm>
              <a:off x="2530163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B3E8D8-F269-436D-A237-3D0ECF35CD61}"/>
                </a:ext>
              </a:extLst>
            </p:cNvPr>
            <p:cNvSpPr/>
            <p:nvPr/>
          </p:nvSpPr>
          <p:spPr>
            <a:xfrm>
              <a:off x="3092545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D5CF475-D617-40F1-9877-82E8CA4C887E}"/>
                </a:ext>
              </a:extLst>
            </p:cNvPr>
            <p:cNvSpPr/>
            <p:nvPr/>
          </p:nvSpPr>
          <p:spPr>
            <a:xfrm>
              <a:off x="1971507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8E72078-91A9-44AD-B541-C37E163B2967}"/>
                </a:ext>
              </a:extLst>
            </p:cNvPr>
            <p:cNvSpPr/>
            <p:nvPr/>
          </p:nvSpPr>
          <p:spPr>
            <a:xfrm>
              <a:off x="1971506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967B06F-6A6B-4804-A430-19E062C5D15D}"/>
                </a:ext>
              </a:extLst>
            </p:cNvPr>
            <p:cNvSpPr/>
            <p:nvPr/>
          </p:nvSpPr>
          <p:spPr>
            <a:xfrm>
              <a:off x="1971507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A6F7EF-2FCA-4EFF-AB7D-F45F87D95137}"/>
                </a:ext>
              </a:extLst>
            </p:cNvPr>
            <p:cNvSpPr/>
            <p:nvPr/>
          </p:nvSpPr>
          <p:spPr>
            <a:xfrm>
              <a:off x="1971507" y="368376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3840AD-E977-4DD7-8BC4-3023D303004A}"/>
                </a:ext>
              </a:extLst>
            </p:cNvPr>
            <p:cNvSpPr/>
            <p:nvPr/>
          </p:nvSpPr>
          <p:spPr>
            <a:xfrm>
              <a:off x="3654902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CC795B5-1F58-4519-8F55-B06F6BA36220}"/>
                </a:ext>
              </a:extLst>
            </p:cNvPr>
            <p:cNvSpPr/>
            <p:nvPr/>
          </p:nvSpPr>
          <p:spPr>
            <a:xfrm>
              <a:off x="365490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9FCBA2-5890-4BB8-BF61-A1805F07454E}"/>
                </a:ext>
              </a:extLst>
            </p:cNvPr>
            <p:cNvSpPr/>
            <p:nvPr/>
          </p:nvSpPr>
          <p:spPr>
            <a:xfrm>
              <a:off x="3654902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8F5DD7-E743-457D-A480-29ABEF4F9C62}"/>
                </a:ext>
              </a:extLst>
            </p:cNvPr>
            <p:cNvSpPr/>
            <p:nvPr/>
          </p:nvSpPr>
          <p:spPr>
            <a:xfrm>
              <a:off x="365490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F8AAD2-F872-4DF3-BFBC-8F36757DE14F}"/>
              </a:ext>
            </a:extLst>
          </p:cNvPr>
          <p:cNvGrpSpPr/>
          <p:nvPr/>
        </p:nvGrpSpPr>
        <p:grpSpPr>
          <a:xfrm>
            <a:off x="5853979" y="2000357"/>
            <a:ext cx="2144332" cy="2140610"/>
            <a:chOff x="5853979" y="2000357"/>
            <a:chExt cx="2144332" cy="214061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4D3A-AE4F-4651-B4F2-3534ABBD68C4}"/>
                </a:ext>
              </a:extLst>
            </p:cNvPr>
            <p:cNvSpPr/>
            <p:nvPr/>
          </p:nvSpPr>
          <p:spPr>
            <a:xfrm>
              <a:off x="6978744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2C49C5-934B-4B72-A9C9-B25AE5BC9405}"/>
                </a:ext>
              </a:extLst>
            </p:cNvPr>
            <p:cNvSpPr/>
            <p:nvPr/>
          </p:nvSpPr>
          <p:spPr>
            <a:xfrm>
              <a:off x="6416363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6853AA-39EA-48A0-9651-331E93134082}"/>
                </a:ext>
              </a:extLst>
            </p:cNvPr>
            <p:cNvSpPr/>
            <p:nvPr/>
          </p:nvSpPr>
          <p:spPr>
            <a:xfrm>
              <a:off x="6416362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ADA87C-4F9E-43B6-8017-1767ECC4BC30}"/>
                </a:ext>
              </a:extLst>
            </p:cNvPr>
            <p:cNvSpPr/>
            <p:nvPr/>
          </p:nvSpPr>
          <p:spPr>
            <a:xfrm>
              <a:off x="6978744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1588CD-5AFA-4109-B5B8-6C19D75E5F4D}"/>
                </a:ext>
              </a:extLst>
            </p:cNvPr>
            <p:cNvSpPr/>
            <p:nvPr/>
          </p:nvSpPr>
          <p:spPr>
            <a:xfrm>
              <a:off x="6978744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9EF8DCE-CD31-448E-859E-BFBF45D17DFC}"/>
                </a:ext>
              </a:extLst>
            </p:cNvPr>
            <p:cNvSpPr/>
            <p:nvPr/>
          </p:nvSpPr>
          <p:spPr>
            <a:xfrm>
              <a:off x="6416363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83E705B-6EB1-472E-81D0-8F754F29856E}"/>
                </a:ext>
              </a:extLst>
            </p:cNvPr>
            <p:cNvSpPr/>
            <p:nvPr/>
          </p:nvSpPr>
          <p:spPr>
            <a:xfrm>
              <a:off x="6416363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6EF1C49-428E-46F0-8E8F-D5D12995732F}"/>
                </a:ext>
              </a:extLst>
            </p:cNvPr>
            <p:cNvSpPr/>
            <p:nvPr/>
          </p:nvSpPr>
          <p:spPr>
            <a:xfrm>
              <a:off x="6978745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D14AD-65FF-475D-B917-58F8D367CFFE}"/>
                </a:ext>
              </a:extLst>
            </p:cNvPr>
            <p:cNvSpPr/>
            <p:nvPr/>
          </p:nvSpPr>
          <p:spPr>
            <a:xfrm>
              <a:off x="7541125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0ABCD2C-0108-4785-8EF2-FDE1C975AEC3}"/>
                </a:ext>
              </a:extLst>
            </p:cNvPr>
            <p:cNvSpPr/>
            <p:nvPr/>
          </p:nvSpPr>
          <p:spPr>
            <a:xfrm>
              <a:off x="7541125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5CF9A6-662A-4126-A56F-FD59C9692DC0}"/>
                </a:ext>
              </a:extLst>
            </p:cNvPr>
            <p:cNvSpPr/>
            <p:nvPr/>
          </p:nvSpPr>
          <p:spPr>
            <a:xfrm>
              <a:off x="7541125" y="3124569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D6118E-62C2-47EA-B1E9-6D28ECF289F9}"/>
                </a:ext>
              </a:extLst>
            </p:cNvPr>
            <p:cNvSpPr/>
            <p:nvPr/>
          </p:nvSpPr>
          <p:spPr>
            <a:xfrm>
              <a:off x="7541126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1CD118F-548A-4129-9F12-F8257AAF616E}"/>
                </a:ext>
              </a:extLst>
            </p:cNvPr>
            <p:cNvSpPr/>
            <p:nvPr/>
          </p:nvSpPr>
          <p:spPr>
            <a:xfrm>
              <a:off x="5853980" y="2000357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6485166-BAC5-4F95-B2C3-33C54F24C0B9}"/>
                </a:ext>
              </a:extLst>
            </p:cNvPr>
            <p:cNvSpPr/>
            <p:nvPr/>
          </p:nvSpPr>
          <p:spPr>
            <a:xfrm>
              <a:off x="5853979" y="2559555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40FD09D-E44B-4E59-81A3-5D3A737AF627}"/>
                </a:ext>
              </a:extLst>
            </p:cNvPr>
            <p:cNvSpPr/>
            <p:nvPr/>
          </p:nvSpPr>
          <p:spPr>
            <a:xfrm>
              <a:off x="5853980" y="3124569"/>
              <a:ext cx="457185" cy="457200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94DC0B-B583-4E94-918E-413B4AA26D4F}"/>
                </a:ext>
              </a:extLst>
            </p:cNvPr>
            <p:cNvSpPr/>
            <p:nvPr/>
          </p:nvSpPr>
          <p:spPr>
            <a:xfrm>
              <a:off x="5853980" y="3683767"/>
              <a:ext cx="457185" cy="457200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A3C250F-2787-4673-9006-87BD3C4E39AC}"/>
              </a:ext>
            </a:extLst>
          </p:cNvPr>
          <p:cNvSpPr txBox="1"/>
          <p:nvPr/>
        </p:nvSpPr>
        <p:spPr>
          <a:xfrm>
            <a:off x="1096845" y="462510"/>
            <a:ext cx="777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WU5 – almost all vs. large error – 16 count – blue/yellow</a:t>
            </a:r>
          </a:p>
        </p:txBody>
      </p:sp>
    </p:spTree>
    <p:extLst>
      <p:ext uri="{BB962C8B-B14F-4D97-AF65-F5344CB8AC3E}">
        <p14:creationId xmlns:p14="http://schemas.microsoft.com/office/powerpoint/2010/main" val="322436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3017</TotalTime>
  <Words>562</Words>
  <Application>Microsoft Office PowerPoint</Application>
  <PresentationFormat>Widescreen</PresentationFormat>
  <Paragraphs>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Lopez-Brau</dc:creator>
  <cp:lastModifiedBy> </cp:lastModifiedBy>
  <cp:revision>96</cp:revision>
  <dcterms:created xsi:type="dcterms:W3CDTF">2018-08-20T19:40:33Z</dcterms:created>
  <dcterms:modified xsi:type="dcterms:W3CDTF">2018-08-25T16:06:09Z</dcterms:modified>
</cp:coreProperties>
</file>