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226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26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396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8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213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285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3945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72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951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26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130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265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16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187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979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064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24BD-9922-484D-B4F1-EC22CF61445A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88A787-B999-426E-BA96-A17F28523D8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171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96836-54BA-0F92-9BC7-C3A75E6B1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5600"/>
            <a:ext cx="9144000" cy="2387600"/>
          </a:xfrm>
        </p:spPr>
        <p:txBody>
          <a:bodyPr/>
          <a:lstStyle/>
          <a:p>
            <a:r>
              <a:rPr lang="es-AR" dirty="0"/>
              <a:t>Algoritmos de búsqueda y ordenamiento</a:t>
            </a:r>
          </a:p>
        </p:txBody>
      </p:sp>
    </p:spTree>
    <p:extLst>
      <p:ext uri="{BB962C8B-B14F-4D97-AF65-F5344CB8AC3E}">
        <p14:creationId xmlns:p14="http://schemas.microsoft.com/office/powerpoint/2010/main" val="204815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77DEE-2142-69C9-6F33-AD02B2BB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C03B2B-AAA0-B576-7D72-4CDE4DAB6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Pocos datos → Lineal / Inserción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Datos ordenados → Binaria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Muchos datos → Quicksort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A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7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D04AE-7F27-0477-B445-2591FA90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Código en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6329FA-9B4A-224C-CC0F-BD40B0E1D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758"/>
            <a:ext cx="4911436" cy="526790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6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Busqueda</a:t>
            </a: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Binaria: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6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6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busqueda_binaria</a:t>
            </a: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(lista, objetivo):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izquierda, derecha = 0, </a:t>
            </a:r>
            <a:r>
              <a:rPr lang="es-AR" sz="6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(lista) - 1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AR" sz="6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izquierda &lt;= derecha: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medio = (izquierda + derecha) // 2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s-AR" sz="6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lista[medio] == objetivo: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s-AR" sz="6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s-AR" sz="6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lista[medio] &lt; objetivo: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izquierda = medio + 1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s-AR" sz="6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derecha = medio - 1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AR" sz="6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s-A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CE5B6E-B29F-FC0B-223C-38511E050C63}"/>
              </a:ext>
            </a:extLst>
          </p:cNvPr>
          <p:cNvSpPr txBox="1"/>
          <p:nvPr/>
        </p:nvSpPr>
        <p:spPr>
          <a:xfrm>
            <a:off x="6442366" y="1519758"/>
            <a:ext cx="5233819" cy="290650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Quicksort: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quicksort</a:t>
            </a: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(lista):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(lista) &lt;= 1: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pivote = lista[0]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menores = [x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in lista[1:]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&lt;= pivote]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mayores = [x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in lista[1:]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&gt; pivote]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quicksort</a:t>
            </a: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(menores) + [pivote] +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quicksort</a:t>
            </a:r>
            <a:r>
              <a:rPr lang="es-A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(mayores)</a:t>
            </a:r>
          </a:p>
        </p:txBody>
      </p:sp>
    </p:spTree>
    <p:extLst>
      <p:ext uri="{BB962C8B-B14F-4D97-AF65-F5344CB8AC3E}">
        <p14:creationId xmlns:p14="http://schemas.microsoft.com/office/powerpoint/2010/main" val="187829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8D8F7-21A3-242D-AC40-85FB1D19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BDA49-FD60-BCA3-FCE7-C83C527E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Toda aplicación moderna gestiona datos.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Buscar y ordenar eficientemente mejora el rendimiento.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Bases de datos, buscadores y apps dependen de estos procesos.</a:t>
            </a:r>
          </a:p>
        </p:txBody>
      </p:sp>
    </p:spTree>
    <p:extLst>
      <p:ext uri="{BB962C8B-B14F-4D97-AF65-F5344CB8AC3E}">
        <p14:creationId xmlns:p14="http://schemas.microsoft.com/office/powerpoint/2010/main" val="211499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62580-4DD7-248C-F49B-BBDB0A12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Búsqueda Lineal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1DCBE-1BCC-3650-C830-9BD6FC70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Recorre todos los elementos, uno por uno.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Útil en listas pequeñas o desordenadas.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Complejidad: O(n)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Ejemplo: Lista [8, 3, 7, 2] → ¿Dónde está el 7? → posición 2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7732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B0574-7BA3-3163-95DB-7E28F24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Búsqueda Binaria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30620-DE98-84A8-D5C7-044E003B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11691" cy="438121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Divide la lista ordenada en mitades sucesivas.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Mucho más eficiente.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Complejidad: O(log 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Ejemplo: Lista [2, 4, 6, 8, 10, 12] → Busco 10 → comparo con 6 → descarto mitad izquierda → lo encuentro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804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11022-B924-CE76-AA45-352FAF55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Ordenamiento por burbuja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8BC166-FFC2-EA8B-F6EE-B24DF9C54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Compara elementos adyacentes y los intercambia si están desordenados.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Simple pero lento.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Ejemplo: [6, 3, 4] → [3, 6, 4] → [3, 4, 6]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848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3B360-9567-BE76-14D3-6AD5E047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Ordenamiento por inserción y selección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CC0EC-311F-557A-5C04-58B52582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16"/>
            <a:ext cx="10515600" cy="237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Inserción: </a:t>
            </a:r>
            <a:endParaRPr lang="es-AR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Inserta cada elemento en su lugar correcto dentro de la lista ordenada.</a:t>
            </a:r>
          </a:p>
          <a:p>
            <a:pPr marL="0" indent="0">
              <a:buNone/>
            </a:pPr>
            <a:endParaRPr lang="es-AR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Selección: </a:t>
            </a:r>
          </a:p>
          <a:p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Busca el mínimo de los no ordenados y lo coloca en su posición final.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385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F8144-03CD-10C8-1556-B2948756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Ordenamiento rápido (</a:t>
            </a:r>
            <a:r>
              <a:rPr lang="es-AR" dirty="0" err="1"/>
              <a:t>quicksort</a:t>
            </a:r>
            <a:r>
              <a:rPr lang="es-AR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CEE7E-C1BE-71A9-815B-B5C56F767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Divide y conquista.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Altamente eficiente para grandes volúmenes.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Elige un pivote, separa mayores y menores, y repite.</a:t>
            </a:r>
          </a:p>
        </p:txBody>
      </p:sp>
    </p:spTree>
    <p:extLst>
      <p:ext uri="{BB962C8B-B14F-4D97-AF65-F5344CB8AC3E}">
        <p14:creationId xmlns:p14="http://schemas.microsoft.com/office/powerpoint/2010/main" val="280018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54900-39C3-A5AF-D26E-23814402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Comparación de eficiencia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5573607-8B23-F6B3-D56C-A7D48302A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37268"/>
              </p:ext>
            </p:extLst>
          </p:nvPr>
        </p:nvGraphicFramePr>
        <p:xfrm>
          <a:off x="1062182" y="2077410"/>
          <a:ext cx="8128000" cy="288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6969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1801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03513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9848827"/>
                    </a:ext>
                  </a:extLst>
                </a:gridCol>
              </a:tblGrid>
              <a:tr h="480535">
                <a:tc>
                  <a:txBody>
                    <a:bodyPr/>
                    <a:lstStyle/>
                    <a:p>
                      <a:r>
                        <a:rPr lang="es-AR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Mejor 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Peor caso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34938"/>
                  </a:ext>
                </a:extLst>
              </a:tr>
              <a:tr h="480535">
                <a:tc>
                  <a:txBody>
                    <a:bodyPr/>
                    <a:lstStyle/>
                    <a:p>
                      <a:r>
                        <a:rPr lang="es-AR" dirty="0"/>
                        <a:t>Burbuja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O(n²)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O(n²) 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63428"/>
                  </a:ext>
                </a:extLst>
              </a:tr>
              <a:tr h="480535">
                <a:tc>
                  <a:txBody>
                    <a:bodyPr/>
                    <a:lstStyle/>
                    <a:p>
                      <a:r>
                        <a:rPr lang="es-AR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O(n²)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O(n²) 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23170"/>
                  </a:ext>
                </a:extLst>
              </a:tr>
              <a:tr h="480535">
                <a:tc>
                  <a:txBody>
                    <a:bodyPr/>
                    <a:lstStyle/>
                    <a:p>
                      <a:r>
                        <a:rPr lang="es-AR" dirty="0"/>
                        <a:t>Selección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O(n²)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O(n²)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O(n²) 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89904"/>
                  </a:ext>
                </a:extLst>
              </a:tr>
              <a:tr h="480535">
                <a:tc>
                  <a:txBody>
                    <a:bodyPr/>
                    <a:lstStyle/>
                    <a:p>
                      <a:r>
                        <a:rPr lang="es-AR" dirty="0"/>
                        <a:t>Quicksort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O(n²)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39321"/>
                  </a:ext>
                </a:extLst>
              </a:tr>
              <a:tr h="480535">
                <a:tc>
                  <a:txBody>
                    <a:bodyPr/>
                    <a:lstStyle/>
                    <a:p>
                      <a:r>
                        <a:rPr lang="es-AR" dirty="0"/>
                        <a:t>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39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58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B3C64-9EA9-F7FF-FAE9-21B44B5A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Aplicaciones practicas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74FF3F-A7BE-1DA4-D047-66453851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Motores de búsqueda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Recomendaciones de contenido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Filtrado y organización de datos en tiempo real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Base para algoritmos más complejos</a:t>
            </a:r>
          </a:p>
        </p:txBody>
      </p:sp>
    </p:spTree>
    <p:extLst>
      <p:ext uri="{BB962C8B-B14F-4D97-AF65-F5344CB8AC3E}">
        <p14:creationId xmlns:p14="http://schemas.microsoft.com/office/powerpoint/2010/main" val="97163161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533</Words>
  <Application>Microsoft Office PowerPoint</Application>
  <PresentationFormat>Panorámica</PresentationFormat>
  <Paragraphs>85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Espiral</vt:lpstr>
      <vt:lpstr>Algoritmos de búsqueda y ordenamiento</vt:lpstr>
      <vt:lpstr>Introducción</vt:lpstr>
      <vt:lpstr>Búsqueda Lineal</vt:lpstr>
      <vt:lpstr>Búsqueda Binaria</vt:lpstr>
      <vt:lpstr>Ordenamiento por burbuja</vt:lpstr>
      <vt:lpstr>Ordenamiento por inserción y selección</vt:lpstr>
      <vt:lpstr>Ordenamiento rápido (quicksort)</vt:lpstr>
      <vt:lpstr>Comparación de eficiencia</vt:lpstr>
      <vt:lpstr>Aplicaciones practicas</vt:lpstr>
      <vt:lpstr>Conclusión</vt:lpstr>
      <vt:lpstr>Código en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lópez</dc:creator>
  <cp:lastModifiedBy>Matias lópez</cp:lastModifiedBy>
  <cp:revision>2</cp:revision>
  <dcterms:created xsi:type="dcterms:W3CDTF">2025-06-29T20:38:27Z</dcterms:created>
  <dcterms:modified xsi:type="dcterms:W3CDTF">2025-07-02T19:58:08Z</dcterms:modified>
</cp:coreProperties>
</file>