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5556" autoAdjust="0"/>
  </p:normalViewPr>
  <p:slideViewPr>
    <p:cSldViewPr snapToGrid="0">
      <p:cViewPr>
        <p:scale>
          <a:sx n="106" d="100"/>
          <a:sy n="106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5068-A1F8-1A36-7A23-CA9C83BBD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2477A-9B96-A4FE-B66D-1F2F6AB1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B2BC-C6C6-1D12-78EE-944965B8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9B14-FC7D-DFC2-AE76-A6F07958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C434-C6C1-EEDB-3FD7-27F9C071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AE5-0293-77BE-35AB-92655EE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F260-B070-06FD-03AC-7CDDA257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3961-A467-5FB4-AFB5-A8C059D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E6A-E44B-3F3A-543C-DA58BB44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5AA3E-6BB3-0A06-9163-3F7683FD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B072F-B1B9-5F9F-9D6B-F936C026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96DC-3720-F302-1B29-39EF4685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FA71-282B-4358-2064-29417CBA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4902-B21C-8CB9-D1B1-3983E252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C445-6C65-B674-55BA-A03F8FC3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EE73-9194-4288-D5D1-A6E3661C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4647-9529-5A04-70BE-EFB65118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69FB-D3A5-742E-72D6-4EAEE555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9E42-ADF3-9100-127B-38915B60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8300-1B6D-B40E-D21E-83F3611F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9F2B-9767-6ACB-62D7-5335C025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BC86-7E5F-08C0-7897-44B31800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589B-F04C-4C27-ED61-34FAC597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2D45-C1C3-0AC2-5D98-FA684702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DB79-984B-2103-7393-80F8E470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FF64-24D1-9941-44D0-3CFEC26B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2921-15AA-11DD-1BC2-7A933CD91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9D2C-0900-BCE7-853B-028DC0537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E77C-F177-76DB-D632-FB4280A0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7F2F-B476-35F9-7D45-E1C7BEE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2F6-E26F-9134-71BE-7D3313F1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D0F7-30C2-B62A-0F20-FCE1D079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61C68-6817-BE79-2D0B-A6F93AA7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04F5-6C99-0024-22D3-78EF8328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FBBB2-F25C-2B73-5EFC-59E025CCC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C8F6-0C5F-1A46-AA2C-5210B0711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D8ECB-5431-829A-0662-B25075CC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2CB5-09BA-1907-B3CD-B21737C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AFF11-5FEC-D99A-6BD8-4B138179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0F1-32A4-3492-CA50-4FA143C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8569B-C049-FBF2-840D-7244BFB1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B3BA3-D364-6595-FB34-ECE0BE96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00867-63F0-F757-1E67-8969CE08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C78C9-256E-54B0-155B-949E2074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BD9-113A-72BB-1920-2F4700CF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346B-01DE-60CE-F56A-02760D7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50A5-DEC4-C531-3FF8-80C1A316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7BA4-D372-1F21-D6A9-3411789D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B041-92B7-BB1C-00CE-56F92195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35D3A-6AA9-7753-7B6E-862131C6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24EE-FF95-398E-D4A9-9C4BF08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EB16-8A44-E1F7-D666-5E778A5F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356E-FD19-63B6-338C-2F93477A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D8394-3D2F-7BC6-5886-7F3D11381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543B-B7E3-98FE-FEE8-00B7AB970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9052-46AF-94F5-65B3-2CC91EF8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A37D-59BC-D6C7-506A-EDD306DC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2DBB9-7878-3B21-D777-83E1D0B1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67454-AE5D-FC3A-BF3C-C92F1913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FBBF2-92B3-83C4-0F0E-963F1890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C308-20A8-C222-6CC0-16E33B08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3D1B1-25BE-4D14-9DE4-4E20181E05C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1A27-CAB8-12B3-8B4C-6AB362A7C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AFDE-F56C-A5F6-E2EC-96BDC0F42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895BA-8C59-4F30-BE7F-45AC3425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21423-952F-4087-8238-F7A2390610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38148" y="470105"/>
            <a:ext cx="6029325" cy="527685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33BFFFD-06ED-B913-9BCD-C52E18BB9CE2}"/>
              </a:ext>
            </a:extLst>
          </p:cNvPr>
          <p:cNvSpPr/>
          <p:nvPr/>
        </p:nvSpPr>
        <p:spPr>
          <a:xfrm>
            <a:off x="762000" y="1190051"/>
            <a:ext cx="2448233" cy="1848465"/>
          </a:xfrm>
          <a:custGeom>
            <a:avLst/>
            <a:gdLst>
              <a:gd name="connsiteX0" fmla="*/ 0 w 2448233"/>
              <a:gd name="connsiteY0" fmla="*/ 1809136 h 1848465"/>
              <a:gd name="connsiteX1" fmla="*/ 98323 w 2448233"/>
              <a:gd name="connsiteY1" fmla="*/ 1759974 h 1848465"/>
              <a:gd name="connsiteX2" fmla="*/ 157317 w 2448233"/>
              <a:gd name="connsiteY2" fmla="*/ 1710813 h 1848465"/>
              <a:gd name="connsiteX3" fmla="*/ 206478 w 2448233"/>
              <a:gd name="connsiteY3" fmla="*/ 1651820 h 1848465"/>
              <a:gd name="connsiteX4" fmla="*/ 226142 w 2448233"/>
              <a:gd name="connsiteY4" fmla="*/ 1622323 h 1848465"/>
              <a:gd name="connsiteX5" fmla="*/ 255639 w 2448233"/>
              <a:gd name="connsiteY5" fmla="*/ 1602658 h 1848465"/>
              <a:gd name="connsiteX6" fmla="*/ 294968 w 2448233"/>
              <a:gd name="connsiteY6" fmla="*/ 1563329 h 1848465"/>
              <a:gd name="connsiteX7" fmla="*/ 344129 w 2448233"/>
              <a:gd name="connsiteY7" fmla="*/ 1494503 h 1848465"/>
              <a:gd name="connsiteX8" fmla="*/ 373626 w 2448233"/>
              <a:gd name="connsiteY8" fmla="*/ 1445342 h 1848465"/>
              <a:gd name="connsiteX9" fmla="*/ 412955 w 2448233"/>
              <a:gd name="connsiteY9" fmla="*/ 1376516 h 1848465"/>
              <a:gd name="connsiteX10" fmla="*/ 442452 w 2448233"/>
              <a:gd name="connsiteY10" fmla="*/ 1288026 h 1848465"/>
              <a:gd name="connsiteX11" fmla="*/ 452284 w 2448233"/>
              <a:gd name="connsiteY11" fmla="*/ 1258529 h 1848465"/>
              <a:gd name="connsiteX12" fmla="*/ 491613 w 2448233"/>
              <a:gd name="connsiteY12" fmla="*/ 1170039 h 1848465"/>
              <a:gd name="connsiteX13" fmla="*/ 501446 w 2448233"/>
              <a:gd name="connsiteY13" fmla="*/ 1130710 h 1848465"/>
              <a:gd name="connsiteX14" fmla="*/ 540775 w 2448233"/>
              <a:gd name="connsiteY14" fmla="*/ 1032387 h 1848465"/>
              <a:gd name="connsiteX15" fmla="*/ 550607 w 2448233"/>
              <a:gd name="connsiteY15" fmla="*/ 1002891 h 1848465"/>
              <a:gd name="connsiteX16" fmla="*/ 570271 w 2448233"/>
              <a:gd name="connsiteY16" fmla="*/ 963561 h 1848465"/>
              <a:gd name="connsiteX17" fmla="*/ 580104 w 2448233"/>
              <a:gd name="connsiteY17" fmla="*/ 934065 h 1848465"/>
              <a:gd name="connsiteX18" fmla="*/ 629265 w 2448233"/>
              <a:gd name="connsiteY18" fmla="*/ 845574 h 1848465"/>
              <a:gd name="connsiteX19" fmla="*/ 639097 w 2448233"/>
              <a:gd name="connsiteY19" fmla="*/ 816078 h 1848465"/>
              <a:gd name="connsiteX20" fmla="*/ 688258 w 2448233"/>
              <a:gd name="connsiteY20" fmla="*/ 747252 h 1848465"/>
              <a:gd name="connsiteX21" fmla="*/ 717755 w 2448233"/>
              <a:gd name="connsiteY21" fmla="*/ 688258 h 1848465"/>
              <a:gd name="connsiteX22" fmla="*/ 737420 w 2448233"/>
              <a:gd name="connsiteY22" fmla="*/ 648929 h 1848465"/>
              <a:gd name="connsiteX23" fmla="*/ 776749 w 2448233"/>
              <a:gd name="connsiteY23" fmla="*/ 599768 h 1848465"/>
              <a:gd name="connsiteX24" fmla="*/ 816078 w 2448233"/>
              <a:gd name="connsiteY24" fmla="*/ 540774 h 1848465"/>
              <a:gd name="connsiteX25" fmla="*/ 855407 w 2448233"/>
              <a:gd name="connsiteY25" fmla="*/ 471949 h 1848465"/>
              <a:gd name="connsiteX26" fmla="*/ 884904 w 2448233"/>
              <a:gd name="connsiteY26" fmla="*/ 452284 h 1848465"/>
              <a:gd name="connsiteX27" fmla="*/ 953729 w 2448233"/>
              <a:gd name="connsiteY27" fmla="*/ 363794 h 1848465"/>
              <a:gd name="connsiteX28" fmla="*/ 983226 w 2448233"/>
              <a:gd name="connsiteY28" fmla="*/ 344129 h 1848465"/>
              <a:gd name="connsiteX29" fmla="*/ 1012723 w 2448233"/>
              <a:gd name="connsiteY29" fmla="*/ 304800 h 1848465"/>
              <a:gd name="connsiteX30" fmla="*/ 1071717 w 2448233"/>
              <a:gd name="connsiteY30" fmla="*/ 216310 h 1848465"/>
              <a:gd name="connsiteX31" fmla="*/ 1091381 w 2448233"/>
              <a:gd name="connsiteY31" fmla="*/ 186813 h 1848465"/>
              <a:gd name="connsiteX32" fmla="*/ 1130710 w 2448233"/>
              <a:gd name="connsiteY32" fmla="*/ 127820 h 1848465"/>
              <a:gd name="connsiteX33" fmla="*/ 1160207 w 2448233"/>
              <a:gd name="connsiteY33" fmla="*/ 39329 h 1848465"/>
              <a:gd name="connsiteX34" fmla="*/ 1170039 w 2448233"/>
              <a:gd name="connsiteY34" fmla="*/ 9832 h 1848465"/>
              <a:gd name="connsiteX35" fmla="*/ 1199536 w 2448233"/>
              <a:gd name="connsiteY35" fmla="*/ 0 h 1848465"/>
              <a:gd name="connsiteX36" fmla="*/ 1297858 w 2448233"/>
              <a:gd name="connsiteY36" fmla="*/ 9832 h 1848465"/>
              <a:gd name="connsiteX37" fmla="*/ 1337187 w 2448233"/>
              <a:gd name="connsiteY37" fmla="*/ 78658 h 1848465"/>
              <a:gd name="connsiteX38" fmla="*/ 1356852 w 2448233"/>
              <a:gd name="connsiteY38" fmla="*/ 117987 h 1848465"/>
              <a:gd name="connsiteX39" fmla="*/ 1366684 w 2448233"/>
              <a:gd name="connsiteY39" fmla="*/ 157316 h 1848465"/>
              <a:gd name="connsiteX40" fmla="*/ 1376517 w 2448233"/>
              <a:gd name="connsiteY40" fmla="*/ 186813 h 1848465"/>
              <a:gd name="connsiteX41" fmla="*/ 1396181 w 2448233"/>
              <a:gd name="connsiteY41" fmla="*/ 265471 h 1848465"/>
              <a:gd name="connsiteX42" fmla="*/ 1425678 w 2448233"/>
              <a:gd name="connsiteY42" fmla="*/ 314632 h 1848465"/>
              <a:gd name="connsiteX43" fmla="*/ 1435510 w 2448233"/>
              <a:gd name="connsiteY43" fmla="*/ 344129 h 1848465"/>
              <a:gd name="connsiteX44" fmla="*/ 1494504 w 2448233"/>
              <a:gd name="connsiteY44" fmla="*/ 432620 h 1848465"/>
              <a:gd name="connsiteX45" fmla="*/ 1533833 w 2448233"/>
              <a:gd name="connsiteY45" fmla="*/ 501445 h 1848465"/>
              <a:gd name="connsiteX46" fmla="*/ 1563329 w 2448233"/>
              <a:gd name="connsiteY46" fmla="*/ 589936 h 1848465"/>
              <a:gd name="connsiteX47" fmla="*/ 1582994 w 2448233"/>
              <a:gd name="connsiteY47" fmla="*/ 658761 h 1848465"/>
              <a:gd name="connsiteX48" fmla="*/ 1622323 w 2448233"/>
              <a:gd name="connsiteY48" fmla="*/ 747252 h 1848465"/>
              <a:gd name="connsiteX49" fmla="*/ 1651820 w 2448233"/>
              <a:gd name="connsiteY49" fmla="*/ 825910 h 1848465"/>
              <a:gd name="connsiteX50" fmla="*/ 1691149 w 2448233"/>
              <a:gd name="connsiteY50" fmla="*/ 914400 h 1848465"/>
              <a:gd name="connsiteX51" fmla="*/ 1710813 w 2448233"/>
              <a:gd name="connsiteY51" fmla="*/ 983226 h 1848465"/>
              <a:gd name="connsiteX52" fmla="*/ 1730478 w 2448233"/>
              <a:gd name="connsiteY52" fmla="*/ 1032387 h 1848465"/>
              <a:gd name="connsiteX53" fmla="*/ 1740310 w 2448233"/>
              <a:gd name="connsiteY53" fmla="*/ 1071716 h 1848465"/>
              <a:gd name="connsiteX54" fmla="*/ 1759975 w 2448233"/>
              <a:gd name="connsiteY54" fmla="*/ 1111045 h 1848465"/>
              <a:gd name="connsiteX55" fmla="*/ 1779639 w 2448233"/>
              <a:gd name="connsiteY55" fmla="*/ 1179871 h 1848465"/>
              <a:gd name="connsiteX56" fmla="*/ 1818968 w 2448233"/>
              <a:gd name="connsiteY56" fmla="*/ 1278194 h 1848465"/>
              <a:gd name="connsiteX57" fmla="*/ 1838633 w 2448233"/>
              <a:gd name="connsiteY57" fmla="*/ 1327355 h 1848465"/>
              <a:gd name="connsiteX58" fmla="*/ 1858297 w 2448233"/>
              <a:gd name="connsiteY58" fmla="*/ 1356852 h 1848465"/>
              <a:gd name="connsiteX59" fmla="*/ 1868129 w 2448233"/>
              <a:gd name="connsiteY59" fmla="*/ 1386349 h 1848465"/>
              <a:gd name="connsiteX60" fmla="*/ 1887794 w 2448233"/>
              <a:gd name="connsiteY60" fmla="*/ 1415845 h 1848465"/>
              <a:gd name="connsiteX61" fmla="*/ 1917291 w 2448233"/>
              <a:gd name="connsiteY61" fmla="*/ 1474839 h 1848465"/>
              <a:gd name="connsiteX62" fmla="*/ 1976284 w 2448233"/>
              <a:gd name="connsiteY62" fmla="*/ 1553497 h 1848465"/>
              <a:gd name="connsiteX63" fmla="*/ 1995949 w 2448233"/>
              <a:gd name="connsiteY63" fmla="*/ 1582994 h 1848465"/>
              <a:gd name="connsiteX64" fmla="*/ 2035278 w 2448233"/>
              <a:gd name="connsiteY64" fmla="*/ 1651820 h 1848465"/>
              <a:gd name="connsiteX65" fmla="*/ 2074607 w 2448233"/>
              <a:gd name="connsiteY65" fmla="*/ 1710813 h 1848465"/>
              <a:gd name="connsiteX66" fmla="*/ 2113936 w 2448233"/>
              <a:gd name="connsiteY66" fmla="*/ 1769807 h 1848465"/>
              <a:gd name="connsiteX67" fmla="*/ 2133600 w 2448233"/>
              <a:gd name="connsiteY67" fmla="*/ 1799303 h 1848465"/>
              <a:gd name="connsiteX68" fmla="*/ 2251587 w 2448233"/>
              <a:gd name="connsiteY68" fmla="*/ 1818968 h 1848465"/>
              <a:gd name="connsiteX69" fmla="*/ 2320413 w 2448233"/>
              <a:gd name="connsiteY69" fmla="*/ 1828800 h 1848465"/>
              <a:gd name="connsiteX70" fmla="*/ 2399071 w 2448233"/>
              <a:gd name="connsiteY70" fmla="*/ 1838632 h 1848465"/>
              <a:gd name="connsiteX71" fmla="*/ 2448233 w 2448233"/>
              <a:gd name="connsiteY71" fmla="*/ 1848465 h 184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48233" h="1848465">
                <a:moveTo>
                  <a:pt x="0" y="1809136"/>
                </a:moveTo>
                <a:cubicBezTo>
                  <a:pt x="43814" y="1791610"/>
                  <a:pt x="59030" y="1788551"/>
                  <a:pt x="98323" y="1759974"/>
                </a:cubicBezTo>
                <a:cubicBezTo>
                  <a:pt x="119025" y="1744918"/>
                  <a:pt x="137652" y="1727200"/>
                  <a:pt x="157317" y="1710813"/>
                </a:cubicBezTo>
                <a:cubicBezTo>
                  <a:pt x="199504" y="1626438"/>
                  <a:pt x="150888" y="1707410"/>
                  <a:pt x="206478" y="1651820"/>
                </a:cubicBezTo>
                <a:cubicBezTo>
                  <a:pt x="214834" y="1643464"/>
                  <a:pt x="217786" y="1630679"/>
                  <a:pt x="226142" y="1622323"/>
                </a:cubicBezTo>
                <a:cubicBezTo>
                  <a:pt x="234498" y="1613967"/>
                  <a:pt x="246667" y="1610348"/>
                  <a:pt x="255639" y="1602658"/>
                </a:cubicBezTo>
                <a:cubicBezTo>
                  <a:pt x="269715" y="1590592"/>
                  <a:pt x="281858" y="1576439"/>
                  <a:pt x="294968" y="1563329"/>
                </a:cubicBezTo>
                <a:cubicBezTo>
                  <a:pt x="315009" y="1503203"/>
                  <a:pt x="289696" y="1564488"/>
                  <a:pt x="344129" y="1494503"/>
                </a:cubicBezTo>
                <a:cubicBezTo>
                  <a:pt x="355862" y="1479418"/>
                  <a:pt x="363497" y="1461548"/>
                  <a:pt x="373626" y="1445342"/>
                </a:cubicBezTo>
                <a:cubicBezTo>
                  <a:pt x="393336" y="1413806"/>
                  <a:pt x="398034" y="1413818"/>
                  <a:pt x="412955" y="1376516"/>
                </a:cubicBezTo>
                <a:cubicBezTo>
                  <a:pt x="412964" y="1376493"/>
                  <a:pt x="437532" y="1302786"/>
                  <a:pt x="442452" y="1288026"/>
                </a:cubicBezTo>
                <a:cubicBezTo>
                  <a:pt x="445729" y="1278194"/>
                  <a:pt x="447649" y="1267799"/>
                  <a:pt x="452284" y="1258529"/>
                </a:cubicBezTo>
                <a:cubicBezTo>
                  <a:pt x="469419" y="1224261"/>
                  <a:pt x="479057" y="1207707"/>
                  <a:pt x="491613" y="1170039"/>
                </a:cubicBezTo>
                <a:cubicBezTo>
                  <a:pt x="495886" y="1157219"/>
                  <a:pt x="496901" y="1143436"/>
                  <a:pt x="501446" y="1130710"/>
                </a:cubicBezTo>
                <a:cubicBezTo>
                  <a:pt x="513318" y="1097467"/>
                  <a:pt x="529612" y="1065875"/>
                  <a:pt x="540775" y="1032387"/>
                </a:cubicBezTo>
                <a:cubicBezTo>
                  <a:pt x="544052" y="1022555"/>
                  <a:pt x="546525" y="1012417"/>
                  <a:pt x="550607" y="1002891"/>
                </a:cubicBezTo>
                <a:cubicBezTo>
                  <a:pt x="556381" y="989419"/>
                  <a:pt x="564497" y="977033"/>
                  <a:pt x="570271" y="963561"/>
                </a:cubicBezTo>
                <a:cubicBezTo>
                  <a:pt x="574354" y="954035"/>
                  <a:pt x="575895" y="943536"/>
                  <a:pt x="580104" y="934065"/>
                </a:cubicBezTo>
                <a:cubicBezTo>
                  <a:pt x="603295" y="881886"/>
                  <a:pt x="603634" y="884020"/>
                  <a:pt x="629265" y="845574"/>
                </a:cubicBezTo>
                <a:cubicBezTo>
                  <a:pt x="632542" y="835742"/>
                  <a:pt x="634462" y="825348"/>
                  <a:pt x="639097" y="816078"/>
                </a:cubicBezTo>
                <a:cubicBezTo>
                  <a:pt x="646284" y="801704"/>
                  <a:pt x="681581" y="756155"/>
                  <a:pt x="688258" y="747252"/>
                </a:cubicBezTo>
                <a:cubicBezTo>
                  <a:pt x="706286" y="693172"/>
                  <a:pt x="687260" y="741625"/>
                  <a:pt x="717755" y="688258"/>
                </a:cubicBezTo>
                <a:cubicBezTo>
                  <a:pt x="725027" y="675532"/>
                  <a:pt x="729290" y="661124"/>
                  <a:pt x="737420" y="648929"/>
                </a:cubicBezTo>
                <a:cubicBezTo>
                  <a:pt x="749061" y="631468"/>
                  <a:pt x="764406" y="616740"/>
                  <a:pt x="776749" y="599768"/>
                </a:cubicBezTo>
                <a:cubicBezTo>
                  <a:pt x="790650" y="580654"/>
                  <a:pt x="803919" y="561040"/>
                  <a:pt x="816078" y="540774"/>
                </a:cubicBezTo>
                <a:cubicBezTo>
                  <a:pt x="827648" y="521490"/>
                  <a:pt x="838397" y="488958"/>
                  <a:pt x="855407" y="471949"/>
                </a:cubicBezTo>
                <a:cubicBezTo>
                  <a:pt x="863763" y="463593"/>
                  <a:pt x="875072" y="458839"/>
                  <a:pt x="884904" y="452284"/>
                </a:cubicBezTo>
                <a:cubicBezTo>
                  <a:pt x="907846" y="422787"/>
                  <a:pt x="922637" y="384522"/>
                  <a:pt x="953729" y="363794"/>
                </a:cubicBezTo>
                <a:cubicBezTo>
                  <a:pt x="963561" y="357239"/>
                  <a:pt x="974870" y="352485"/>
                  <a:pt x="983226" y="344129"/>
                </a:cubicBezTo>
                <a:cubicBezTo>
                  <a:pt x="994813" y="332542"/>
                  <a:pt x="1003326" y="318225"/>
                  <a:pt x="1012723" y="304800"/>
                </a:cubicBezTo>
                <a:cubicBezTo>
                  <a:pt x="1033053" y="275758"/>
                  <a:pt x="1052053" y="245807"/>
                  <a:pt x="1071717" y="216310"/>
                </a:cubicBezTo>
                <a:lnTo>
                  <a:pt x="1091381" y="186813"/>
                </a:lnTo>
                <a:cubicBezTo>
                  <a:pt x="1104491" y="167149"/>
                  <a:pt x="1121933" y="149763"/>
                  <a:pt x="1130710" y="127820"/>
                </a:cubicBezTo>
                <a:cubicBezTo>
                  <a:pt x="1164609" y="43074"/>
                  <a:pt x="1139039" y="113419"/>
                  <a:pt x="1160207" y="39329"/>
                </a:cubicBezTo>
                <a:cubicBezTo>
                  <a:pt x="1163054" y="29364"/>
                  <a:pt x="1162710" y="17161"/>
                  <a:pt x="1170039" y="9832"/>
                </a:cubicBezTo>
                <a:cubicBezTo>
                  <a:pt x="1177368" y="2503"/>
                  <a:pt x="1189704" y="3277"/>
                  <a:pt x="1199536" y="0"/>
                </a:cubicBezTo>
                <a:cubicBezTo>
                  <a:pt x="1232310" y="3277"/>
                  <a:pt x="1266377" y="146"/>
                  <a:pt x="1297858" y="9832"/>
                </a:cubicBezTo>
                <a:cubicBezTo>
                  <a:pt x="1333130" y="20685"/>
                  <a:pt x="1327657" y="53244"/>
                  <a:pt x="1337187" y="78658"/>
                </a:cubicBezTo>
                <a:cubicBezTo>
                  <a:pt x="1342333" y="92382"/>
                  <a:pt x="1350297" y="104877"/>
                  <a:pt x="1356852" y="117987"/>
                </a:cubicBezTo>
                <a:cubicBezTo>
                  <a:pt x="1360129" y="131097"/>
                  <a:pt x="1362972" y="144323"/>
                  <a:pt x="1366684" y="157316"/>
                </a:cubicBezTo>
                <a:cubicBezTo>
                  <a:pt x="1369531" y="167281"/>
                  <a:pt x="1374003" y="176758"/>
                  <a:pt x="1376517" y="186813"/>
                </a:cubicBezTo>
                <a:cubicBezTo>
                  <a:pt x="1382126" y="209250"/>
                  <a:pt x="1384944" y="242997"/>
                  <a:pt x="1396181" y="265471"/>
                </a:cubicBezTo>
                <a:cubicBezTo>
                  <a:pt x="1404727" y="282564"/>
                  <a:pt x="1417132" y="297539"/>
                  <a:pt x="1425678" y="314632"/>
                </a:cubicBezTo>
                <a:cubicBezTo>
                  <a:pt x="1430313" y="323902"/>
                  <a:pt x="1430368" y="335130"/>
                  <a:pt x="1435510" y="344129"/>
                </a:cubicBezTo>
                <a:cubicBezTo>
                  <a:pt x="1501387" y="459415"/>
                  <a:pt x="1427521" y="298655"/>
                  <a:pt x="1494504" y="432620"/>
                </a:cubicBezTo>
                <a:cubicBezTo>
                  <a:pt x="1532039" y="507690"/>
                  <a:pt x="1462508" y="406346"/>
                  <a:pt x="1533833" y="501445"/>
                </a:cubicBezTo>
                <a:cubicBezTo>
                  <a:pt x="1557392" y="595682"/>
                  <a:pt x="1526309" y="478876"/>
                  <a:pt x="1563329" y="589936"/>
                </a:cubicBezTo>
                <a:cubicBezTo>
                  <a:pt x="1594321" y="682911"/>
                  <a:pt x="1554589" y="583013"/>
                  <a:pt x="1582994" y="658761"/>
                </a:cubicBezTo>
                <a:cubicBezTo>
                  <a:pt x="1601827" y="708983"/>
                  <a:pt x="1599975" y="702558"/>
                  <a:pt x="1622323" y="747252"/>
                </a:cubicBezTo>
                <a:cubicBezTo>
                  <a:pt x="1645632" y="863800"/>
                  <a:pt x="1614994" y="743051"/>
                  <a:pt x="1651820" y="825910"/>
                </a:cubicBezTo>
                <a:cubicBezTo>
                  <a:pt x="1698623" y="931216"/>
                  <a:pt x="1646645" y="847644"/>
                  <a:pt x="1691149" y="914400"/>
                </a:cubicBezTo>
                <a:cubicBezTo>
                  <a:pt x="1698896" y="945387"/>
                  <a:pt x="1700235" y="955019"/>
                  <a:pt x="1710813" y="983226"/>
                </a:cubicBezTo>
                <a:cubicBezTo>
                  <a:pt x="1717010" y="999752"/>
                  <a:pt x="1724897" y="1015643"/>
                  <a:pt x="1730478" y="1032387"/>
                </a:cubicBezTo>
                <a:cubicBezTo>
                  <a:pt x="1734751" y="1045207"/>
                  <a:pt x="1735565" y="1059063"/>
                  <a:pt x="1740310" y="1071716"/>
                </a:cubicBezTo>
                <a:cubicBezTo>
                  <a:pt x="1745456" y="1085440"/>
                  <a:pt x="1754201" y="1097573"/>
                  <a:pt x="1759975" y="1111045"/>
                </a:cubicBezTo>
                <a:cubicBezTo>
                  <a:pt x="1778276" y="1153747"/>
                  <a:pt x="1761823" y="1129985"/>
                  <a:pt x="1779639" y="1179871"/>
                </a:cubicBezTo>
                <a:cubicBezTo>
                  <a:pt x="1791511" y="1213114"/>
                  <a:pt x="1805858" y="1245420"/>
                  <a:pt x="1818968" y="1278194"/>
                </a:cubicBezTo>
                <a:cubicBezTo>
                  <a:pt x="1825523" y="1294581"/>
                  <a:pt x="1828843" y="1312670"/>
                  <a:pt x="1838633" y="1327355"/>
                </a:cubicBezTo>
                <a:cubicBezTo>
                  <a:pt x="1845188" y="1337187"/>
                  <a:pt x="1853012" y="1346283"/>
                  <a:pt x="1858297" y="1356852"/>
                </a:cubicBezTo>
                <a:cubicBezTo>
                  <a:pt x="1862932" y="1366122"/>
                  <a:pt x="1863494" y="1377079"/>
                  <a:pt x="1868129" y="1386349"/>
                </a:cubicBezTo>
                <a:cubicBezTo>
                  <a:pt x="1873414" y="1396918"/>
                  <a:pt x="1882055" y="1405515"/>
                  <a:pt x="1887794" y="1415845"/>
                </a:cubicBezTo>
                <a:cubicBezTo>
                  <a:pt x="1898471" y="1435064"/>
                  <a:pt x="1905402" y="1456345"/>
                  <a:pt x="1917291" y="1474839"/>
                </a:cubicBezTo>
                <a:cubicBezTo>
                  <a:pt x="1935014" y="1502408"/>
                  <a:pt x="1958104" y="1526227"/>
                  <a:pt x="1976284" y="1553497"/>
                </a:cubicBezTo>
                <a:lnTo>
                  <a:pt x="1995949" y="1582994"/>
                </a:lnTo>
                <a:cubicBezTo>
                  <a:pt x="2012332" y="1632144"/>
                  <a:pt x="1997398" y="1597706"/>
                  <a:pt x="2035278" y="1651820"/>
                </a:cubicBezTo>
                <a:cubicBezTo>
                  <a:pt x="2048831" y="1671181"/>
                  <a:pt x="2074607" y="1710813"/>
                  <a:pt x="2074607" y="1710813"/>
                </a:cubicBezTo>
                <a:cubicBezTo>
                  <a:pt x="2091886" y="1762650"/>
                  <a:pt x="2073019" y="1720707"/>
                  <a:pt x="2113936" y="1769807"/>
                </a:cubicBezTo>
                <a:cubicBezTo>
                  <a:pt x="2121501" y="1778885"/>
                  <a:pt x="2122472" y="1795329"/>
                  <a:pt x="2133600" y="1799303"/>
                </a:cubicBezTo>
                <a:cubicBezTo>
                  <a:pt x="2171149" y="1812713"/>
                  <a:pt x="2212116" y="1813329"/>
                  <a:pt x="2251587" y="1818968"/>
                </a:cubicBezTo>
                <a:lnTo>
                  <a:pt x="2320413" y="1828800"/>
                </a:lnTo>
                <a:cubicBezTo>
                  <a:pt x="2346605" y="1832292"/>
                  <a:pt x="2372955" y="1834614"/>
                  <a:pt x="2399071" y="1838632"/>
                </a:cubicBezTo>
                <a:cubicBezTo>
                  <a:pt x="2415589" y="1841173"/>
                  <a:pt x="2431846" y="1845187"/>
                  <a:pt x="2448233" y="1848465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8B936-ADA1-D5F6-D5F6-37E7A120A514}"/>
              </a:ext>
            </a:extLst>
          </p:cNvPr>
          <p:cNvSpPr/>
          <p:nvPr/>
        </p:nvSpPr>
        <p:spPr>
          <a:xfrm>
            <a:off x="747252" y="1111045"/>
            <a:ext cx="2605559" cy="1927450"/>
          </a:xfrm>
          <a:custGeom>
            <a:avLst/>
            <a:gdLst>
              <a:gd name="connsiteX0" fmla="*/ 0 w 2605559"/>
              <a:gd name="connsiteY0" fmla="*/ 1877961 h 1927450"/>
              <a:gd name="connsiteX1" fmla="*/ 58993 w 2605559"/>
              <a:gd name="connsiteY1" fmla="*/ 1868129 h 1927450"/>
              <a:gd name="connsiteX2" fmla="*/ 196645 w 2605559"/>
              <a:gd name="connsiteY2" fmla="*/ 1799303 h 1927450"/>
              <a:gd name="connsiteX3" fmla="*/ 275303 w 2605559"/>
              <a:gd name="connsiteY3" fmla="*/ 1759974 h 1927450"/>
              <a:gd name="connsiteX4" fmla="*/ 363793 w 2605559"/>
              <a:gd name="connsiteY4" fmla="*/ 1681316 h 1927450"/>
              <a:gd name="connsiteX5" fmla="*/ 393290 w 2605559"/>
              <a:gd name="connsiteY5" fmla="*/ 1641987 h 1927450"/>
              <a:gd name="connsiteX6" fmla="*/ 432619 w 2605559"/>
              <a:gd name="connsiteY6" fmla="*/ 1612490 h 1927450"/>
              <a:gd name="connsiteX7" fmla="*/ 491613 w 2605559"/>
              <a:gd name="connsiteY7" fmla="*/ 1524000 h 1927450"/>
              <a:gd name="connsiteX8" fmla="*/ 511277 w 2605559"/>
              <a:gd name="connsiteY8" fmla="*/ 1494503 h 1927450"/>
              <a:gd name="connsiteX9" fmla="*/ 540774 w 2605559"/>
              <a:gd name="connsiteY9" fmla="*/ 1406013 h 1927450"/>
              <a:gd name="connsiteX10" fmla="*/ 580103 w 2605559"/>
              <a:gd name="connsiteY10" fmla="*/ 1347020 h 1927450"/>
              <a:gd name="connsiteX11" fmla="*/ 609600 w 2605559"/>
              <a:gd name="connsiteY11" fmla="*/ 1278194 h 1927450"/>
              <a:gd name="connsiteX12" fmla="*/ 648929 w 2605559"/>
              <a:gd name="connsiteY12" fmla="*/ 1209368 h 1927450"/>
              <a:gd name="connsiteX13" fmla="*/ 688258 w 2605559"/>
              <a:gd name="connsiteY13" fmla="*/ 1120878 h 1927450"/>
              <a:gd name="connsiteX14" fmla="*/ 707922 w 2605559"/>
              <a:gd name="connsiteY14" fmla="*/ 1071716 h 1927450"/>
              <a:gd name="connsiteX15" fmla="*/ 737419 w 2605559"/>
              <a:gd name="connsiteY15" fmla="*/ 1042220 h 1927450"/>
              <a:gd name="connsiteX16" fmla="*/ 776748 w 2605559"/>
              <a:gd name="connsiteY16" fmla="*/ 983226 h 1927450"/>
              <a:gd name="connsiteX17" fmla="*/ 855406 w 2605559"/>
              <a:gd name="connsiteY17" fmla="*/ 904568 h 1927450"/>
              <a:gd name="connsiteX18" fmla="*/ 884903 w 2605559"/>
              <a:gd name="connsiteY18" fmla="*/ 875071 h 1927450"/>
              <a:gd name="connsiteX19" fmla="*/ 953729 w 2605559"/>
              <a:gd name="connsiteY19" fmla="*/ 825910 h 1927450"/>
              <a:gd name="connsiteX20" fmla="*/ 993058 w 2605559"/>
              <a:gd name="connsiteY20" fmla="*/ 766916 h 1927450"/>
              <a:gd name="connsiteX21" fmla="*/ 1022554 w 2605559"/>
              <a:gd name="connsiteY21" fmla="*/ 737420 h 1927450"/>
              <a:gd name="connsiteX22" fmla="*/ 1061883 w 2605559"/>
              <a:gd name="connsiteY22" fmla="*/ 658761 h 1927450"/>
              <a:gd name="connsiteX23" fmla="*/ 1081548 w 2605559"/>
              <a:gd name="connsiteY23" fmla="*/ 619432 h 1927450"/>
              <a:gd name="connsiteX24" fmla="*/ 1101213 w 2605559"/>
              <a:gd name="connsiteY24" fmla="*/ 491613 h 1927450"/>
              <a:gd name="connsiteX25" fmla="*/ 1130709 w 2605559"/>
              <a:gd name="connsiteY25" fmla="*/ 422787 h 1927450"/>
              <a:gd name="connsiteX26" fmla="*/ 1140542 w 2605559"/>
              <a:gd name="connsiteY26" fmla="*/ 383458 h 1927450"/>
              <a:gd name="connsiteX27" fmla="*/ 1179871 w 2605559"/>
              <a:gd name="connsiteY27" fmla="*/ 294968 h 1927450"/>
              <a:gd name="connsiteX28" fmla="*/ 1199535 w 2605559"/>
              <a:gd name="connsiteY28" fmla="*/ 216310 h 1927450"/>
              <a:gd name="connsiteX29" fmla="*/ 1209367 w 2605559"/>
              <a:gd name="connsiteY29" fmla="*/ 186813 h 1927450"/>
              <a:gd name="connsiteX30" fmla="*/ 1229032 w 2605559"/>
              <a:gd name="connsiteY30" fmla="*/ 137652 h 1927450"/>
              <a:gd name="connsiteX31" fmla="*/ 1238864 w 2605559"/>
              <a:gd name="connsiteY31" fmla="*/ 98323 h 1927450"/>
              <a:gd name="connsiteX32" fmla="*/ 1268361 w 2605559"/>
              <a:gd name="connsiteY32" fmla="*/ 68826 h 1927450"/>
              <a:gd name="connsiteX33" fmla="*/ 1366683 w 2605559"/>
              <a:gd name="connsiteY33" fmla="*/ 9832 h 1927450"/>
              <a:gd name="connsiteX34" fmla="*/ 1396180 w 2605559"/>
              <a:gd name="connsiteY34" fmla="*/ 0 h 1927450"/>
              <a:gd name="connsiteX35" fmla="*/ 1465006 w 2605559"/>
              <a:gd name="connsiteY35" fmla="*/ 9832 h 1927450"/>
              <a:gd name="connsiteX36" fmla="*/ 1533832 w 2605559"/>
              <a:gd name="connsiteY36" fmla="*/ 68826 h 1927450"/>
              <a:gd name="connsiteX37" fmla="*/ 1573161 w 2605559"/>
              <a:gd name="connsiteY37" fmla="*/ 167149 h 1927450"/>
              <a:gd name="connsiteX38" fmla="*/ 1592825 w 2605559"/>
              <a:gd name="connsiteY38" fmla="*/ 245807 h 1927450"/>
              <a:gd name="connsiteX39" fmla="*/ 1602658 w 2605559"/>
              <a:gd name="connsiteY39" fmla="*/ 275303 h 1927450"/>
              <a:gd name="connsiteX40" fmla="*/ 1612490 w 2605559"/>
              <a:gd name="connsiteY40" fmla="*/ 314632 h 1927450"/>
              <a:gd name="connsiteX41" fmla="*/ 1632154 w 2605559"/>
              <a:gd name="connsiteY41" fmla="*/ 353961 h 1927450"/>
              <a:gd name="connsiteX42" fmla="*/ 1641987 w 2605559"/>
              <a:gd name="connsiteY42" fmla="*/ 412955 h 1927450"/>
              <a:gd name="connsiteX43" fmla="*/ 1691148 w 2605559"/>
              <a:gd name="connsiteY43" fmla="*/ 521110 h 1927450"/>
              <a:gd name="connsiteX44" fmla="*/ 1720645 w 2605559"/>
              <a:gd name="connsiteY44" fmla="*/ 580103 h 1927450"/>
              <a:gd name="connsiteX45" fmla="*/ 1730477 w 2605559"/>
              <a:gd name="connsiteY45" fmla="*/ 609600 h 1927450"/>
              <a:gd name="connsiteX46" fmla="*/ 1740309 w 2605559"/>
              <a:gd name="connsiteY46" fmla="*/ 648929 h 1927450"/>
              <a:gd name="connsiteX47" fmla="*/ 1759974 w 2605559"/>
              <a:gd name="connsiteY47" fmla="*/ 678426 h 1927450"/>
              <a:gd name="connsiteX48" fmla="*/ 1799303 w 2605559"/>
              <a:gd name="connsiteY48" fmla="*/ 796413 h 1927450"/>
              <a:gd name="connsiteX49" fmla="*/ 1809135 w 2605559"/>
              <a:gd name="connsiteY49" fmla="*/ 825910 h 1927450"/>
              <a:gd name="connsiteX50" fmla="*/ 1828800 w 2605559"/>
              <a:gd name="connsiteY50" fmla="*/ 904568 h 1927450"/>
              <a:gd name="connsiteX51" fmla="*/ 1848464 w 2605559"/>
              <a:gd name="connsiteY51" fmla="*/ 943897 h 1927450"/>
              <a:gd name="connsiteX52" fmla="*/ 1868129 w 2605559"/>
              <a:gd name="connsiteY52" fmla="*/ 1022555 h 1927450"/>
              <a:gd name="connsiteX53" fmla="*/ 1887793 w 2605559"/>
              <a:gd name="connsiteY53" fmla="*/ 1081549 h 1927450"/>
              <a:gd name="connsiteX54" fmla="*/ 1907458 w 2605559"/>
              <a:gd name="connsiteY54" fmla="*/ 1179871 h 1927450"/>
              <a:gd name="connsiteX55" fmla="*/ 1917290 w 2605559"/>
              <a:gd name="connsiteY55" fmla="*/ 1209368 h 1927450"/>
              <a:gd name="connsiteX56" fmla="*/ 1946787 w 2605559"/>
              <a:gd name="connsiteY56" fmla="*/ 1278194 h 1927450"/>
              <a:gd name="connsiteX57" fmla="*/ 1956619 w 2605559"/>
              <a:gd name="connsiteY57" fmla="*/ 1317523 h 1927450"/>
              <a:gd name="connsiteX58" fmla="*/ 1966451 w 2605559"/>
              <a:gd name="connsiteY58" fmla="*/ 1347020 h 1927450"/>
              <a:gd name="connsiteX59" fmla="*/ 1986116 w 2605559"/>
              <a:gd name="connsiteY59" fmla="*/ 1425678 h 1927450"/>
              <a:gd name="connsiteX60" fmla="*/ 2005780 w 2605559"/>
              <a:gd name="connsiteY60" fmla="*/ 1465007 h 1927450"/>
              <a:gd name="connsiteX61" fmla="*/ 2025445 w 2605559"/>
              <a:gd name="connsiteY61" fmla="*/ 1514168 h 1927450"/>
              <a:gd name="connsiteX62" fmla="*/ 2045109 w 2605559"/>
              <a:gd name="connsiteY62" fmla="*/ 1553497 h 1927450"/>
              <a:gd name="connsiteX63" fmla="*/ 2064774 w 2605559"/>
              <a:gd name="connsiteY63" fmla="*/ 1622323 h 1927450"/>
              <a:gd name="connsiteX64" fmla="*/ 2094271 w 2605559"/>
              <a:gd name="connsiteY64" fmla="*/ 1681316 h 1927450"/>
              <a:gd name="connsiteX65" fmla="*/ 2104103 w 2605559"/>
              <a:gd name="connsiteY65" fmla="*/ 1710813 h 1927450"/>
              <a:gd name="connsiteX66" fmla="*/ 2123767 w 2605559"/>
              <a:gd name="connsiteY66" fmla="*/ 1740310 h 1927450"/>
              <a:gd name="connsiteX67" fmla="*/ 2153264 w 2605559"/>
              <a:gd name="connsiteY67" fmla="*/ 1809136 h 1927450"/>
              <a:gd name="connsiteX68" fmla="*/ 2172929 w 2605559"/>
              <a:gd name="connsiteY68" fmla="*/ 1838632 h 1927450"/>
              <a:gd name="connsiteX69" fmla="*/ 2300748 w 2605559"/>
              <a:gd name="connsiteY69" fmla="*/ 1877961 h 1927450"/>
              <a:gd name="connsiteX70" fmla="*/ 2576051 w 2605559"/>
              <a:gd name="connsiteY70" fmla="*/ 1917290 h 1927450"/>
              <a:gd name="connsiteX71" fmla="*/ 2576051 w 2605559"/>
              <a:gd name="connsiteY71" fmla="*/ 1927123 h 192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605559" h="1927450">
                <a:moveTo>
                  <a:pt x="0" y="1877961"/>
                </a:moveTo>
                <a:cubicBezTo>
                  <a:pt x="19664" y="1874684"/>
                  <a:pt x="39939" y="1873992"/>
                  <a:pt x="58993" y="1868129"/>
                </a:cubicBezTo>
                <a:cubicBezTo>
                  <a:pt x="116655" y="1850387"/>
                  <a:pt x="143676" y="1827553"/>
                  <a:pt x="196645" y="1799303"/>
                </a:cubicBezTo>
                <a:cubicBezTo>
                  <a:pt x="222510" y="1785508"/>
                  <a:pt x="250337" y="1775337"/>
                  <a:pt x="275303" y="1759974"/>
                </a:cubicBezTo>
                <a:cubicBezTo>
                  <a:pt x="300062" y="1744738"/>
                  <a:pt x="343973" y="1703967"/>
                  <a:pt x="363793" y="1681316"/>
                </a:cubicBezTo>
                <a:cubicBezTo>
                  <a:pt x="374584" y="1668983"/>
                  <a:pt x="381703" y="1653574"/>
                  <a:pt x="393290" y="1641987"/>
                </a:cubicBezTo>
                <a:cubicBezTo>
                  <a:pt x="404877" y="1630400"/>
                  <a:pt x="422128" y="1625079"/>
                  <a:pt x="432619" y="1612490"/>
                </a:cubicBezTo>
                <a:cubicBezTo>
                  <a:pt x="455314" y="1585256"/>
                  <a:pt x="471948" y="1553497"/>
                  <a:pt x="491613" y="1524000"/>
                </a:cubicBezTo>
                <a:lnTo>
                  <a:pt x="511277" y="1494503"/>
                </a:lnTo>
                <a:cubicBezTo>
                  <a:pt x="519575" y="1461309"/>
                  <a:pt x="523684" y="1437344"/>
                  <a:pt x="540774" y="1406013"/>
                </a:cubicBezTo>
                <a:cubicBezTo>
                  <a:pt x="552091" y="1385265"/>
                  <a:pt x="569534" y="1368159"/>
                  <a:pt x="580103" y="1347020"/>
                </a:cubicBezTo>
                <a:cubicBezTo>
                  <a:pt x="645328" y="1216563"/>
                  <a:pt x="566193" y="1379475"/>
                  <a:pt x="609600" y="1278194"/>
                </a:cubicBezTo>
                <a:cubicBezTo>
                  <a:pt x="624572" y="1243260"/>
                  <a:pt x="629177" y="1238995"/>
                  <a:pt x="648929" y="1209368"/>
                </a:cubicBezTo>
                <a:cubicBezTo>
                  <a:pt x="669736" y="1146944"/>
                  <a:pt x="645592" y="1214745"/>
                  <a:pt x="688258" y="1120878"/>
                </a:cubicBezTo>
                <a:cubicBezTo>
                  <a:pt x="695561" y="1104810"/>
                  <a:pt x="698568" y="1086683"/>
                  <a:pt x="707922" y="1071716"/>
                </a:cubicBezTo>
                <a:cubicBezTo>
                  <a:pt x="715291" y="1059925"/>
                  <a:pt x="728882" y="1053196"/>
                  <a:pt x="737419" y="1042220"/>
                </a:cubicBezTo>
                <a:cubicBezTo>
                  <a:pt x="751929" y="1023565"/>
                  <a:pt x="760036" y="999938"/>
                  <a:pt x="776748" y="983226"/>
                </a:cubicBezTo>
                <a:lnTo>
                  <a:pt x="855406" y="904568"/>
                </a:lnTo>
                <a:cubicBezTo>
                  <a:pt x="865238" y="894736"/>
                  <a:pt x="873779" y="883414"/>
                  <a:pt x="884903" y="875071"/>
                </a:cubicBezTo>
                <a:cubicBezTo>
                  <a:pt x="933685" y="838484"/>
                  <a:pt x="910597" y="854664"/>
                  <a:pt x="953729" y="825910"/>
                </a:cubicBezTo>
                <a:cubicBezTo>
                  <a:pt x="966839" y="806245"/>
                  <a:pt x="976346" y="783628"/>
                  <a:pt x="993058" y="766916"/>
                </a:cubicBezTo>
                <a:cubicBezTo>
                  <a:pt x="1002890" y="757084"/>
                  <a:pt x="1015089" y="749151"/>
                  <a:pt x="1022554" y="737420"/>
                </a:cubicBezTo>
                <a:cubicBezTo>
                  <a:pt x="1038292" y="712688"/>
                  <a:pt x="1048773" y="684981"/>
                  <a:pt x="1061883" y="658761"/>
                </a:cubicBezTo>
                <a:lnTo>
                  <a:pt x="1081548" y="619432"/>
                </a:lnTo>
                <a:cubicBezTo>
                  <a:pt x="1085393" y="584824"/>
                  <a:pt x="1087587" y="529085"/>
                  <a:pt x="1101213" y="491613"/>
                </a:cubicBezTo>
                <a:cubicBezTo>
                  <a:pt x="1109743" y="468156"/>
                  <a:pt x="1122179" y="446244"/>
                  <a:pt x="1130709" y="422787"/>
                </a:cubicBezTo>
                <a:cubicBezTo>
                  <a:pt x="1135327" y="410087"/>
                  <a:pt x="1135797" y="396111"/>
                  <a:pt x="1140542" y="383458"/>
                </a:cubicBezTo>
                <a:cubicBezTo>
                  <a:pt x="1172777" y="297498"/>
                  <a:pt x="1149129" y="394880"/>
                  <a:pt x="1179871" y="294968"/>
                </a:cubicBezTo>
                <a:cubicBezTo>
                  <a:pt x="1187819" y="269137"/>
                  <a:pt x="1190989" y="241949"/>
                  <a:pt x="1199535" y="216310"/>
                </a:cubicBezTo>
                <a:cubicBezTo>
                  <a:pt x="1202812" y="206478"/>
                  <a:pt x="1205728" y="196517"/>
                  <a:pt x="1209367" y="186813"/>
                </a:cubicBezTo>
                <a:cubicBezTo>
                  <a:pt x="1215564" y="170287"/>
                  <a:pt x="1223451" y="154396"/>
                  <a:pt x="1229032" y="137652"/>
                </a:cubicBezTo>
                <a:cubicBezTo>
                  <a:pt x="1233305" y="124832"/>
                  <a:pt x="1232160" y="110056"/>
                  <a:pt x="1238864" y="98323"/>
                </a:cubicBezTo>
                <a:cubicBezTo>
                  <a:pt x="1245763" y="86250"/>
                  <a:pt x="1257385" y="77363"/>
                  <a:pt x="1268361" y="68826"/>
                </a:cubicBezTo>
                <a:cubicBezTo>
                  <a:pt x="1296953" y="46588"/>
                  <a:pt x="1332633" y="24425"/>
                  <a:pt x="1366683" y="9832"/>
                </a:cubicBezTo>
                <a:cubicBezTo>
                  <a:pt x="1376209" y="5749"/>
                  <a:pt x="1386348" y="3277"/>
                  <a:pt x="1396180" y="0"/>
                </a:cubicBezTo>
                <a:cubicBezTo>
                  <a:pt x="1419122" y="3277"/>
                  <a:pt x="1442808" y="3173"/>
                  <a:pt x="1465006" y="9832"/>
                </a:cubicBezTo>
                <a:cubicBezTo>
                  <a:pt x="1486397" y="16249"/>
                  <a:pt x="1523066" y="58060"/>
                  <a:pt x="1533832" y="68826"/>
                </a:cubicBezTo>
                <a:cubicBezTo>
                  <a:pt x="1558131" y="141725"/>
                  <a:pt x="1544226" y="109280"/>
                  <a:pt x="1573161" y="167149"/>
                </a:cubicBezTo>
                <a:cubicBezTo>
                  <a:pt x="1579716" y="193368"/>
                  <a:pt x="1584278" y="220168"/>
                  <a:pt x="1592825" y="245807"/>
                </a:cubicBezTo>
                <a:cubicBezTo>
                  <a:pt x="1596103" y="255639"/>
                  <a:pt x="1599811" y="265338"/>
                  <a:pt x="1602658" y="275303"/>
                </a:cubicBezTo>
                <a:cubicBezTo>
                  <a:pt x="1606370" y="288296"/>
                  <a:pt x="1607745" y="301979"/>
                  <a:pt x="1612490" y="314632"/>
                </a:cubicBezTo>
                <a:cubicBezTo>
                  <a:pt x="1617636" y="328356"/>
                  <a:pt x="1625599" y="340851"/>
                  <a:pt x="1632154" y="353961"/>
                </a:cubicBezTo>
                <a:cubicBezTo>
                  <a:pt x="1635432" y="373626"/>
                  <a:pt x="1637662" y="393494"/>
                  <a:pt x="1641987" y="412955"/>
                </a:cubicBezTo>
                <a:cubicBezTo>
                  <a:pt x="1649984" y="448940"/>
                  <a:pt x="1678593" y="493489"/>
                  <a:pt x="1691148" y="521110"/>
                </a:cubicBezTo>
                <a:cubicBezTo>
                  <a:pt x="1720223" y="585076"/>
                  <a:pt x="1677551" y="515465"/>
                  <a:pt x="1720645" y="580103"/>
                </a:cubicBezTo>
                <a:cubicBezTo>
                  <a:pt x="1723922" y="589935"/>
                  <a:pt x="1727630" y="599635"/>
                  <a:pt x="1730477" y="609600"/>
                </a:cubicBezTo>
                <a:cubicBezTo>
                  <a:pt x="1734189" y="622593"/>
                  <a:pt x="1734986" y="636508"/>
                  <a:pt x="1740309" y="648929"/>
                </a:cubicBezTo>
                <a:cubicBezTo>
                  <a:pt x="1744964" y="659791"/>
                  <a:pt x="1753419" y="668594"/>
                  <a:pt x="1759974" y="678426"/>
                </a:cubicBezTo>
                <a:lnTo>
                  <a:pt x="1799303" y="796413"/>
                </a:lnTo>
                <a:cubicBezTo>
                  <a:pt x="1802580" y="806245"/>
                  <a:pt x="1806621" y="815855"/>
                  <a:pt x="1809135" y="825910"/>
                </a:cubicBezTo>
                <a:cubicBezTo>
                  <a:pt x="1815690" y="852129"/>
                  <a:pt x="1820254" y="878929"/>
                  <a:pt x="1828800" y="904568"/>
                </a:cubicBezTo>
                <a:cubicBezTo>
                  <a:pt x="1833435" y="918473"/>
                  <a:pt x="1843829" y="929992"/>
                  <a:pt x="1848464" y="943897"/>
                </a:cubicBezTo>
                <a:cubicBezTo>
                  <a:pt x="1857010" y="969536"/>
                  <a:pt x="1859583" y="996916"/>
                  <a:pt x="1868129" y="1022555"/>
                </a:cubicBezTo>
                <a:cubicBezTo>
                  <a:pt x="1874684" y="1042220"/>
                  <a:pt x="1883728" y="1061223"/>
                  <a:pt x="1887793" y="1081549"/>
                </a:cubicBezTo>
                <a:cubicBezTo>
                  <a:pt x="1894348" y="1114323"/>
                  <a:pt x="1896889" y="1148163"/>
                  <a:pt x="1907458" y="1179871"/>
                </a:cubicBezTo>
                <a:cubicBezTo>
                  <a:pt x="1910735" y="1189703"/>
                  <a:pt x="1913207" y="1199842"/>
                  <a:pt x="1917290" y="1209368"/>
                </a:cubicBezTo>
                <a:cubicBezTo>
                  <a:pt x="1939761" y="1261801"/>
                  <a:pt x="1933612" y="1232081"/>
                  <a:pt x="1946787" y="1278194"/>
                </a:cubicBezTo>
                <a:cubicBezTo>
                  <a:pt x="1950499" y="1291187"/>
                  <a:pt x="1952907" y="1304530"/>
                  <a:pt x="1956619" y="1317523"/>
                </a:cubicBezTo>
                <a:cubicBezTo>
                  <a:pt x="1959466" y="1327488"/>
                  <a:pt x="1963937" y="1336965"/>
                  <a:pt x="1966451" y="1347020"/>
                </a:cubicBezTo>
                <a:cubicBezTo>
                  <a:pt x="1975687" y="1383964"/>
                  <a:pt x="1972628" y="1394207"/>
                  <a:pt x="1986116" y="1425678"/>
                </a:cubicBezTo>
                <a:cubicBezTo>
                  <a:pt x="1991890" y="1439150"/>
                  <a:pt x="1999827" y="1451613"/>
                  <a:pt x="2005780" y="1465007"/>
                </a:cubicBezTo>
                <a:cubicBezTo>
                  <a:pt x="2012948" y="1481135"/>
                  <a:pt x="2018277" y="1498040"/>
                  <a:pt x="2025445" y="1514168"/>
                </a:cubicBezTo>
                <a:cubicBezTo>
                  <a:pt x="2031398" y="1527562"/>
                  <a:pt x="2039963" y="1539773"/>
                  <a:pt x="2045109" y="1553497"/>
                </a:cubicBezTo>
                <a:cubicBezTo>
                  <a:pt x="2063849" y="1603471"/>
                  <a:pt x="2045765" y="1579553"/>
                  <a:pt x="2064774" y="1622323"/>
                </a:cubicBezTo>
                <a:cubicBezTo>
                  <a:pt x="2073703" y="1642414"/>
                  <a:pt x="2085342" y="1661225"/>
                  <a:pt x="2094271" y="1681316"/>
                </a:cubicBezTo>
                <a:cubicBezTo>
                  <a:pt x="2098480" y="1690787"/>
                  <a:pt x="2099468" y="1701543"/>
                  <a:pt x="2104103" y="1710813"/>
                </a:cubicBezTo>
                <a:cubicBezTo>
                  <a:pt x="2109388" y="1721382"/>
                  <a:pt x="2118482" y="1729741"/>
                  <a:pt x="2123767" y="1740310"/>
                </a:cubicBezTo>
                <a:cubicBezTo>
                  <a:pt x="2178906" y="1850588"/>
                  <a:pt x="2071449" y="1665961"/>
                  <a:pt x="2153264" y="1809136"/>
                </a:cubicBezTo>
                <a:cubicBezTo>
                  <a:pt x="2159127" y="1819396"/>
                  <a:pt x="2164573" y="1830276"/>
                  <a:pt x="2172929" y="1838632"/>
                </a:cubicBezTo>
                <a:cubicBezTo>
                  <a:pt x="2205361" y="1871064"/>
                  <a:pt x="2261192" y="1872310"/>
                  <a:pt x="2300748" y="1877961"/>
                </a:cubicBezTo>
                <a:lnTo>
                  <a:pt x="2576051" y="1917290"/>
                </a:lnTo>
                <a:cubicBezTo>
                  <a:pt x="2614876" y="1930232"/>
                  <a:pt x="2615912" y="1927123"/>
                  <a:pt x="2576051" y="1927123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2ED9660-89A7-67B8-D0AC-3FF7860DCBD1}"/>
              </a:ext>
            </a:extLst>
          </p:cNvPr>
          <p:cNvSpPr/>
          <p:nvPr/>
        </p:nvSpPr>
        <p:spPr>
          <a:xfrm>
            <a:off x="776748" y="1190051"/>
            <a:ext cx="2487561" cy="1868272"/>
          </a:xfrm>
          <a:custGeom>
            <a:avLst/>
            <a:gdLst>
              <a:gd name="connsiteX0" fmla="*/ 0 w 2487561"/>
              <a:gd name="connsiteY0" fmla="*/ 1799304 h 1868272"/>
              <a:gd name="connsiteX1" fmla="*/ 304800 w 2487561"/>
              <a:gd name="connsiteY1" fmla="*/ 1700981 h 1868272"/>
              <a:gd name="connsiteX2" fmla="*/ 412955 w 2487561"/>
              <a:gd name="connsiteY2" fmla="*/ 1632155 h 1868272"/>
              <a:gd name="connsiteX3" fmla="*/ 481781 w 2487561"/>
              <a:gd name="connsiteY3" fmla="*/ 1573162 h 1868272"/>
              <a:gd name="connsiteX4" fmla="*/ 501445 w 2487561"/>
              <a:gd name="connsiteY4" fmla="*/ 1543665 h 1868272"/>
              <a:gd name="connsiteX5" fmla="*/ 530942 w 2487561"/>
              <a:gd name="connsiteY5" fmla="*/ 1504336 h 1868272"/>
              <a:gd name="connsiteX6" fmla="*/ 550606 w 2487561"/>
              <a:gd name="connsiteY6" fmla="*/ 1425678 h 1868272"/>
              <a:gd name="connsiteX7" fmla="*/ 639097 w 2487561"/>
              <a:gd name="connsiteY7" fmla="*/ 1307691 h 1868272"/>
              <a:gd name="connsiteX8" fmla="*/ 678426 w 2487561"/>
              <a:gd name="connsiteY8" fmla="*/ 1258529 h 1868272"/>
              <a:gd name="connsiteX9" fmla="*/ 707922 w 2487561"/>
              <a:gd name="connsiteY9" fmla="*/ 1229033 h 1868272"/>
              <a:gd name="connsiteX10" fmla="*/ 737419 w 2487561"/>
              <a:gd name="connsiteY10" fmla="*/ 1189704 h 1868272"/>
              <a:gd name="connsiteX11" fmla="*/ 757084 w 2487561"/>
              <a:gd name="connsiteY11" fmla="*/ 1160207 h 1868272"/>
              <a:gd name="connsiteX12" fmla="*/ 796413 w 2487561"/>
              <a:gd name="connsiteY12" fmla="*/ 1140542 h 1868272"/>
              <a:gd name="connsiteX13" fmla="*/ 845574 w 2487561"/>
              <a:gd name="connsiteY13" fmla="*/ 1081549 h 1868272"/>
              <a:gd name="connsiteX14" fmla="*/ 884903 w 2487561"/>
              <a:gd name="connsiteY14" fmla="*/ 1061884 h 1868272"/>
              <a:gd name="connsiteX15" fmla="*/ 914400 w 2487561"/>
              <a:gd name="connsiteY15" fmla="*/ 1042220 h 1868272"/>
              <a:gd name="connsiteX16" fmla="*/ 934064 w 2487561"/>
              <a:gd name="connsiteY16" fmla="*/ 1012723 h 1868272"/>
              <a:gd name="connsiteX17" fmla="*/ 963561 w 2487561"/>
              <a:gd name="connsiteY17" fmla="*/ 993059 h 1868272"/>
              <a:gd name="connsiteX18" fmla="*/ 1012722 w 2487561"/>
              <a:gd name="connsiteY18" fmla="*/ 953729 h 1868272"/>
              <a:gd name="connsiteX19" fmla="*/ 1032387 w 2487561"/>
              <a:gd name="connsiteY19" fmla="*/ 924233 h 1868272"/>
              <a:gd name="connsiteX20" fmla="*/ 1061884 w 2487561"/>
              <a:gd name="connsiteY20" fmla="*/ 894736 h 1868272"/>
              <a:gd name="connsiteX21" fmla="*/ 1071716 w 2487561"/>
              <a:gd name="connsiteY21" fmla="*/ 865239 h 1868272"/>
              <a:gd name="connsiteX22" fmla="*/ 1130710 w 2487561"/>
              <a:gd name="connsiteY22" fmla="*/ 786581 h 1868272"/>
              <a:gd name="connsiteX23" fmla="*/ 1140542 w 2487561"/>
              <a:gd name="connsiteY23" fmla="*/ 757084 h 1868272"/>
              <a:gd name="connsiteX24" fmla="*/ 1170039 w 2487561"/>
              <a:gd name="connsiteY24" fmla="*/ 688259 h 1868272"/>
              <a:gd name="connsiteX25" fmla="*/ 1179871 w 2487561"/>
              <a:gd name="connsiteY25" fmla="*/ 648929 h 1868272"/>
              <a:gd name="connsiteX26" fmla="*/ 1219200 w 2487561"/>
              <a:gd name="connsiteY26" fmla="*/ 570271 h 1868272"/>
              <a:gd name="connsiteX27" fmla="*/ 1317522 w 2487561"/>
              <a:gd name="connsiteY27" fmla="*/ 481781 h 1868272"/>
              <a:gd name="connsiteX28" fmla="*/ 1386348 w 2487561"/>
              <a:gd name="connsiteY28" fmla="*/ 422788 h 1868272"/>
              <a:gd name="connsiteX29" fmla="*/ 1425677 w 2487561"/>
              <a:gd name="connsiteY29" fmla="*/ 363794 h 1868272"/>
              <a:gd name="connsiteX30" fmla="*/ 1435510 w 2487561"/>
              <a:gd name="connsiteY30" fmla="*/ 334297 h 1868272"/>
              <a:gd name="connsiteX31" fmla="*/ 1465006 w 2487561"/>
              <a:gd name="connsiteY31" fmla="*/ 324465 h 1868272"/>
              <a:gd name="connsiteX32" fmla="*/ 1563329 w 2487561"/>
              <a:gd name="connsiteY32" fmla="*/ 314633 h 1868272"/>
              <a:gd name="connsiteX33" fmla="*/ 1582993 w 2487561"/>
              <a:gd name="connsiteY33" fmla="*/ 245807 h 1868272"/>
              <a:gd name="connsiteX34" fmla="*/ 1592826 w 2487561"/>
              <a:gd name="connsiteY34" fmla="*/ 206478 h 1868272"/>
              <a:gd name="connsiteX35" fmla="*/ 1602658 w 2487561"/>
              <a:gd name="connsiteY35" fmla="*/ 176981 h 1868272"/>
              <a:gd name="connsiteX36" fmla="*/ 1632155 w 2487561"/>
              <a:gd name="connsiteY36" fmla="*/ 98323 h 1868272"/>
              <a:gd name="connsiteX37" fmla="*/ 1661651 w 2487561"/>
              <a:gd name="connsiteY37" fmla="*/ 29497 h 1868272"/>
              <a:gd name="connsiteX38" fmla="*/ 1700981 w 2487561"/>
              <a:gd name="connsiteY38" fmla="*/ 0 h 1868272"/>
              <a:gd name="connsiteX39" fmla="*/ 1730477 w 2487561"/>
              <a:gd name="connsiteY39" fmla="*/ 9833 h 1868272"/>
              <a:gd name="connsiteX40" fmla="*/ 1740310 w 2487561"/>
              <a:gd name="connsiteY40" fmla="*/ 58994 h 1868272"/>
              <a:gd name="connsiteX41" fmla="*/ 1750142 w 2487561"/>
              <a:gd name="connsiteY41" fmla="*/ 127820 h 1868272"/>
              <a:gd name="connsiteX42" fmla="*/ 1759974 w 2487561"/>
              <a:gd name="connsiteY42" fmla="*/ 511278 h 1868272"/>
              <a:gd name="connsiteX43" fmla="*/ 1789471 w 2487561"/>
              <a:gd name="connsiteY43" fmla="*/ 599768 h 1868272"/>
              <a:gd name="connsiteX44" fmla="*/ 1809135 w 2487561"/>
              <a:gd name="connsiteY44" fmla="*/ 648929 h 1868272"/>
              <a:gd name="connsiteX45" fmla="*/ 1828800 w 2487561"/>
              <a:gd name="connsiteY45" fmla="*/ 717755 h 1868272"/>
              <a:gd name="connsiteX46" fmla="*/ 1848464 w 2487561"/>
              <a:gd name="connsiteY46" fmla="*/ 757084 h 1868272"/>
              <a:gd name="connsiteX47" fmla="*/ 1858297 w 2487561"/>
              <a:gd name="connsiteY47" fmla="*/ 796413 h 1868272"/>
              <a:gd name="connsiteX48" fmla="*/ 1877961 w 2487561"/>
              <a:gd name="connsiteY48" fmla="*/ 835742 h 1868272"/>
              <a:gd name="connsiteX49" fmla="*/ 1897626 w 2487561"/>
              <a:gd name="connsiteY49" fmla="*/ 904568 h 1868272"/>
              <a:gd name="connsiteX50" fmla="*/ 1936955 w 2487561"/>
              <a:gd name="connsiteY50" fmla="*/ 983226 h 1868272"/>
              <a:gd name="connsiteX51" fmla="*/ 1976284 w 2487561"/>
              <a:gd name="connsiteY51" fmla="*/ 1101213 h 1868272"/>
              <a:gd name="connsiteX52" fmla="*/ 1986116 w 2487561"/>
              <a:gd name="connsiteY52" fmla="*/ 1130710 h 1868272"/>
              <a:gd name="connsiteX53" fmla="*/ 1995948 w 2487561"/>
              <a:gd name="connsiteY53" fmla="*/ 1160207 h 1868272"/>
              <a:gd name="connsiteX54" fmla="*/ 2015613 w 2487561"/>
              <a:gd name="connsiteY54" fmla="*/ 1209368 h 1868272"/>
              <a:gd name="connsiteX55" fmla="*/ 2025445 w 2487561"/>
              <a:gd name="connsiteY55" fmla="*/ 1248697 h 1868272"/>
              <a:gd name="connsiteX56" fmla="*/ 2035277 w 2487561"/>
              <a:gd name="connsiteY56" fmla="*/ 1278194 h 1868272"/>
              <a:gd name="connsiteX57" fmla="*/ 2045110 w 2487561"/>
              <a:gd name="connsiteY57" fmla="*/ 1337188 h 1868272"/>
              <a:gd name="connsiteX58" fmla="*/ 2074606 w 2487561"/>
              <a:gd name="connsiteY58" fmla="*/ 1425678 h 1868272"/>
              <a:gd name="connsiteX59" fmla="*/ 2104103 w 2487561"/>
              <a:gd name="connsiteY59" fmla="*/ 1533833 h 1868272"/>
              <a:gd name="connsiteX60" fmla="*/ 2123768 w 2487561"/>
              <a:gd name="connsiteY60" fmla="*/ 1582994 h 1868272"/>
              <a:gd name="connsiteX61" fmla="*/ 2133600 w 2487561"/>
              <a:gd name="connsiteY61" fmla="*/ 1622323 h 1868272"/>
              <a:gd name="connsiteX62" fmla="*/ 2153264 w 2487561"/>
              <a:gd name="connsiteY62" fmla="*/ 1661652 h 1868272"/>
              <a:gd name="connsiteX63" fmla="*/ 2222090 w 2487561"/>
              <a:gd name="connsiteY63" fmla="*/ 1750142 h 1868272"/>
              <a:gd name="connsiteX64" fmla="*/ 2261419 w 2487561"/>
              <a:gd name="connsiteY64" fmla="*/ 1769807 h 1868272"/>
              <a:gd name="connsiteX65" fmla="*/ 2330245 w 2487561"/>
              <a:gd name="connsiteY65" fmla="*/ 1799304 h 1868272"/>
              <a:gd name="connsiteX66" fmla="*/ 2359742 w 2487561"/>
              <a:gd name="connsiteY66" fmla="*/ 1828800 h 1868272"/>
              <a:gd name="connsiteX67" fmla="*/ 2399071 w 2487561"/>
              <a:gd name="connsiteY67" fmla="*/ 1848465 h 1868272"/>
              <a:gd name="connsiteX68" fmla="*/ 2487561 w 2487561"/>
              <a:gd name="connsiteY68" fmla="*/ 1868129 h 186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487561" h="1868272">
                <a:moveTo>
                  <a:pt x="0" y="1799304"/>
                </a:moveTo>
                <a:cubicBezTo>
                  <a:pt x="120353" y="1777421"/>
                  <a:pt x="184455" y="1773189"/>
                  <a:pt x="304800" y="1700981"/>
                </a:cubicBezTo>
                <a:cubicBezTo>
                  <a:pt x="323758" y="1689606"/>
                  <a:pt x="400475" y="1644635"/>
                  <a:pt x="412955" y="1632155"/>
                </a:cubicBezTo>
                <a:cubicBezTo>
                  <a:pt x="460640" y="1584470"/>
                  <a:pt x="436858" y="1603110"/>
                  <a:pt x="481781" y="1573162"/>
                </a:cubicBezTo>
                <a:cubicBezTo>
                  <a:pt x="488336" y="1563330"/>
                  <a:pt x="494577" y="1553281"/>
                  <a:pt x="501445" y="1543665"/>
                </a:cubicBezTo>
                <a:cubicBezTo>
                  <a:pt x="510970" y="1530330"/>
                  <a:pt x="524639" y="1519463"/>
                  <a:pt x="530942" y="1504336"/>
                </a:cubicBezTo>
                <a:cubicBezTo>
                  <a:pt x="541337" y="1479389"/>
                  <a:pt x="535614" y="1448165"/>
                  <a:pt x="550606" y="1425678"/>
                </a:cubicBezTo>
                <a:cubicBezTo>
                  <a:pt x="589626" y="1367150"/>
                  <a:pt x="567361" y="1398992"/>
                  <a:pt x="639097" y="1307691"/>
                </a:cubicBezTo>
                <a:cubicBezTo>
                  <a:pt x="652063" y="1291189"/>
                  <a:pt x="663587" y="1273368"/>
                  <a:pt x="678426" y="1258529"/>
                </a:cubicBezTo>
                <a:cubicBezTo>
                  <a:pt x="688258" y="1248697"/>
                  <a:pt x="698873" y="1239590"/>
                  <a:pt x="707922" y="1229033"/>
                </a:cubicBezTo>
                <a:cubicBezTo>
                  <a:pt x="718587" y="1216591"/>
                  <a:pt x="727894" y="1203039"/>
                  <a:pt x="737419" y="1189704"/>
                </a:cubicBezTo>
                <a:cubicBezTo>
                  <a:pt x="744288" y="1180088"/>
                  <a:pt x="748006" y="1167772"/>
                  <a:pt x="757084" y="1160207"/>
                </a:cubicBezTo>
                <a:cubicBezTo>
                  <a:pt x="768344" y="1150824"/>
                  <a:pt x="783303" y="1147097"/>
                  <a:pt x="796413" y="1140542"/>
                </a:cubicBezTo>
                <a:cubicBezTo>
                  <a:pt x="812093" y="1117022"/>
                  <a:pt x="821486" y="1098755"/>
                  <a:pt x="845574" y="1081549"/>
                </a:cubicBezTo>
                <a:cubicBezTo>
                  <a:pt x="857501" y="1073030"/>
                  <a:pt x="872177" y="1069156"/>
                  <a:pt x="884903" y="1061884"/>
                </a:cubicBezTo>
                <a:cubicBezTo>
                  <a:pt x="895163" y="1056021"/>
                  <a:pt x="904568" y="1048775"/>
                  <a:pt x="914400" y="1042220"/>
                </a:cubicBezTo>
                <a:cubicBezTo>
                  <a:pt x="920955" y="1032388"/>
                  <a:pt x="925708" y="1021079"/>
                  <a:pt x="934064" y="1012723"/>
                </a:cubicBezTo>
                <a:cubicBezTo>
                  <a:pt x="942420" y="1004367"/>
                  <a:pt x="954108" y="1000149"/>
                  <a:pt x="963561" y="993059"/>
                </a:cubicBezTo>
                <a:cubicBezTo>
                  <a:pt x="980350" y="980467"/>
                  <a:pt x="997883" y="968568"/>
                  <a:pt x="1012722" y="953729"/>
                </a:cubicBezTo>
                <a:cubicBezTo>
                  <a:pt x="1021078" y="945373"/>
                  <a:pt x="1024822" y="933311"/>
                  <a:pt x="1032387" y="924233"/>
                </a:cubicBezTo>
                <a:cubicBezTo>
                  <a:pt x="1041289" y="913551"/>
                  <a:pt x="1052052" y="904568"/>
                  <a:pt x="1061884" y="894736"/>
                </a:cubicBezTo>
                <a:cubicBezTo>
                  <a:pt x="1065161" y="884904"/>
                  <a:pt x="1067081" y="874509"/>
                  <a:pt x="1071716" y="865239"/>
                </a:cubicBezTo>
                <a:cubicBezTo>
                  <a:pt x="1082150" y="844370"/>
                  <a:pt x="1121064" y="798638"/>
                  <a:pt x="1130710" y="786581"/>
                </a:cubicBezTo>
                <a:cubicBezTo>
                  <a:pt x="1133987" y="776749"/>
                  <a:pt x="1136459" y="766610"/>
                  <a:pt x="1140542" y="757084"/>
                </a:cubicBezTo>
                <a:cubicBezTo>
                  <a:pt x="1163010" y="704657"/>
                  <a:pt x="1156865" y="734367"/>
                  <a:pt x="1170039" y="688259"/>
                </a:cubicBezTo>
                <a:cubicBezTo>
                  <a:pt x="1173752" y="675266"/>
                  <a:pt x="1176159" y="661923"/>
                  <a:pt x="1179871" y="648929"/>
                </a:cubicBezTo>
                <a:cubicBezTo>
                  <a:pt x="1188576" y="618462"/>
                  <a:pt x="1197594" y="596679"/>
                  <a:pt x="1219200" y="570271"/>
                </a:cubicBezTo>
                <a:cubicBezTo>
                  <a:pt x="1282226" y="493239"/>
                  <a:pt x="1260397" y="531766"/>
                  <a:pt x="1317522" y="481781"/>
                </a:cubicBezTo>
                <a:cubicBezTo>
                  <a:pt x="1393813" y="415026"/>
                  <a:pt x="1323192" y="464891"/>
                  <a:pt x="1386348" y="422788"/>
                </a:cubicBezTo>
                <a:cubicBezTo>
                  <a:pt x="1399458" y="403123"/>
                  <a:pt x="1418203" y="386215"/>
                  <a:pt x="1425677" y="363794"/>
                </a:cubicBezTo>
                <a:cubicBezTo>
                  <a:pt x="1428955" y="353962"/>
                  <a:pt x="1428181" y="341626"/>
                  <a:pt x="1435510" y="334297"/>
                </a:cubicBezTo>
                <a:cubicBezTo>
                  <a:pt x="1442838" y="326969"/>
                  <a:pt x="1454763" y="326041"/>
                  <a:pt x="1465006" y="324465"/>
                </a:cubicBezTo>
                <a:cubicBezTo>
                  <a:pt x="1497561" y="319457"/>
                  <a:pt x="1530555" y="317910"/>
                  <a:pt x="1563329" y="314633"/>
                </a:cubicBezTo>
                <a:cubicBezTo>
                  <a:pt x="1594052" y="191737"/>
                  <a:pt x="1554793" y="344505"/>
                  <a:pt x="1582993" y="245807"/>
                </a:cubicBezTo>
                <a:cubicBezTo>
                  <a:pt x="1586705" y="232814"/>
                  <a:pt x="1589114" y="219471"/>
                  <a:pt x="1592826" y="206478"/>
                </a:cubicBezTo>
                <a:cubicBezTo>
                  <a:pt x="1595673" y="196513"/>
                  <a:pt x="1600144" y="187036"/>
                  <a:pt x="1602658" y="176981"/>
                </a:cubicBezTo>
                <a:cubicBezTo>
                  <a:pt x="1619667" y="108943"/>
                  <a:pt x="1599784" y="146879"/>
                  <a:pt x="1632155" y="98323"/>
                </a:cubicBezTo>
                <a:cubicBezTo>
                  <a:pt x="1638812" y="78352"/>
                  <a:pt x="1648397" y="44960"/>
                  <a:pt x="1661651" y="29497"/>
                </a:cubicBezTo>
                <a:cubicBezTo>
                  <a:pt x="1672316" y="17055"/>
                  <a:pt x="1687871" y="9832"/>
                  <a:pt x="1700981" y="0"/>
                </a:cubicBezTo>
                <a:cubicBezTo>
                  <a:pt x="1710813" y="3278"/>
                  <a:pt x="1724728" y="1210"/>
                  <a:pt x="1730477" y="9833"/>
                </a:cubicBezTo>
                <a:cubicBezTo>
                  <a:pt x="1739747" y="23738"/>
                  <a:pt x="1737563" y="42510"/>
                  <a:pt x="1740310" y="58994"/>
                </a:cubicBezTo>
                <a:cubicBezTo>
                  <a:pt x="1744120" y="81854"/>
                  <a:pt x="1746865" y="104878"/>
                  <a:pt x="1750142" y="127820"/>
                </a:cubicBezTo>
                <a:cubicBezTo>
                  <a:pt x="1753419" y="255639"/>
                  <a:pt x="1754168" y="383549"/>
                  <a:pt x="1759974" y="511278"/>
                </a:cubicBezTo>
                <a:cubicBezTo>
                  <a:pt x="1762135" y="558821"/>
                  <a:pt x="1771581" y="559516"/>
                  <a:pt x="1789471" y="599768"/>
                </a:cubicBezTo>
                <a:cubicBezTo>
                  <a:pt x="1796639" y="615896"/>
                  <a:pt x="1803554" y="632185"/>
                  <a:pt x="1809135" y="648929"/>
                </a:cubicBezTo>
                <a:cubicBezTo>
                  <a:pt x="1821607" y="686345"/>
                  <a:pt x="1814599" y="684618"/>
                  <a:pt x="1828800" y="717755"/>
                </a:cubicBezTo>
                <a:cubicBezTo>
                  <a:pt x="1834574" y="731227"/>
                  <a:pt x="1843318" y="743360"/>
                  <a:pt x="1848464" y="757084"/>
                </a:cubicBezTo>
                <a:cubicBezTo>
                  <a:pt x="1853209" y="769737"/>
                  <a:pt x="1853552" y="783760"/>
                  <a:pt x="1858297" y="796413"/>
                </a:cubicBezTo>
                <a:cubicBezTo>
                  <a:pt x="1863443" y="810137"/>
                  <a:pt x="1872187" y="822270"/>
                  <a:pt x="1877961" y="835742"/>
                </a:cubicBezTo>
                <a:cubicBezTo>
                  <a:pt x="1892161" y="868876"/>
                  <a:pt x="1885156" y="867157"/>
                  <a:pt x="1897626" y="904568"/>
                </a:cubicBezTo>
                <a:cubicBezTo>
                  <a:pt x="1913662" y="952677"/>
                  <a:pt x="1912867" y="947095"/>
                  <a:pt x="1936955" y="983226"/>
                </a:cubicBezTo>
                <a:lnTo>
                  <a:pt x="1976284" y="1101213"/>
                </a:lnTo>
                <a:lnTo>
                  <a:pt x="1986116" y="1130710"/>
                </a:lnTo>
                <a:cubicBezTo>
                  <a:pt x="1989393" y="1140542"/>
                  <a:pt x="1992099" y="1150584"/>
                  <a:pt x="1995948" y="1160207"/>
                </a:cubicBezTo>
                <a:cubicBezTo>
                  <a:pt x="2002503" y="1176594"/>
                  <a:pt x="2010032" y="1192624"/>
                  <a:pt x="2015613" y="1209368"/>
                </a:cubicBezTo>
                <a:cubicBezTo>
                  <a:pt x="2019886" y="1222188"/>
                  <a:pt x="2021733" y="1235704"/>
                  <a:pt x="2025445" y="1248697"/>
                </a:cubicBezTo>
                <a:cubicBezTo>
                  <a:pt x="2028292" y="1258662"/>
                  <a:pt x="2033029" y="1268077"/>
                  <a:pt x="2035277" y="1278194"/>
                </a:cubicBezTo>
                <a:cubicBezTo>
                  <a:pt x="2039602" y="1297655"/>
                  <a:pt x="2039973" y="1317925"/>
                  <a:pt x="2045110" y="1337188"/>
                </a:cubicBezTo>
                <a:cubicBezTo>
                  <a:pt x="2053121" y="1367230"/>
                  <a:pt x="2067065" y="1395514"/>
                  <a:pt x="2074606" y="1425678"/>
                </a:cubicBezTo>
                <a:cubicBezTo>
                  <a:pt x="2083603" y="1461665"/>
                  <a:pt x="2092421" y="1498786"/>
                  <a:pt x="2104103" y="1533833"/>
                </a:cubicBezTo>
                <a:cubicBezTo>
                  <a:pt x="2109684" y="1550577"/>
                  <a:pt x="2118187" y="1566250"/>
                  <a:pt x="2123768" y="1582994"/>
                </a:cubicBezTo>
                <a:cubicBezTo>
                  <a:pt x="2128041" y="1595814"/>
                  <a:pt x="2128855" y="1609670"/>
                  <a:pt x="2133600" y="1622323"/>
                </a:cubicBezTo>
                <a:cubicBezTo>
                  <a:pt x="2138746" y="1636047"/>
                  <a:pt x="2145723" y="1649084"/>
                  <a:pt x="2153264" y="1661652"/>
                </a:cubicBezTo>
                <a:cubicBezTo>
                  <a:pt x="2168514" y="1687069"/>
                  <a:pt x="2194585" y="1730496"/>
                  <a:pt x="2222090" y="1750142"/>
                </a:cubicBezTo>
                <a:cubicBezTo>
                  <a:pt x="2234017" y="1758661"/>
                  <a:pt x="2248693" y="1762535"/>
                  <a:pt x="2261419" y="1769807"/>
                </a:cubicBezTo>
                <a:cubicBezTo>
                  <a:pt x="2314229" y="1799984"/>
                  <a:pt x="2265650" y="1783154"/>
                  <a:pt x="2330245" y="1799304"/>
                </a:cubicBezTo>
                <a:cubicBezTo>
                  <a:pt x="2340077" y="1809136"/>
                  <a:pt x="2348427" y="1820718"/>
                  <a:pt x="2359742" y="1828800"/>
                </a:cubicBezTo>
                <a:cubicBezTo>
                  <a:pt x="2371669" y="1837319"/>
                  <a:pt x="2385462" y="1843021"/>
                  <a:pt x="2399071" y="1848465"/>
                </a:cubicBezTo>
                <a:cubicBezTo>
                  <a:pt x="2456004" y="1871238"/>
                  <a:pt x="2442738" y="1868129"/>
                  <a:pt x="2487561" y="1868129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DDC6E-78DE-16E1-F05A-851B877B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41" y="791824"/>
            <a:ext cx="4124325" cy="2667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3C81AB-D34A-901A-65EA-629C7FE63C91}"/>
              </a:ext>
            </a:extLst>
          </p:cNvPr>
          <p:cNvCxnSpPr>
            <a:cxnSpLocks/>
          </p:cNvCxnSpPr>
          <p:nvPr/>
        </p:nvCxnSpPr>
        <p:spPr>
          <a:xfrm flipH="1">
            <a:off x="1514171" y="1642335"/>
            <a:ext cx="4917" cy="155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B4048-B9AD-1A85-4BA5-807C12E4ED40}"/>
              </a:ext>
            </a:extLst>
          </p:cNvPr>
          <p:cNvCxnSpPr>
            <a:cxnSpLocks/>
          </p:cNvCxnSpPr>
          <p:nvPr/>
        </p:nvCxnSpPr>
        <p:spPr>
          <a:xfrm flipV="1">
            <a:off x="2443321" y="1365435"/>
            <a:ext cx="0" cy="18013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125BAE-BB1D-3FD4-338C-F455F4B49540}"/>
              </a:ext>
            </a:extLst>
          </p:cNvPr>
          <p:cNvSpPr txBox="1"/>
          <p:nvPr/>
        </p:nvSpPr>
        <p:spPr>
          <a:xfrm>
            <a:off x="7052341" y="3791104"/>
            <a:ext cx="268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Chaotropic means:</a:t>
            </a:r>
          </a:p>
          <a:p>
            <a:r>
              <a:rPr lang="en-US" dirty="0"/>
              <a:t>Lower DDAA</a:t>
            </a:r>
          </a:p>
          <a:p>
            <a:r>
              <a:rPr lang="en-US" dirty="0"/>
              <a:t>Higher DDA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C28AE8-3C00-543A-7520-8608A16BD56D}"/>
              </a:ext>
            </a:extLst>
          </p:cNvPr>
          <p:cNvCxnSpPr/>
          <p:nvPr/>
        </p:nvCxnSpPr>
        <p:spPr>
          <a:xfrm flipV="1">
            <a:off x="9364488" y="1190051"/>
            <a:ext cx="0" cy="1801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2B52-210F-E649-FDC6-42CC7AE0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5400" y="332453"/>
            <a:ext cx="7645646" cy="66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4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DC6DCD-1801-D69B-A29A-DD2C503D2D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48777" b="43135"/>
          <a:stretch/>
        </p:blipFill>
        <p:spPr>
          <a:xfrm>
            <a:off x="962475" y="1690688"/>
            <a:ext cx="3088406" cy="30006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FBE73F-700B-54E1-94E9-669736DD23D8}"/>
              </a:ext>
            </a:extLst>
          </p:cNvPr>
          <p:cNvSpPr/>
          <p:nvPr/>
        </p:nvSpPr>
        <p:spPr>
          <a:xfrm>
            <a:off x="1337187" y="1789471"/>
            <a:ext cx="2438399" cy="2538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95B2-F42D-C718-68DE-626EF64F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6671A7-3D45-043F-CE67-DF8638228B41}"/>
              </a:ext>
            </a:extLst>
          </p:cNvPr>
          <p:cNvSpPr/>
          <p:nvPr/>
        </p:nvSpPr>
        <p:spPr>
          <a:xfrm>
            <a:off x="1297858" y="2703871"/>
            <a:ext cx="2517058" cy="1407210"/>
          </a:xfrm>
          <a:custGeom>
            <a:avLst/>
            <a:gdLst>
              <a:gd name="connsiteX0" fmla="*/ 0 w 2517058"/>
              <a:gd name="connsiteY0" fmla="*/ 1455174 h 1476036"/>
              <a:gd name="connsiteX1" fmla="*/ 49161 w 2517058"/>
              <a:gd name="connsiteY1" fmla="*/ 1445342 h 1476036"/>
              <a:gd name="connsiteX2" fmla="*/ 117987 w 2517058"/>
              <a:gd name="connsiteY2" fmla="*/ 1337187 h 1476036"/>
              <a:gd name="connsiteX3" fmla="*/ 167148 w 2517058"/>
              <a:gd name="connsiteY3" fmla="*/ 1258529 h 1476036"/>
              <a:gd name="connsiteX4" fmla="*/ 235974 w 2517058"/>
              <a:gd name="connsiteY4" fmla="*/ 1111045 h 1476036"/>
              <a:gd name="connsiteX5" fmla="*/ 275303 w 2517058"/>
              <a:gd name="connsiteY5" fmla="*/ 1032387 h 1476036"/>
              <a:gd name="connsiteX6" fmla="*/ 294968 w 2517058"/>
              <a:gd name="connsiteY6" fmla="*/ 914400 h 1476036"/>
              <a:gd name="connsiteX7" fmla="*/ 314632 w 2517058"/>
              <a:gd name="connsiteY7" fmla="*/ 875071 h 1476036"/>
              <a:gd name="connsiteX8" fmla="*/ 324465 w 2517058"/>
              <a:gd name="connsiteY8" fmla="*/ 835742 h 1476036"/>
              <a:gd name="connsiteX9" fmla="*/ 344129 w 2517058"/>
              <a:gd name="connsiteY9" fmla="*/ 796413 h 1476036"/>
              <a:gd name="connsiteX10" fmla="*/ 353961 w 2517058"/>
              <a:gd name="connsiteY10" fmla="*/ 766916 h 1476036"/>
              <a:gd name="connsiteX11" fmla="*/ 383458 w 2517058"/>
              <a:gd name="connsiteY11" fmla="*/ 737420 h 1476036"/>
              <a:gd name="connsiteX12" fmla="*/ 412955 w 2517058"/>
              <a:gd name="connsiteY12" fmla="*/ 678426 h 1476036"/>
              <a:gd name="connsiteX13" fmla="*/ 452284 w 2517058"/>
              <a:gd name="connsiteY13" fmla="*/ 570271 h 1476036"/>
              <a:gd name="connsiteX14" fmla="*/ 471948 w 2517058"/>
              <a:gd name="connsiteY14" fmla="*/ 521110 h 1476036"/>
              <a:gd name="connsiteX15" fmla="*/ 491613 w 2517058"/>
              <a:gd name="connsiteY15" fmla="*/ 452284 h 1476036"/>
              <a:gd name="connsiteX16" fmla="*/ 511277 w 2517058"/>
              <a:gd name="connsiteY16" fmla="*/ 422787 h 1476036"/>
              <a:gd name="connsiteX17" fmla="*/ 530942 w 2517058"/>
              <a:gd name="connsiteY17" fmla="*/ 363794 h 1476036"/>
              <a:gd name="connsiteX18" fmla="*/ 570271 w 2517058"/>
              <a:gd name="connsiteY18" fmla="*/ 304800 h 1476036"/>
              <a:gd name="connsiteX19" fmla="*/ 589936 w 2517058"/>
              <a:gd name="connsiteY19" fmla="*/ 255639 h 1476036"/>
              <a:gd name="connsiteX20" fmla="*/ 609600 w 2517058"/>
              <a:gd name="connsiteY20" fmla="*/ 226142 h 1476036"/>
              <a:gd name="connsiteX21" fmla="*/ 629265 w 2517058"/>
              <a:gd name="connsiteY21" fmla="*/ 186813 h 1476036"/>
              <a:gd name="connsiteX22" fmla="*/ 658761 w 2517058"/>
              <a:gd name="connsiteY22" fmla="*/ 167149 h 1476036"/>
              <a:gd name="connsiteX23" fmla="*/ 698090 w 2517058"/>
              <a:gd name="connsiteY23" fmla="*/ 137652 h 1476036"/>
              <a:gd name="connsiteX24" fmla="*/ 816077 w 2517058"/>
              <a:gd name="connsiteY24" fmla="*/ 117987 h 1476036"/>
              <a:gd name="connsiteX25" fmla="*/ 934065 w 2517058"/>
              <a:gd name="connsiteY25" fmla="*/ 127820 h 1476036"/>
              <a:gd name="connsiteX26" fmla="*/ 963561 w 2517058"/>
              <a:gd name="connsiteY26" fmla="*/ 147484 h 1476036"/>
              <a:gd name="connsiteX27" fmla="*/ 993058 w 2517058"/>
              <a:gd name="connsiteY27" fmla="*/ 157316 h 1476036"/>
              <a:gd name="connsiteX28" fmla="*/ 1022555 w 2517058"/>
              <a:gd name="connsiteY28" fmla="*/ 176981 h 1476036"/>
              <a:gd name="connsiteX29" fmla="*/ 1052052 w 2517058"/>
              <a:gd name="connsiteY29" fmla="*/ 186813 h 1476036"/>
              <a:gd name="connsiteX30" fmla="*/ 1091381 w 2517058"/>
              <a:gd name="connsiteY30" fmla="*/ 206478 h 1476036"/>
              <a:gd name="connsiteX31" fmla="*/ 1248697 w 2517058"/>
              <a:gd name="connsiteY31" fmla="*/ 167149 h 1476036"/>
              <a:gd name="connsiteX32" fmla="*/ 1268361 w 2517058"/>
              <a:gd name="connsiteY32" fmla="*/ 127820 h 1476036"/>
              <a:gd name="connsiteX33" fmla="*/ 1288026 w 2517058"/>
              <a:gd name="connsiteY33" fmla="*/ 98323 h 1476036"/>
              <a:gd name="connsiteX34" fmla="*/ 1337187 w 2517058"/>
              <a:gd name="connsiteY34" fmla="*/ 49161 h 1476036"/>
              <a:gd name="connsiteX35" fmla="*/ 1376516 w 2517058"/>
              <a:gd name="connsiteY35" fmla="*/ 29497 h 1476036"/>
              <a:gd name="connsiteX36" fmla="*/ 1455174 w 2517058"/>
              <a:gd name="connsiteY36" fmla="*/ 0 h 1476036"/>
              <a:gd name="connsiteX37" fmla="*/ 1563329 w 2517058"/>
              <a:gd name="connsiteY37" fmla="*/ 9832 h 1476036"/>
              <a:gd name="connsiteX38" fmla="*/ 1651819 w 2517058"/>
              <a:gd name="connsiteY38" fmla="*/ 58994 h 1476036"/>
              <a:gd name="connsiteX39" fmla="*/ 1681316 w 2517058"/>
              <a:gd name="connsiteY39" fmla="*/ 68826 h 1476036"/>
              <a:gd name="connsiteX40" fmla="*/ 1740310 w 2517058"/>
              <a:gd name="connsiteY40" fmla="*/ 157316 h 1476036"/>
              <a:gd name="connsiteX41" fmla="*/ 1769807 w 2517058"/>
              <a:gd name="connsiteY41" fmla="*/ 206478 h 1476036"/>
              <a:gd name="connsiteX42" fmla="*/ 1799303 w 2517058"/>
              <a:gd name="connsiteY42" fmla="*/ 235974 h 1476036"/>
              <a:gd name="connsiteX43" fmla="*/ 1868129 w 2517058"/>
              <a:gd name="connsiteY43" fmla="*/ 363794 h 1476036"/>
              <a:gd name="connsiteX44" fmla="*/ 1917290 w 2517058"/>
              <a:gd name="connsiteY44" fmla="*/ 462116 h 1476036"/>
              <a:gd name="connsiteX45" fmla="*/ 1946787 w 2517058"/>
              <a:gd name="connsiteY45" fmla="*/ 511278 h 1476036"/>
              <a:gd name="connsiteX46" fmla="*/ 1976284 w 2517058"/>
              <a:gd name="connsiteY46" fmla="*/ 570271 h 1476036"/>
              <a:gd name="connsiteX47" fmla="*/ 1986116 w 2517058"/>
              <a:gd name="connsiteY47" fmla="*/ 619432 h 1476036"/>
              <a:gd name="connsiteX48" fmla="*/ 2005781 w 2517058"/>
              <a:gd name="connsiteY48" fmla="*/ 648929 h 1476036"/>
              <a:gd name="connsiteX49" fmla="*/ 2025445 w 2517058"/>
              <a:gd name="connsiteY49" fmla="*/ 737420 h 1476036"/>
              <a:gd name="connsiteX50" fmla="*/ 2054942 w 2517058"/>
              <a:gd name="connsiteY50" fmla="*/ 825910 h 1476036"/>
              <a:gd name="connsiteX51" fmla="*/ 2074607 w 2517058"/>
              <a:gd name="connsiteY51" fmla="*/ 914400 h 1476036"/>
              <a:gd name="connsiteX52" fmla="*/ 2123768 w 2517058"/>
              <a:gd name="connsiteY52" fmla="*/ 1052052 h 1476036"/>
              <a:gd name="connsiteX53" fmla="*/ 2153265 w 2517058"/>
              <a:gd name="connsiteY53" fmla="*/ 1150374 h 1476036"/>
              <a:gd name="connsiteX54" fmla="*/ 2172929 w 2517058"/>
              <a:gd name="connsiteY54" fmla="*/ 1199536 h 1476036"/>
              <a:gd name="connsiteX55" fmla="*/ 2192594 w 2517058"/>
              <a:gd name="connsiteY55" fmla="*/ 1278194 h 1476036"/>
              <a:gd name="connsiteX56" fmla="*/ 2212258 w 2517058"/>
              <a:gd name="connsiteY56" fmla="*/ 1317523 h 1476036"/>
              <a:gd name="connsiteX57" fmla="*/ 2222090 w 2517058"/>
              <a:gd name="connsiteY57" fmla="*/ 1347020 h 1476036"/>
              <a:gd name="connsiteX58" fmla="*/ 2290916 w 2517058"/>
              <a:gd name="connsiteY58" fmla="*/ 1435510 h 1476036"/>
              <a:gd name="connsiteX59" fmla="*/ 2379407 w 2517058"/>
              <a:gd name="connsiteY59" fmla="*/ 1474839 h 1476036"/>
              <a:gd name="connsiteX60" fmla="*/ 2517058 w 2517058"/>
              <a:gd name="connsiteY60" fmla="*/ 1474839 h 147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17058" h="1476036">
                <a:moveTo>
                  <a:pt x="0" y="1455174"/>
                </a:moveTo>
                <a:cubicBezTo>
                  <a:pt x="16387" y="1451897"/>
                  <a:pt x="33890" y="1452129"/>
                  <a:pt x="49161" y="1445342"/>
                </a:cubicBezTo>
                <a:cubicBezTo>
                  <a:pt x="107607" y="1419366"/>
                  <a:pt x="88350" y="1396462"/>
                  <a:pt x="117987" y="1337187"/>
                </a:cubicBezTo>
                <a:cubicBezTo>
                  <a:pt x="131814" y="1309532"/>
                  <a:pt x="151990" y="1285477"/>
                  <a:pt x="167148" y="1258529"/>
                </a:cubicBezTo>
                <a:cubicBezTo>
                  <a:pt x="239459" y="1129976"/>
                  <a:pt x="176351" y="1230290"/>
                  <a:pt x="235974" y="1111045"/>
                </a:cubicBezTo>
                <a:cubicBezTo>
                  <a:pt x="282412" y="1018170"/>
                  <a:pt x="253132" y="1098902"/>
                  <a:pt x="275303" y="1032387"/>
                </a:cubicBezTo>
                <a:cubicBezTo>
                  <a:pt x="277529" y="1016804"/>
                  <a:pt x="287781" y="935962"/>
                  <a:pt x="294968" y="914400"/>
                </a:cubicBezTo>
                <a:cubicBezTo>
                  <a:pt x="299603" y="900495"/>
                  <a:pt x="309486" y="888795"/>
                  <a:pt x="314632" y="875071"/>
                </a:cubicBezTo>
                <a:cubicBezTo>
                  <a:pt x="319377" y="862418"/>
                  <a:pt x="319720" y="848395"/>
                  <a:pt x="324465" y="835742"/>
                </a:cubicBezTo>
                <a:cubicBezTo>
                  <a:pt x="329611" y="822018"/>
                  <a:pt x="338355" y="809885"/>
                  <a:pt x="344129" y="796413"/>
                </a:cubicBezTo>
                <a:cubicBezTo>
                  <a:pt x="348212" y="786887"/>
                  <a:pt x="348212" y="775539"/>
                  <a:pt x="353961" y="766916"/>
                </a:cubicBezTo>
                <a:cubicBezTo>
                  <a:pt x="361674" y="755347"/>
                  <a:pt x="373626" y="747252"/>
                  <a:pt x="383458" y="737420"/>
                </a:cubicBezTo>
                <a:cubicBezTo>
                  <a:pt x="393290" y="717755"/>
                  <a:pt x="403857" y="698441"/>
                  <a:pt x="412955" y="678426"/>
                </a:cubicBezTo>
                <a:cubicBezTo>
                  <a:pt x="435159" y="629576"/>
                  <a:pt x="433096" y="623039"/>
                  <a:pt x="452284" y="570271"/>
                </a:cubicBezTo>
                <a:cubicBezTo>
                  <a:pt x="458316" y="553684"/>
                  <a:pt x="466367" y="537854"/>
                  <a:pt x="471948" y="521110"/>
                </a:cubicBezTo>
                <a:cubicBezTo>
                  <a:pt x="479493" y="498474"/>
                  <a:pt x="482752" y="474438"/>
                  <a:pt x="491613" y="452284"/>
                </a:cubicBezTo>
                <a:cubicBezTo>
                  <a:pt x="496002" y="441312"/>
                  <a:pt x="506478" y="433585"/>
                  <a:pt x="511277" y="422787"/>
                </a:cubicBezTo>
                <a:cubicBezTo>
                  <a:pt x="519695" y="403845"/>
                  <a:pt x="519444" y="381041"/>
                  <a:pt x="530942" y="363794"/>
                </a:cubicBezTo>
                <a:cubicBezTo>
                  <a:pt x="544052" y="344129"/>
                  <a:pt x="558954" y="325548"/>
                  <a:pt x="570271" y="304800"/>
                </a:cubicBezTo>
                <a:cubicBezTo>
                  <a:pt x="578722" y="289306"/>
                  <a:pt x="582043" y="271425"/>
                  <a:pt x="589936" y="255639"/>
                </a:cubicBezTo>
                <a:cubicBezTo>
                  <a:pt x="595221" y="245070"/>
                  <a:pt x="603737" y="236402"/>
                  <a:pt x="609600" y="226142"/>
                </a:cubicBezTo>
                <a:cubicBezTo>
                  <a:pt x="616872" y="213416"/>
                  <a:pt x="619882" y="198073"/>
                  <a:pt x="629265" y="186813"/>
                </a:cubicBezTo>
                <a:cubicBezTo>
                  <a:pt x="636830" y="177735"/>
                  <a:pt x="649145" y="174017"/>
                  <a:pt x="658761" y="167149"/>
                </a:cubicBezTo>
                <a:cubicBezTo>
                  <a:pt x="672096" y="157624"/>
                  <a:pt x="683115" y="144307"/>
                  <a:pt x="698090" y="137652"/>
                </a:cubicBezTo>
                <a:cubicBezTo>
                  <a:pt x="711706" y="131600"/>
                  <a:pt x="811512" y="118639"/>
                  <a:pt x="816077" y="117987"/>
                </a:cubicBezTo>
                <a:cubicBezTo>
                  <a:pt x="855406" y="121265"/>
                  <a:pt x="895366" y="120080"/>
                  <a:pt x="934065" y="127820"/>
                </a:cubicBezTo>
                <a:cubicBezTo>
                  <a:pt x="945652" y="130137"/>
                  <a:pt x="952992" y="142200"/>
                  <a:pt x="963561" y="147484"/>
                </a:cubicBezTo>
                <a:cubicBezTo>
                  <a:pt x="972831" y="152119"/>
                  <a:pt x="983226" y="154039"/>
                  <a:pt x="993058" y="157316"/>
                </a:cubicBezTo>
                <a:cubicBezTo>
                  <a:pt x="1002890" y="163871"/>
                  <a:pt x="1011986" y="171696"/>
                  <a:pt x="1022555" y="176981"/>
                </a:cubicBezTo>
                <a:cubicBezTo>
                  <a:pt x="1031825" y="181616"/>
                  <a:pt x="1042526" y="182730"/>
                  <a:pt x="1052052" y="186813"/>
                </a:cubicBezTo>
                <a:cubicBezTo>
                  <a:pt x="1065524" y="192587"/>
                  <a:pt x="1078271" y="199923"/>
                  <a:pt x="1091381" y="206478"/>
                </a:cubicBezTo>
                <a:cubicBezTo>
                  <a:pt x="1143820" y="193368"/>
                  <a:pt x="1199303" y="189102"/>
                  <a:pt x="1248697" y="167149"/>
                </a:cubicBezTo>
                <a:cubicBezTo>
                  <a:pt x="1262091" y="161196"/>
                  <a:pt x="1261089" y="140546"/>
                  <a:pt x="1268361" y="127820"/>
                </a:cubicBezTo>
                <a:cubicBezTo>
                  <a:pt x="1274224" y="117560"/>
                  <a:pt x="1280244" y="107216"/>
                  <a:pt x="1288026" y="98323"/>
                </a:cubicBezTo>
                <a:cubicBezTo>
                  <a:pt x="1303287" y="80882"/>
                  <a:pt x="1318894" y="63389"/>
                  <a:pt x="1337187" y="49161"/>
                </a:cubicBezTo>
                <a:cubicBezTo>
                  <a:pt x="1348756" y="40162"/>
                  <a:pt x="1363122" y="35450"/>
                  <a:pt x="1376516" y="29497"/>
                </a:cubicBezTo>
                <a:cubicBezTo>
                  <a:pt x="1411795" y="13818"/>
                  <a:pt x="1422736" y="10812"/>
                  <a:pt x="1455174" y="0"/>
                </a:cubicBezTo>
                <a:cubicBezTo>
                  <a:pt x="1491226" y="3277"/>
                  <a:pt x="1528091" y="1541"/>
                  <a:pt x="1563329" y="9832"/>
                </a:cubicBezTo>
                <a:cubicBezTo>
                  <a:pt x="1619321" y="23006"/>
                  <a:pt x="1611324" y="38746"/>
                  <a:pt x="1651819" y="58994"/>
                </a:cubicBezTo>
                <a:cubicBezTo>
                  <a:pt x="1661089" y="63629"/>
                  <a:pt x="1671484" y="65549"/>
                  <a:pt x="1681316" y="68826"/>
                </a:cubicBezTo>
                <a:cubicBezTo>
                  <a:pt x="1700981" y="98323"/>
                  <a:pt x="1722071" y="126917"/>
                  <a:pt x="1740310" y="157316"/>
                </a:cubicBezTo>
                <a:cubicBezTo>
                  <a:pt x="1750142" y="173703"/>
                  <a:pt x="1758341" y="191189"/>
                  <a:pt x="1769807" y="206478"/>
                </a:cubicBezTo>
                <a:cubicBezTo>
                  <a:pt x="1778150" y="217602"/>
                  <a:pt x="1789471" y="226142"/>
                  <a:pt x="1799303" y="235974"/>
                </a:cubicBezTo>
                <a:cubicBezTo>
                  <a:pt x="1838269" y="352870"/>
                  <a:pt x="1792794" y="235725"/>
                  <a:pt x="1868129" y="363794"/>
                </a:cubicBezTo>
                <a:cubicBezTo>
                  <a:pt x="1886707" y="395377"/>
                  <a:pt x="1898438" y="430695"/>
                  <a:pt x="1917290" y="462116"/>
                </a:cubicBezTo>
                <a:cubicBezTo>
                  <a:pt x="1927122" y="478503"/>
                  <a:pt x="1938240" y="494185"/>
                  <a:pt x="1946787" y="511278"/>
                </a:cubicBezTo>
                <a:cubicBezTo>
                  <a:pt x="1987492" y="592689"/>
                  <a:pt x="1919929" y="485739"/>
                  <a:pt x="1976284" y="570271"/>
                </a:cubicBezTo>
                <a:cubicBezTo>
                  <a:pt x="1979561" y="586658"/>
                  <a:pt x="1980248" y="603785"/>
                  <a:pt x="1986116" y="619432"/>
                </a:cubicBezTo>
                <a:cubicBezTo>
                  <a:pt x="1990265" y="630497"/>
                  <a:pt x="2002044" y="637718"/>
                  <a:pt x="2005781" y="648929"/>
                </a:cubicBezTo>
                <a:cubicBezTo>
                  <a:pt x="2015336" y="677595"/>
                  <a:pt x="2018651" y="707977"/>
                  <a:pt x="2025445" y="737420"/>
                </a:cubicBezTo>
                <a:cubicBezTo>
                  <a:pt x="2043116" y="813998"/>
                  <a:pt x="2025610" y="737915"/>
                  <a:pt x="2054942" y="825910"/>
                </a:cubicBezTo>
                <a:cubicBezTo>
                  <a:pt x="2068179" y="865621"/>
                  <a:pt x="2062925" y="871566"/>
                  <a:pt x="2074607" y="914400"/>
                </a:cubicBezTo>
                <a:cubicBezTo>
                  <a:pt x="2088224" y="964328"/>
                  <a:pt x="2107124" y="1002120"/>
                  <a:pt x="2123768" y="1052052"/>
                </a:cubicBezTo>
                <a:cubicBezTo>
                  <a:pt x="2152752" y="1139004"/>
                  <a:pt x="2107660" y="1036358"/>
                  <a:pt x="2153265" y="1150374"/>
                </a:cubicBezTo>
                <a:cubicBezTo>
                  <a:pt x="2159820" y="1166761"/>
                  <a:pt x="2167739" y="1182667"/>
                  <a:pt x="2172929" y="1199536"/>
                </a:cubicBezTo>
                <a:cubicBezTo>
                  <a:pt x="2180877" y="1225367"/>
                  <a:pt x="2184048" y="1252555"/>
                  <a:pt x="2192594" y="1278194"/>
                </a:cubicBezTo>
                <a:cubicBezTo>
                  <a:pt x="2197229" y="1292099"/>
                  <a:pt x="2206484" y="1304051"/>
                  <a:pt x="2212258" y="1317523"/>
                </a:cubicBezTo>
                <a:cubicBezTo>
                  <a:pt x="2216341" y="1327049"/>
                  <a:pt x="2217057" y="1337960"/>
                  <a:pt x="2222090" y="1347020"/>
                </a:cubicBezTo>
                <a:cubicBezTo>
                  <a:pt x="2233580" y="1367702"/>
                  <a:pt x="2265625" y="1418649"/>
                  <a:pt x="2290916" y="1435510"/>
                </a:cubicBezTo>
                <a:cubicBezTo>
                  <a:pt x="2292224" y="1436382"/>
                  <a:pt x="2360616" y="1473734"/>
                  <a:pt x="2379407" y="1474839"/>
                </a:cubicBezTo>
                <a:cubicBezTo>
                  <a:pt x="2425211" y="1477533"/>
                  <a:pt x="2471174" y="1474839"/>
                  <a:pt x="2517058" y="1474839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6B5A19-C267-80CD-C2DA-3E639DB8F0A0}"/>
              </a:ext>
            </a:extLst>
          </p:cNvPr>
          <p:cNvSpPr/>
          <p:nvPr/>
        </p:nvSpPr>
        <p:spPr>
          <a:xfrm>
            <a:off x="1366684" y="2626010"/>
            <a:ext cx="2271251" cy="1533035"/>
          </a:xfrm>
          <a:custGeom>
            <a:avLst/>
            <a:gdLst>
              <a:gd name="connsiteX0" fmla="*/ 0 w 2271251"/>
              <a:gd name="connsiteY0" fmla="*/ 1398040 h 1476698"/>
              <a:gd name="connsiteX1" fmla="*/ 108155 w 2271251"/>
              <a:gd name="connsiteY1" fmla="*/ 1339047 h 1476698"/>
              <a:gd name="connsiteX2" fmla="*/ 117987 w 2271251"/>
              <a:gd name="connsiteY2" fmla="*/ 1201395 h 1476698"/>
              <a:gd name="connsiteX3" fmla="*/ 147484 w 2271251"/>
              <a:gd name="connsiteY3" fmla="*/ 1103072 h 1476698"/>
              <a:gd name="connsiteX4" fmla="*/ 157316 w 2271251"/>
              <a:gd name="connsiteY4" fmla="*/ 1063743 h 1476698"/>
              <a:gd name="connsiteX5" fmla="*/ 186813 w 2271251"/>
              <a:gd name="connsiteY5" fmla="*/ 1014582 h 1476698"/>
              <a:gd name="connsiteX6" fmla="*/ 255639 w 2271251"/>
              <a:gd name="connsiteY6" fmla="*/ 906427 h 1476698"/>
              <a:gd name="connsiteX7" fmla="*/ 314632 w 2271251"/>
              <a:gd name="connsiteY7" fmla="*/ 837601 h 1476698"/>
              <a:gd name="connsiteX8" fmla="*/ 363793 w 2271251"/>
              <a:gd name="connsiteY8" fmla="*/ 758943 h 1476698"/>
              <a:gd name="connsiteX9" fmla="*/ 393290 w 2271251"/>
              <a:gd name="connsiteY9" fmla="*/ 719614 h 1476698"/>
              <a:gd name="connsiteX10" fmla="*/ 422787 w 2271251"/>
              <a:gd name="connsiteY10" fmla="*/ 640956 h 1476698"/>
              <a:gd name="connsiteX11" fmla="*/ 471948 w 2271251"/>
              <a:gd name="connsiteY11" fmla="*/ 552466 h 1476698"/>
              <a:gd name="connsiteX12" fmla="*/ 530942 w 2271251"/>
              <a:gd name="connsiteY12" fmla="*/ 483640 h 1476698"/>
              <a:gd name="connsiteX13" fmla="*/ 570271 w 2271251"/>
              <a:gd name="connsiteY13" fmla="*/ 424647 h 1476698"/>
              <a:gd name="connsiteX14" fmla="*/ 599768 w 2271251"/>
              <a:gd name="connsiteY14" fmla="*/ 385318 h 1476698"/>
              <a:gd name="connsiteX15" fmla="*/ 619432 w 2271251"/>
              <a:gd name="connsiteY15" fmla="*/ 345988 h 1476698"/>
              <a:gd name="connsiteX16" fmla="*/ 678426 w 2271251"/>
              <a:gd name="connsiteY16" fmla="*/ 296827 h 1476698"/>
              <a:gd name="connsiteX17" fmla="*/ 806245 w 2271251"/>
              <a:gd name="connsiteY17" fmla="*/ 306659 h 1476698"/>
              <a:gd name="connsiteX18" fmla="*/ 835742 w 2271251"/>
              <a:gd name="connsiteY18" fmla="*/ 316492 h 1476698"/>
              <a:gd name="connsiteX19" fmla="*/ 914400 w 2271251"/>
              <a:gd name="connsiteY19" fmla="*/ 395150 h 1476698"/>
              <a:gd name="connsiteX20" fmla="*/ 943897 w 2271251"/>
              <a:gd name="connsiteY20" fmla="*/ 414814 h 1476698"/>
              <a:gd name="connsiteX21" fmla="*/ 1012722 w 2271251"/>
              <a:gd name="connsiteY21" fmla="*/ 424647 h 1476698"/>
              <a:gd name="connsiteX22" fmla="*/ 1042219 w 2271251"/>
              <a:gd name="connsiteY22" fmla="*/ 385318 h 1476698"/>
              <a:gd name="connsiteX23" fmla="*/ 1150374 w 2271251"/>
              <a:gd name="connsiteY23" fmla="*/ 257498 h 1476698"/>
              <a:gd name="connsiteX24" fmla="*/ 1229032 w 2271251"/>
              <a:gd name="connsiteY24" fmla="*/ 129679 h 1476698"/>
              <a:gd name="connsiteX25" fmla="*/ 1248697 w 2271251"/>
              <a:gd name="connsiteY25" fmla="*/ 100182 h 1476698"/>
              <a:gd name="connsiteX26" fmla="*/ 1337187 w 2271251"/>
              <a:gd name="connsiteY26" fmla="*/ 41188 h 1476698"/>
              <a:gd name="connsiteX27" fmla="*/ 1366684 w 2271251"/>
              <a:gd name="connsiteY27" fmla="*/ 21524 h 1476698"/>
              <a:gd name="connsiteX28" fmla="*/ 1406013 w 2271251"/>
              <a:gd name="connsiteY28" fmla="*/ 11692 h 1476698"/>
              <a:gd name="connsiteX29" fmla="*/ 1435510 w 2271251"/>
              <a:gd name="connsiteY29" fmla="*/ 1859 h 1476698"/>
              <a:gd name="connsiteX30" fmla="*/ 1622322 w 2271251"/>
              <a:gd name="connsiteY30" fmla="*/ 31356 h 1476698"/>
              <a:gd name="connsiteX31" fmla="*/ 1661651 w 2271251"/>
              <a:gd name="connsiteY31" fmla="*/ 80518 h 1476698"/>
              <a:gd name="connsiteX32" fmla="*/ 1671484 w 2271251"/>
              <a:gd name="connsiteY32" fmla="*/ 110014 h 1476698"/>
              <a:gd name="connsiteX33" fmla="*/ 1720645 w 2271251"/>
              <a:gd name="connsiteY33" fmla="*/ 208337 h 1476698"/>
              <a:gd name="connsiteX34" fmla="*/ 1750142 w 2271251"/>
              <a:gd name="connsiteY34" fmla="*/ 267330 h 1476698"/>
              <a:gd name="connsiteX35" fmla="*/ 1799303 w 2271251"/>
              <a:gd name="connsiteY35" fmla="*/ 385318 h 1476698"/>
              <a:gd name="connsiteX36" fmla="*/ 1828800 w 2271251"/>
              <a:gd name="connsiteY36" fmla="*/ 454143 h 1476698"/>
              <a:gd name="connsiteX37" fmla="*/ 1858297 w 2271251"/>
              <a:gd name="connsiteY37" fmla="*/ 503305 h 1476698"/>
              <a:gd name="connsiteX38" fmla="*/ 1887793 w 2271251"/>
              <a:gd name="connsiteY38" fmla="*/ 591795 h 1476698"/>
              <a:gd name="connsiteX39" fmla="*/ 1927122 w 2271251"/>
              <a:gd name="connsiteY39" fmla="*/ 670453 h 1476698"/>
              <a:gd name="connsiteX40" fmla="*/ 2005781 w 2271251"/>
              <a:gd name="connsiteY40" fmla="*/ 847434 h 1476698"/>
              <a:gd name="connsiteX41" fmla="*/ 2015613 w 2271251"/>
              <a:gd name="connsiteY41" fmla="*/ 896595 h 1476698"/>
              <a:gd name="connsiteX42" fmla="*/ 2035277 w 2271251"/>
              <a:gd name="connsiteY42" fmla="*/ 935924 h 1476698"/>
              <a:gd name="connsiteX43" fmla="*/ 2045110 w 2271251"/>
              <a:gd name="connsiteY43" fmla="*/ 1004750 h 1476698"/>
              <a:gd name="connsiteX44" fmla="*/ 2054942 w 2271251"/>
              <a:gd name="connsiteY44" fmla="*/ 1063743 h 1476698"/>
              <a:gd name="connsiteX45" fmla="*/ 2074606 w 2271251"/>
              <a:gd name="connsiteY45" fmla="*/ 1112905 h 1476698"/>
              <a:gd name="connsiteX46" fmla="*/ 2084439 w 2271251"/>
              <a:gd name="connsiteY46" fmla="*/ 1162066 h 1476698"/>
              <a:gd name="connsiteX47" fmla="*/ 2123768 w 2271251"/>
              <a:gd name="connsiteY47" fmla="*/ 1280053 h 1476698"/>
              <a:gd name="connsiteX48" fmla="*/ 2143432 w 2271251"/>
              <a:gd name="connsiteY48" fmla="*/ 1319382 h 1476698"/>
              <a:gd name="connsiteX49" fmla="*/ 2163097 w 2271251"/>
              <a:gd name="connsiteY49" fmla="*/ 1368543 h 1476698"/>
              <a:gd name="connsiteX50" fmla="*/ 2192593 w 2271251"/>
              <a:gd name="connsiteY50" fmla="*/ 1407872 h 1476698"/>
              <a:gd name="connsiteX51" fmla="*/ 2241755 w 2271251"/>
              <a:gd name="connsiteY51" fmla="*/ 1466866 h 1476698"/>
              <a:gd name="connsiteX52" fmla="*/ 2271251 w 2271251"/>
              <a:gd name="connsiteY52" fmla="*/ 1476698 h 14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71251" h="1476698">
                <a:moveTo>
                  <a:pt x="0" y="1398040"/>
                </a:moveTo>
                <a:cubicBezTo>
                  <a:pt x="36052" y="1378376"/>
                  <a:pt x="87027" y="1374261"/>
                  <a:pt x="108155" y="1339047"/>
                </a:cubicBezTo>
                <a:cubicBezTo>
                  <a:pt x="131822" y="1299602"/>
                  <a:pt x="113172" y="1247143"/>
                  <a:pt x="117987" y="1201395"/>
                </a:cubicBezTo>
                <a:cubicBezTo>
                  <a:pt x="123962" y="1144634"/>
                  <a:pt x="129342" y="1157498"/>
                  <a:pt x="147484" y="1103072"/>
                </a:cubicBezTo>
                <a:cubicBezTo>
                  <a:pt x="151757" y="1090252"/>
                  <a:pt x="151828" y="1076091"/>
                  <a:pt x="157316" y="1063743"/>
                </a:cubicBezTo>
                <a:cubicBezTo>
                  <a:pt x="165077" y="1046280"/>
                  <a:pt x="177753" y="1031408"/>
                  <a:pt x="186813" y="1014582"/>
                </a:cubicBezTo>
                <a:cubicBezTo>
                  <a:pt x="239952" y="915895"/>
                  <a:pt x="201813" y="960253"/>
                  <a:pt x="255639" y="906427"/>
                </a:cubicBezTo>
                <a:cubicBezTo>
                  <a:pt x="294047" y="829610"/>
                  <a:pt x="250815" y="901418"/>
                  <a:pt x="314632" y="837601"/>
                </a:cubicBezTo>
                <a:cubicBezTo>
                  <a:pt x="351772" y="800461"/>
                  <a:pt x="337830" y="800484"/>
                  <a:pt x="363793" y="758943"/>
                </a:cubicBezTo>
                <a:cubicBezTo>
                  <a:pt x="372478" y="745047"/>
                  <a:pt x="383458" y="732724"/>
                  <a:pt x="393290" y="719614"/>
                </a:cubicBezTo>
                <a:cubicBezTo>
                  <a:pt x="404102" y="687179"/>
                  <a:pt x="407110" y="676230"/>
                  <a:pt x="422787" y="640956"/>
                </a:cubicBezTo>
                <a:cubicBezTo>
                  <a:pt x="435283" y="612839"/>
                  <a:pt x="455398" y="577290"/>
                  <a:pt x="471948" y="552466"/>
                </a:cubicBezTo>
                <a:cubicBezTo>
                  <a:pt x="544915" y="443017"/>
                  <a:pt x="460051" y="574785"/>
                  <a:pt x="530942" y="483640"/>
                </a:cubicBezTo>
                <a:cubicBezTo>
                  <a:pt x="545452" y="464985"/>
                  <a:pt x="556718" y="444008"/>
                  <a:pt x="570271" y="424647"/>
                </a:cubicBezTo>
                <a:cubicBezTo>
                  <a:pt x="579668" y="411222"/>
                  <a:pt x="591083" y="399214"/>
                  <a:pt x="599768" y="385318"/>
                </a:cubicBezTo>
                <a:cubicBezTo>
                  <a:pt x="607536" y="372889"/>
                  <a:pt x="610913" y="357915"/>
                  <a:pt x="619432" y="345988"/>
                </a:cubicBezTo>
                <a:cubicBezTo>
                  <a:pt x="636636" y="321903"/>
                  <a:pt x="654909" y="312505"/>
                  <a:pt x="678426" y="296827"/>
                </a:cubicBezTo>
                <a:cubicBezTo>
                  <a:pt x="721032" y="300104"/>
                  <a:pt x="763843" y="301359"/>
                  <a:pt x="806245" y="306659"/>
                </a:cubicBezTo>
                <a:cubicBezTo>
                  <a:pt x="816529" y="307945"/>
                  <a:pt x="827721" y="309929"/>
                  <a:pt x="835742" y="316492"/>
                </a:cubicBezTo>
                <a:cubicBezTo>
                  <a:pt x="864440" y="339972"/>
                  <a:pt x="883547" y="374582"/>
                  <a:pt x="914400" y="395150"/>
                </a:cubicBezTo>
                <a:cubicBezTo>
                  <a:pt x="924232" y="401705"/>
                  <a:pt x="932579" y="411418"/>
                  <a:pt x="943897" y="414814"/>
                </a:cubicBezTo>
                <a:cubicBezTo>
                  <a:pt x="966094" y="421473"/>
                  <a:pt x="989780" y="421369"/>
                  <a:pt x="1012722" y="424647"/>
                </a:cubicBezTo>
                <a:cubicBezTo>
                  <a:pt x="1022554" y="411537"/>
                  <a:pt x="1031332" y="397566"/>
                  <a:pt x="1042219" y="385318"/>
                </a:cubicBezTo>
                <a:cubicBezTo>
                  <a:pt x="1077396" y="345745"/>
                  <a:pt x="1130027" y="308363"/>
                  <a:pt x="1150374" y="257498"/>
                </a:cubicBezTo>
                <a:cubicBezTo>
                  <a:pt x="1188455" y="162297"/>
                  <a:pt x="1147854" y="251444"/>
                  <a:pt x="1229032" y="129679"/>
                </a:cubicBezTo>
                <a:cubicBezTo>
                  <a:pt x="1235587" y="119847"/>
                  <a:pt x="1240341" y="108538"/>
                  <a:pt x="1248697" y="100182"/>
                </a:cubicBezTo>
                <a:cubicBezTo>
                  <a:pt x="1270516" y="78363"/>
                  <a:pt x="1312223" y="56790"/>
                  <a:pt x="1337187" y="41188"/>
                </a:cubicBezTo>
                <a:cubicBezTo>
                  <a:pt x="1347208" y="34925"/>
                  <a:pt x="1355823" y="26179"/>
                  <a:pt x="1366684" y="21524"/>
                </a:cubicBezTo>
                <a:cubicBezTo>
                  <a:pt x="1379105" y="16201"/>
                  <a:pt x="1393020" y="15404"/>
                  <a:pt x="1406013" y="11692"/>
                </a:cubicBezTo>
                <a:cubicBezTo>
                  <a:pt x="1415978" y="8845"/>
                  <a:pt x="1425678" y="5137"/>
                  <a:pt x="1435510" y="1859"/>
                </a:cubicBezTo>
                <a:cubicBezTo>
                  <a:pt x="1488871" y="5194"/>
                  <a:pt x="1575141" y="-15825"/>
                  <a:pt x="1622322" y="31356"/>
                </a:cubicBezTo>
                <a:cubicBezTo>
                  <a:pt x="1637161" y="46195"/>
                  <a:pt x="1648541" y="64131"/>
                  <a:pt x="1661651" y="80518"/>
                </a:cubicBezTo>
                <a:cubicBezTo>
                  <a:pt x="1664929" y="90350"/>
                  <a:pt x="1667141" y="100604"/>
                  <a:pt x="1671484" y="110014"/>
                </a:cubicBezTo>
                <a:cubicBezTo>
                  <a:pt x="1686840" y="143284"/>
                  <a:pt x="1704258" y="175563"/>
                  <a:pt x="1720645" y="208337"/>
                </a:cubicBezTo>
                <a:cubicBezTo>
                  <a:pt x="1730477" y="228001"/>
                  <a:pt x="1741686" y="247036"/>
                  <a:pt x="1750142" y="267330"/>
                </a:cubicBezTo>
                <a:cubicBezTo>
                  <a:pt x="1766529" y="306659"/>
                  <a:pt x="1782769" y="346050"/>
                  <a:pt x="1799303" y="385318"/>
                </a:cubicBezTo>
                <a:cubicBezTo>
                  <a:pt x="1808989" y="408322"/>
                  <a:pt x="1815958" y="432740"/>
                  <a:pt x="1828800" y="454143"/>
                </a:cubicBezTo>
                <a:cubicBezTo>
                  <a:pt x="1838632" y="470530"/>
                  <a:pt x="1849750" y="486212"/>
                  <a:pt x="1858297" y="503305"/>
                </a:cubicBezTo>
                <a:cubicBezTo>
                  <a:pt x="1925858" y="638428"/>
                  <a:pt x="1840851" y="479133"/>
                  <a:pt x="1887793" y="591795"/>
                </a:cubicBezTo>
                <a:cubicBezTo>
                  <a:pt x="1899068" y="618854"/>
                  <a:pt x="1915216" y="643665"/>
                  <a:pt x="1927122" y="670453"/>
                </a:cubicBezTo>
                <a:cubicBezTo>
                  <a:pt x="2027544" y="896403"/>
                  <a:pt x="1908971" y="653819"/>
                  <a:pt x="2005781" y="847434"/>
                </a:cubicBezTo>
                <a:cubicBezTo>
                  <a:pt x="2009058" y="863821"/>
                  <a:pt x="2010328" y="880741"/>
                  <a:pt x="2015613" y="896595"/>
                </a:cubicBezTo>
                <a:cubicBezTo>
                  <a:pt x="2020248" y="910500"/>
                  <a:pt x="2031420" y="921783"/>
                  <a:pt x="2035277" y="935924"/>
                </a:cubicBezTo>
                <a:cubicBezTo>
                  <a:pt x="2041375" y="958282"/>
                  <a:pt x="2041586" y="981845"/>
                  <a:pt x="2045110" y="1004750"/>
                </a:cubicBezTo>
                <a:cubicBezTo>
                  <a:pt x="2048141" y="1024454"/>
                  <a:pt x="2049697" y="1044510"/>
                  <a:pt x="2054942" y="1063743"/>
                </a:cubicBezTo>
                <a:cubicBezTo>
                  <a:pt x="2059586" y="1080771"/>
                  <a:pt x="2069534" y="1096000"/>
                  <a:pt x="2074606" y="1112905"/>
                </a:cubicBezTo>
                <a:cubicBezTo>
                  <a:pt x="2079408" y="1128912"/>
                  <a:pt x="2080042" y="1145943"/>
                  <a:pt x="2084439" y="1162066"/>
                </a:cubicBezTo>
                <a:cubicBezTo>
                  <a:pt x="2084440" y="1162071"/>
                  <a:pt x="2123766" y="1280049"/>
                  <a:pt x="2123768" y="1280053"/>
                </a:cubicBezTo>
                <a:cubicBezTo>
                  <a:pt x="2130323" y="1293163"/>
                  <a:pt x="2137479" y="1305988"/>
                  <a:pt x="2143432" y="1319382"/>
                </a:cubicBezTo>
                <a:cubicBezTo>
                  <a:pt x="2150600" y="1335510"/>
                  <a:pt x="2154526" y="1353115"/>
                  <a:pt x="2163097" y="1368543"/>
                </a:cubicBezTo>
                <a:cubicBezTo>
                  <a:pt x="2171055" y="1382868"/>
                  <a:pt x="2182761" y="1394762"/>
                  <a:pt x="2192593" y="1407872"/>
                </a:cubicBezTo>
                <a:cubicBezTo>
                  <a:pt x="2205394" y="1446271"/>
                  <a:pt x="2197636" y="1441655"/>
                  <a:pt x="2241755" y="1466866"/>
                </a:cubicBezTo>
                <a:cubicBezTo>
                  <a:pt x="2250753" y="1472008"/>
                  <a:pt x="2271251" y="1476698"/>
                  <a:pt x="2271251" y="1476698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5BBDA3-C60B-83B3-9056-C53C2DC92CD3}"/>
              </a:ext>
            </a:extLst>
          </p:cNvPr>
          <p:cNvSpPr/>
          <p:nvPr/>
        </p:nvSpPr>
        <p:spPr>
          <a:xfrm>
            <a:off x="1307690" y="2532158"/>
            <a:ext cx="2497393" cy="1626888"/>
          </a:xfrm>
          <a:custGeom>
            <a:avLst/>
            <a:gdLst>
              <a:gd name="connsiteX0" fmla="*/ 0 w 2310581"/>
              <a:gd name="connsiteY0" fmla="*/ 1435509 h 1435509"/>
              <a:gd name="connsiteX1" fmla="*/ 78658 w 2310581"/>
              <a:gd name="connsiteY1" fmla="*/ 1396180 h 1435509"/>
              <a:gd name="connsiteX2" fmla="*/ 147484 w 2310581"/>
              <a:gd name="connsiteY2" fmla="*/ 1376516 h 1435509"/>
              <a:gd name="connsiteX3" fmla="*/ 206477 w 2310581"/>
              <a:gd name="connsiteY3" fmla="*/ 1327355 h 1435509"/>
              <a:gd name="connsiteX4" fmla="*/ 255639 w 2310581"/>
              <a:gd name="connsiteY4" fmla="*/ 1219200 h 1435509"/>
              <a:gd name="connsiteX5" fmla="*/ 324464 w 2310581"/>
              <a:gd name="connsiteY5" fmla="*/ 1101213 h 1435509"/>
              <a:gd name="connsiteX6" fmla="*/ 334297 w 2310581"/>
              <a:gd name="connsiteY6" fmla="*/ 1022555 h 1435509"/>
              <a:gd name="connsiteX7" fmla="*/ 383458 w 2310581"/>
              <a:gd name="connsiteY7" fmla="*/ 894735 h 1435509"/>
              <a:gd name="connsiteX8" fmla="*/ 393290 w 2310581"/>
              <a:gd name="connsiteY8" fmla="*/ 766916 h 1435509"/>
              <a:gd name="connsiteX9" fmla="*/ 432619 w 2310581"/>
              <a:gd name="connsiteY9" fmla="*/ 707922 h 1435509"/>
              <a:gd name="connsiteX10" fmla="*/ 452284 w 2310581"/>
              <a:gd name="connsiteY10" fmla="*/ 658761 h 1435509"/>
              <a:gd name="connsiteX11" fmla="*/ 471948 w 2310581"/>
              <a:gd name="connsiteY11" fmla="*/ 599767 h 1435509"/>
              <a:gd name="connsiteX12" fmla="*/ 501445 w 2310581"/>
              <a:gd name="connsiteY12" fmla="*/ 560438 h 1435509"/>
              <a:gd name="connsiteX13" fmla="*/ 530942 w 2310581"/>
              <a:gd name="connsiteY13" fmla="*/ 540774 h 1435509"/>
              <a:gd name="connsiteX14" fmla="*/ 599768 w 2310581"/>
              <a:gd name="connsiteY14" fmla="*/ 501445 h 1435509"/>
              <a:gd name="connsiteX15" fmla="*/ 757084 w 2310581"/>
              <a:gd name="connsiteY15" fmla="*/ 511277 h 1435509"/>
              <a:gd name="connsiteX16" fmla="*/ 786581 w 2310581"/>
              <a:gd name="connsiteY16" fmla="*/ 521109 h 1435509"/>
              <a:gd name="connsiteX17" fmla="*/ 835742 w 2310581"/>
              <a:gd name="connsiteY17" fmla="*/ 540774 h 1435509"/>
              <a:gd name="connsiteX18" fmla="*/ 914400 w 2310581"/>
              <a:gd name="connsiteY18" fmla="*/ 560438 h 1435509"/>
              <a:gd name="connsiteX19" fmla="*/ 953729 w 2310581"/>
              <a:gd name="connsiteY19" fmla="*/ 550606 h 1435509"/>
              <a:gd name="connsiteX20" fmla="*/ 1012723 w 2310581"/>
              <a:gd name="connsiteY20" fmla="*/ 481780 h 1435509"/>
              <a:gd name="connsiteX21" fmla="*/ 1052052 w 2310581"/>
              <a:gd name="connsiteY21" fmla="*/ 442451 h 1435509"/>
              <a:gd name="connsiteX22" fmla="*/ 1061884 w 2310581"/>
              <a:gd name="connsiteY22" fmla="*/ 393290 h 1435509"/>
              <a:gd name="connsiteX23" fmla="*/ 1071716 w 2310581"/>
              <a:gd name="connsiteY23" fmla="*/ 363793 h 1435509"/>
              <a:gd name="connsiteX24" fmla="*/ 1101213 w 2310581"/>
              <a:gd name="connsiteY24" fmla="*/ 255638 h 1435509"/>
              <a:gd name="connsiteX25" fmla="*/ 1120877 w 2310581"/>
              <a:gd name="connsiteY25" fmla="*/ 226142 h 1435509"/>
              <a:gd name="connsiteX26" fmla="*/ 1130710 w 2310581"/>
              <a:gd name="connsiteY26" fmla="*/ 196645 h 1435509"/>
              <a:gd name="connsiteX27" fmla="*/ 1170039 w 2310581"/>
              <a:gd name="connsiteY27" fmla="*/ 157316 h 1435509"/>
              <a:gd name="connsiteX28" fmla="*/ 1238864 w 2310581"/>
              <a:gd name="connsiteY28" fmla="*/ 78658 h 1435509"/>
              <a:gd name="connsiteX29" fmla="*/ 1327355 w 2310581"/>
              <a:gd name="connsiteY29" fmla="*/ 29497 h 1435509"/>
              <a:gd name="connsiteX30" fmla="*/ 1406013 w 2310581"/>
              <a:gd name="connsiteY30" fmla="*/ 0 h 1435509"/>
              <a:gd name="connsiteX31" fmla="*/ 1514168 w 2310581"/>
              <a:gd name="connsiteY31" fmla="*/ 9832 h 1435509"/>
              <a:gd name="connsiteX32" fmla="*/ 1573161 w 2310581"/>
              <a:gd name="connsiteY32" fmla="*/ 78658 h 1435509"/>
              <a:gd name="connsiteX33" fmla="*/ 1632155 w 2310581"/>
              <a:gd name="connsiteY33" fmla="*/ 157316 h 1435509"/>
              <a:gd name="connsiteX34" fmla="*/ 1750142 w 2310581"/>
              <a:gd name="connsiteY34" fmla="*/ 393290 h 1435509"/>
              <a:gd name="connsiteX35" fmla="*/ 1799303 w 2310581"/>
              <a:gd name="connsiteY35" fmla="*/ 501445 h 1435509"/>
              <a:gd name="connsiteX36" fmla="*/ 1907458 w 2310581"/>
              <a:gd name="connsiteY36" fmla="*/ 688258 h 1435509"/>
              <a:gd name="connsiteX37" fmla="*/ 1927123 w 2310581"/>
              <a:gd name="connsiteY37" fmla="*/ 727587 h 1435509"/>
              <a:gd name="connsiteX38" fmla="*/ 1966452 w 2310581"/>
              <a:gd name="connsiteY38" fmla="*/ 835742 h 1435509"/>
              <a:gd name="connsiteX39" fmla="*/ 2005781 w 2310581"/>
              <a:gd name="connsiteY39" fmla="*/ 953729 h 1435509"/>
              <a:gd name="connsiteX40" fmla="*/ 2015613 w 2310581"/>
              <a:gd name="connsiteY40" fmla="*/ 1002890 h 1435509"/>
              <a:gd name="connsiteX41" fmla="*/ 2035277 w 2310581"/>
              <a:gd name="connsiteY41" fmla="*/ 1081548 h 1435509"/>
              <a:gd name="connsiteX42" fmla="*/ 2045110 w 2310581"/>
              <a:gd name="connsiteY42" fmla="*/ 1140542 h 1435509"/>
              <a:gd name="connsiteX43" fmla="*/ 2064774 w 2310581"/>
              <a:gd name="connsiteY43" fmla="*/ 1179871 h 1435509"/>
              <a:gd name="connsiteX44" fmla="*/ 2104103 w 2310581"/>
              <a:gd name="connsiteY44" fmla="*/ 1278193 h 1435509"/>
              <a:gd name="connsiteX45" fmla="*/ 2172929 w 2310581"/>
              <a:gd name="connsiteY45" fmla="*/ 1347019 h 1435509"/>
              <a:gd name="connsiteX46" fmla="*/ 2202426 w 2310581"/>
              <a:gd name="connsiteY46" fmla="*/ 1366684 h 1435509"/>
              <a:gd name="connsiteX47" fmla="*/ 2310581 w 2310581"/>
              <a:gd name="connsiteY47" fmla="*/ 1376516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10581" h="1435509">
                <a:moveTo>
                  <a:pt x="0" y="1435509"/>
                </a:moveTo>
                <a:cubicBezTo>
                  <a:pt x="26219" y="1422399"/>
                  <a:pt x="51440" y="1407067"/>
                  <a:pt x="78658" y="1396180"/>
                </a:cubicBezTo>
                <a:cubicBezTo>
                  <a:pt x="100811" y="1387319"/>
                  <a:pt x="126476" y="1387828"/>
                  <a:pt x="147484" y="1376516"/>
                </a:cubicBezTo>
                <a:cubicBezTo>
                  <a:pt x="170022" y="1364380"/>
                  <a:pt x="186813" y="1343742"/>
                  <a:pt x="206477" y="1327355"/>
                </a:cubicBezTo>
                <a:cubicBezTo>
                  <a:pt x="222864" y="1291303"/>
                  <a:pt x="237321" y="1254310"/>
                  <a:pt x="255639" y="1219200"/>
                </a:cubicBezTo>
                <a:cubicBezTo>
                  <a:pt x="276700" y="1178833"/>
                  <a:pt x="307554" y="1143488"/>
                  <a:pt x="324464" y="1101213"/>
                </a:cubicBezTo>
                <a:cubicBezTo>
                  <a:pt x="334277" y="1076679"/>
                  <a:pt x="327038" y="1047962"/>
                  <a:pt x="334297" y="1022555"/>
                </a:cubicBezTo>
                <a:cubicBezTo>
                  <a:pt x="346838" y="978662"/>
                  <a:pt x="367071" y="937342"/>
                  <a:pt x="383458" y="894735"/>
                </a:cubicBezTo>
                <a:cubicBezTo>
                  <a:pt x="386735" y="852129"/>
                  <a:pt x="382415" y="808241"/>
                  <a:pt x="393290" y="766916"/>
                </a:cubicBezTo>
                <a:cubicBezTo>
                  <a:pt x="399305" y="744060"/>
                  <a:pt x="423841" y="729865"/>
                  <a:pt x="432619" y="707922"/>
                </a:cubicBezTo>
                <a:cubicBezTo>
                  <a:pt x="439174" y="691535"/>
                  <a:pt x="446252" y="675348"/>
                  <a:pt x="452284" y="658761"/>
                </a:cubicBezTo>
                <a:cubicBezTo>
                  <a:pt x="459368" y="639281"/>
                  <a:pt x="459511" y="616350"/>
                  <a:pt x="471948" y="599767"/>
                </a:cubicBezTo>
                <a:cubicBezTo>
                  <a:pt x="481780" y="586657"/>
                  <a:pt x="489857" y="572025"/>
                  <a:pt x="501445" y="560438"/>
                </a:cubicBezTo>
                <a:cubicBezTo>
                  <a:pt x="509801" y="552082"/>
                  <a:pt x="521326" y="547642"/>
                  <a:pt x="530942" y="540774"/>
                </a:cubicBezTo>
                <a:cubicBezTo>
                  <a:pt x="583028" y="503570"/>
                  <a:pt x="551900" y="517400"/>
                  <a:pt x="599768" y="501445"/>
                </a:cubicBezTo>
                <a:cubicBezTo>
                  <a:pt x="652207" y="504722"/>
                  <a:pt x="704832" y="505777"/>
                  <a:pt x="757084" y="511277"/>
                </a:cubicBezTo>
                <a:cubicBezTo>
                  <a:pt x="767391" y="512362"/>
                  <a:pt x="776877" y="517470"/>
                  <a:pt x="786581" y="521109"/>
                </a:cubicBezTo>
                <a:cubicBezTo>
                  <a:pt x="803107" y="527306"/>
                  <a:pt x="819216" y="534577"/>
                  <a:pt x="835742" y="540774"/>
                </a:cubicBezTo>
                <a:cubicBezTo>
                  <a:pt x="870292" y="553730"/>
                  <a:pt x="872492" y="552057"/>
                  <a:pt x="914400" y="560438"/>
                </a:cubicBezTo>
                <a:cubicBezTo>
                  <a:pt x="927510" y="557161"/>
                  <a:pt x="943177" y="559048"/>
                  <a:pt x="953729" y="550606"/>
                </a:cubicBezTo>
                <a:cubicBezTo>
                  <a:pt x="977324" y="531730"/>
                  <a:pt x="992397" y="504138"/>
                  <a:pt x="1012723" y="481780"/>
                </a:cubicBezTo>
                <a:cubicBezTo>
                  <a:pt x="1025194" y="468062"/>
                  <a:pt x="1038942" y="455561"/>
                  <a:pt x="1052052" y="442451"/>
                </a:cubicBezTo>
                <a:cubicBezTo>
                  <a:pt x="1055329" y="426064"/>
                  <a:pt x="1057831" y="409503"/>
                  <a:pt x="1061884" y="393290"/>
                </a:cubicBezTo>
                <a:cubicBezTo>
                  <a:pt x="1064398" y="383235"/>
                  <a:pt x="1069202" y="373848"/>
                  <a:pt x="1071716" y="363793"/>
                </a:cubicBezTo>
                <a:cubicBezTo>
                  <a:pt x="1084934" y="310919"/>
                  <a:pt x="1077105" y="309880"/>
                  <a:pt x="1101213" y="255638"/>
                </a:cubicBezTo>
                <a:cubicBezTo>
                  <a:pt x="1106012" y="244840"/>
                  <a:pt x="1115592" y="236711"/>
                  <a:pt x="1120877" y="226142"/>
                </a:cubicBezTo>
                <a:cubicBezTo>
                  <a:pt x="1125512" y="216872"/>
                  <a:pt x="1124686" y="205079"/>
                  <a:pt x="1130710" y="196645"/>
                </a:cubicBezTo>
                <a:cubicBezTo>
                  <a:pt x="1141486" y="181559"/>
                  <a:pt x="1157973" y="171393"/>
                  <a:pt x="1170039" y="157316"/>
                </a:cubicBezTo>
                <a:cubicBezTo>
                  <a:pt x="1227156" y="90678"/>
                  <a:pt x="1133106" y="171197"/>
                  <a:pt x="1238864" y="78658"/>
                </a:cubicBezTo>
                <a:cubicBezTo>
                  <a:pt x="1261992" y="58421"/>
                  <a:pt x="1303675" y="42653"/>
                  <a:pt x="1327355" y="29497"/>
                </a:cubicBezTo>
                <a:cubicBezTo>
                  <a:pt x="1384322" y="-2151"/>
                  <a:pt x="1326080" y="15986"/>
                  <a:pt x="1406013" y="0"/>
                </a:cubicBezTo>
                <a:cubicBezTo>
                  <a:pt x="1442065" y="3277"/>
                  <a:pt x="1478771" y="2247"/>
                  <a:pt x="1514168" y="9832"/>
                </a:cubicBezTo>
                <a:cubicBezTo>
                  <a:pt x="1546843" y="16834"/>
                  <a:pt x="1558158" y="56988"/>
                  <a:pt x="1573161" y="78658"/>
                </a:cubicBezTo>
                <a:cubicBezTo>
                  <a:pt x="1591817" y="105605"/>
                  <a:pt x="1617498" y="128002"/>
                  <a:pt x="1632155" y="157316"/>
                </a:cubicBezTo>
                <a:cubicBezTo>
                  <a:pt x="1671484" y="235974"/>
                  <a:pt x="1713751" y="313230"/>
                  <a:pt x="1750142" y="393290"/>
                </a:cubicBezTo>
                <a:cubicBezTo>
                  <a:pt x="1766529" y="429342"/>
                  <a:pt x="1780667" y="466503"/>
                  <a:pt x="1799303" y="501445"/>
                </a:cubicBezTo>
                <a:cubicBezTo>
                  <a:pt x="1833164" y="564934"/>
                  <a:pt x="1875278" y="623901"/>
                  <a:pt x="1907458" y="688258"/>
                </a:cubicBezTo>
                <a:lnTo>
                  <a:pt x="1927123" y="727587"/>
                </a:lnTo>
                <a:cubicBezTo>
                  <a:pt x="1948594" y="813472"/>
                  <a:pt x="1921316" y="713229"/>
                  <a:pt x="1966452" y="835742"/>
                </a:cubicBezTo>
                <a:cubicBezTo>
                  <a:pt x="1980784" y="874642"/>
                  <a:pt x="1994083" y="913957"/>
                  <a:pt x="2005781" y="953729"/>
                </a:cubicBezTo>
                <a:cubicBezTo>
                  <a:pt x="2010496" y="969761"/>
                  <a:pt x="2011855" y="986606"/>
                  <a:pt x="2015613" y="1002890"/>
                </a:cubicBezTo>
                <a:cubicBezTo>
                  <a:pt x="2021690" y="1029224"/>
                  <a:pt x="2030834" y="1054890"/>
                  <a:pt x="2035277" y="1081548"/>
                </a:cubicBezTo>
                <a:cubicBezTo>
                  <a:pt x="2038555" y="1101213"/>
                  <a:pt x="2039381" y="1121447"/>
                  <a:pt x="2045110" y="1140542"/>
                </a:cubicBezTo>
                <a:cubicBezTo>
                  <a:pt x="2049322" y="1154581"/>
                  <a:pt x="2059628" y="1166147"/>
                  <a:pt x="2064774" y="1179871"/>
                </a:cubicBezTo>
                <a:cubicBezTo>
                  <a:pt x="2092875" y="1254809"/>
                  <a:pt x="2047515" y="1183880"/>
                  <a:pt x="2104103" y="1278193"/>
                </a:cubicBezTo>
                <a:cubicBezTo>
                  <a:pt x="2127701" y="1317522"/>
                  <a:pt x="2136222" y="1320799"/>
                  <a:pt x="2172929" y="1347019"/>
                </a:cubicBezTo>
                <a:cubicBezTo>
                  <a:pt x="2182545" y="1353888"/>
                  <a:pt x="2191025" y="1363575"/>
                  <a:pt x="2202426" y="1366684"/>
                </a:cubicBezTo>
                <a:cubicBezTo>
                  <a:pt x="2242948" y="1377736"/>
                  <a:pt x="2272482" y="1376516"/>
                  <a:pt x="2310581" y="13765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8CF3D0-D56C-7E4B-91E7-5B5D1E8D477F}"/>
              </a:ext>
            </a:extLst>
          </p:cNvPr>
          <p:cNvCxnSpPr>
            <a:cxnSpLocks/>
          </p:cNvCxnSpPr>
          <p:nvPr/>
        </p:nvCxnSpPr>
        <p:spPr>
          <a:xfrm flipH="1">
            <a:off x="2113950" y="2772899"/>
            <a:ext cx="4917" cy="15546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AFDB32-A191-CEC2-053B-2BFB023D9603}"/>
              </a:ext>
            </a:extLst>
          </p:cNvPr>
          <p:cNvCxnSpPr>
            <a:cxnSpLocks/>
          </p:cNvCxnSpPr>
          <p:nvPr/>
        </p:nvCxnSpPr>
        <p:spPr>
          <a:xfrm flipV="1">
            <a:off x="2984095" y="2532157"/>
            <a:ext cx="0" cy="18013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D24E2A-CF2E-F309-02A4-CE83E50DACB1}"/>
              </a:ext>
            </a:extLst>
          </p:cNvPr>
          <p:cNvSpPr txBox="1"/>
          <p:nvPr/>
        </p:nvSpPr>
        <p:spPr>
          <a:xfrm>
            <a:off x="3943832" y="2070492"/>
            <a:ext cx="212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Lithium Acetate</a:t>
            </a:r>
          </a:p>
          <a:p>
            <a:r>
              <a:rPr lang="en-US" dirty="0">
                <a:solidFill>
                  <a:schemeClr val="accent2"/>
                </a:solidFill>
              </a:rPr>
              <a:t>Lithium Nitrate</a:t>
            </a:r>
          </a:p>
          <a:p>
            <a:r>
              <a:rPr lang="en-US" dirty="0">
                <a:solidFill>
                  <a:srgbClr val="FF0000"/>
                </a:solidFill>
              </a:rPr>
              <a:t>Lithium Perchlorate</a:t>
            </a:r>
          </a:p>
        </p:txBody>
      </p:sp>
    </p:spTree>
    <p:extLst>
      <p:ext uri="{BB962C8B-B14F-4D97-AF65-F5344CB8AC3E}">
        <p14:creationId xmlns:p14="http://schemas.microsoft.com/office/powerpoint/2010/main" val="2323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40444-866D-8D2B-B7A9-E28B02DC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49639" b="43107"/>
          <a:stretch/>
        </p:blipFill>
        <p:spPr>
          <a:xfrm>
            <a:off x="456135" y="921103"/>
            <a:ext cx="4607477" cy="45554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ABEB22-8DA9-3644-AEFA-583E196445DC}"/>
              </a:ext>
            </a:extLst>
          </p:cNvPr>
          <p:cNvCxnSpPr>
            <a:cxnSpLocks/>
          </p:cNvCxnSpPr>
          <p:nvPr/>
        </p:nvCxnSpPr>
        <p:spPr>
          <a:xfrm flipV="1">
            <a:off x="2059677" y="2930013"/>
            <a:ext cx="0" cy="169884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F5C6F-FFEE-AD1D-2267-94598A78C455}"/>
              </a:ext>
            </a:extLst>
          </p:cNvPr>
          <p:cNvCxnSpPr>
            <a:cxnSpLocks/>
          </p:cNvCxnSpPr>
          <p:nvPr/>
        </p:nvCxnSpPr>
        <p:spPr>
          <a:xfrm flipV="1">
            <a:off x="2059331" y="3373331"/>
            <a:ext cx="0" cy="12555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0B0D1-121F-88DE-CD9A-B4A107B9FE06}"/>
              </a:ext>
            </a:extLst>
          </p:cNvPr>
          <p:cNvCxnSpPr>
            <a:cxnSpLocks/>
          </p:cNvCxnSpPr>
          <p:nvPr/>
        </p:nvCxnSpPr>
        <p:spPr>
          <a:xfrm flipV="1">
            <a:off x="2059331" y="3614960"/>
            <a:ext cx="0" cy="10138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FAFFD1-7DD8-CB59-F601-CCCEC3D3D122}"/>
              </a:ext>
            </a:extLst>
          </p:cNvPr>
          <p:cNvCxnSpPr>
            <a:cxnSpLocks/>
          </p:cNvCxnSpPr>
          <p:nvPr/>
        </p:nvCxnSpPr>
        <p:spPr>
          <a:xfrm flipH="1">
            <a:off x="961778" y="4628854"/>
            <a:ext cx="3785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E01F08-981A-D48B-413E-A5F4E2824B57}"/>
              </a:ext>
            </a:extLst>
          </p:cNvPr>
          <p:cNvSpPr txBox="1"/>
          <p:nvPr/>
        </p:nvSpPr>
        <p:spPr>
          <a:xfrm>
            <a:off x="4812508" y="1530317"/>
            <a:ext cx="180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Ac: 	1.86</a:t>
            </a:r>
          </a:p>
          <a:p>
            <a:r>
              <a:rPr lang="en-US" dirty="0"/>
              <a:t>NO3:	1.37</a:t>
            </a:r>
          </a:p>
          <a:p>
            <a:r>
              <a:rPr lang="en-US" dirty="0"/>
              <a:t>ClO4:	1.11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D3BB66-CE40-1C42-31B3-307D8A4BC0C2}"/>
              </a:ext>
            </a:extLst>
          </p:cNvPr>
          <p:cNvCxnSpPr>
            <a:cxnSpLocks/>
          </p:cNvCxnSpPr>
          <p:nvPr/>
        </p:nvCxnSpPr>
        <p:spPr>
          <a:xfrm flipV="1">
            <a:off x="3576225" y="1796425"/>
            <a:ext cx="0" cy="28324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452151-1B58-5B6F-8890-345D24764DA7}"/>
              </a:ext>
            </a:extLst>
          </p:cNvPr>
          <p:cNvCxnSpPr>
            <a:cxnSpLocks/>
          </p:cNvCxnSpPr>
          <p:nvPr/>
        </p:nvCxnSpPr>
        <p:spPr>
          <a:xfrm flipV="1">
            <a:off x="3575392" y="2591590"/>
            <a:ext cx="0" cy="20325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C469B7-90EC-C220-0D94-D170495299D5}"/>
              </a:ext>
            </a:extLst>
          </p:cNvPr>
          <p:cNvCxnSpPr>
            <a:cxnSpLocks/>
          </p:cNvCxnSpPr>
          <p:nvPr/>
        </p:nvCxnSpPr>
        <p:spPr>
          <a:xfrm flipV="1">
            <a:off x="3575392" y="3344091"/>
            <a:ext cx="0" cy="12800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C676D-E768-6A4F-5236-78185B1B7774}"/>
              </a:ext>
            </a:extLst>
          </p:cNvPr>
          <p:cNvSpPr txBox="1"/>
          <p:nvPr/>
        </p:nvSpPr>
        <p:spPr>
          <a:xfrm>
            <a:off x="4812508" y="2582115"/>
            <a:ext cx="180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Ac: 	1.40</a:t>
            </a:r>
          </a:p>
          <a:p>
            <a:r>
              <a:rPr lang="en-US" dirty="0"/>
              <a:t>NO3:	2.22</a:t>
            </a:r>
          </a:p>
          <a:p>
            <a:r>
              <a:rPr lang="en-US" dirty="0"/>
              <a:t>ClO4:	3.10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3A0642-F515-9E1B-7937-E86E51D6694D}"/>
              </a:ext>
            </a:extLst>
          </p:cNvPr>
          <p:cNvSpPr txBox="1"/>
          <p:nvPr/>
        </p:nvSpPr>
        <p:spPr>
          <a:xfrm>
            <a:off x="8975594" y="1391817"/>
            <a:ext cx="216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DDA/DDAA</a:t>
            </a:r>
          </a:p>
          <a:p>
            <a:r>
              <a:rPr lang="en-US" dirty="0"/>
              <a:t>Ac: 	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0.75</a:t>
            </a:r>
          </a:p>
          <a:p>
            <a:r>
              <a:rPr lang="en-US" dirty="0"/>
              <a:t>NO3:	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1.62</a:t>
            </a:r>
            <a:endParaRPr lang="en-US" dirty="0"/>
          </a:p>
          <a:p>
            <a:r>
              <a:rPr lang="en-US" dirty="0"/>
              <a:t>ClO4:	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2.79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6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1E1C5AF96D14298BF63680C7C5ABA" ma:contentTypeVersion="11" ma:contentTypeDescription="Create a new document." ma:contentTypeScope="" ma:versionID="761fa3712b568c6f11bc1ace9b1e6f60">
  <xsd:schema xmlns:xsd="http://www.w3.org/2001/XMLSchema" xmlns:xs="http://www.w3.org/2001/XMLSchema" xmlns:p="http://schemas.microsoft.com/office/2006/metadata/properties" xmlns:ns3="4fd51543-988e-47d5-828c-8ef2152254b9" targetNamespace="http://schemas.microsoft.com/office/2006/metadata/properties" ma:root="true" ma:fieldsID="57fcc2d2b6786e5bb5e70729086d9bb9" ns3:_="">
    <xsd:import namespace="4fd51543-988e-47d5-828c-8ef2152254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51543-988e-47d5-828c-8ef215225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d51543-988e-47d5-828c-8ef2152254b9" xsi:nil="true"/>
  </documentManagement>
</p:properties>
</file>

<file path=customXml/itemProps1.xml><?xml version="1.0" encoding="utf-8"?>
<ds:datastoreItem xmlns:ds="http://schemas.openxmlformats.org/officeDocument/2006/customXml" ds:itemID="{0CA1EA0B-2719-4B83-B936-6E1E3A6E8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51543-988e-47d5-828c-8ef2152254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DBEB46-CA3A-4BE0-8216-10CA67088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3DABB-6BB6-4C77-9F40-23B55A138E62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4fd51543-988e-47d5-828c-8ef2152254b9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Expectation</vt:lpstr>
      <vt:lpstr>PowerPoint Presentation</vt:lpstr>
    </vt:vector>
  </TitlesOfParts>
  <Company>Northwestern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Vieira Da Motta Missaka</dc:creator>
  <cp:lastModifiedBy>Guilherme Vieira Da Motta Missaka</cp:lastModifiedBy>
  <cp:revision>1</cp:revision>
  <dcterms:created xsi:type="dcterms:W3CDTF">2025-06-16T16:24:44Z</dcterms:created>
  <dcterms:modified xsi:type="dcterms:W3CDTF">2025-06-16T21:02:09Z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0x010100C181E1C5AF96D14298BF63680C7C5ABA</vt:lpwstr>
  </property>
</Properties>
</file>