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43" r:id="rId3"/>
    <p:sldId id="288" r:id="rId4"/>
    <p:sldId id="352" r:id="rId5"/>
    <p:sldId id="350" r:id="rId6"/>
    <p:sldId id="349" r:id="rId7"/>
    <p:sldId id="353" r:id="rId8"/>
    <p:sldId id="289" r:id="rId9"/>
    <p:sldId id="354" r:id="rId10"/>
    <p:sldId id="307" r:id="rId11"/>
    <p:sldId id="355" r:id="rId12"/>
    <p:sldId id="356" r:id="rId13"/>
    <p:sldId id="270" r:id="rId14"/>
    <p:sldId id="357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712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43C7-DD15-41C8-8351-FA33E77C5250}" type="datetimeFigureOut">
              <a:rPr lang="en-US" smtClean="0"/>
              <a:pPr/>
              <a:t>26-10-14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0D43E-CAC3-4345-BC1B-1CEBAD1A78A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AF83-2530-43F8-9D73-7BB4D4E8DBDF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660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AF83-2530-43F8-9D73-7BB4D4E8DBDF}" type="slidenum">
              <a:rPr lang="es-CL" smtClean="0"/>
              <a:pPr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112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AF83-2530-43F8-9D73-7BB4D4E8DBDF}" type="slidenum">
              <a:rPr lang="es-CL" smtClean="0"/>
              <a:pPr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1121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483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26-10-14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26-10-14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26-10-14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26-10-14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26-10-14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26-10-14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26-10-14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26-10-14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26-10-14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26-10-14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26-10-14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5E5B6-756B-44E9-BE8E-33EB0C1B17A8}" type="datetimeFigureOut">
              <a:rPr lang="en-US" smtClean="0"/>
              <a:pPr/>
              <a:t>26-10-14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tackoverflow.com/a/16059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/>
          </a:bodyPr>
          <a:lstStyle/>
          <a:p>
            <a:r>
              <a:rPr lang="es-CL" sz="6600" dirty="0" smtClean="0">
                <a:solidFill>
                  <a:schemeClr val="accent2"/>
                </a:solidFill>
              </a:rPr>
              <a:t>Ayudantía _</a:t>
            </a:r>
            <a:endParaRPr lang="es-CL" sz="6600" dirty="0">
              <a:solidFill>
                <a:schemeClr val="accent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es-CL" dirty="0" smtClean="0"/>
              <a:t>WPF 2</a:t>
            </a:r>
          </a:p>
        </p:txBody>
      </p:sp>
      <p:pic>
        <p:nvPicPr>
          <p:cNvPr id="1026" name="Picture 2" descr="C:\Users\BWG Remote\Dropbox\Documents\Experimentos LaTeX\Experimento 4 - Guías de Ejercicio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8640"/>
            <a:ext cx="1195388" cy="13843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403648" y="620688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Pontificia Universidad </a:t>
            </a:r>
            <a:r>
              <a:rPr lang="es-CL" sz="1400" dirty="0" smtClean="0"/>
              <a:t>Católica </a:t>
            </a:r>
            <a:r>
              <a:rPr lang="es-CL" sz="1400" dirty="0"/>
              <a:t>de Chile</a:t>
            </a:r>
          </a:p>
          <a:p>
            <a:r>
              <a:rPr lang="es-CL" sz="1400" dirty="0" smtClean="0"/>
              <a:t>Escuela de Ingeniera</a:t>
            </a:r>
          </a:p>
          <a:p>
            <a:r>
              <a:rPr lang="es-CL" sz="1400" dirty="0" smtClean="0"/>
              <a:t>Departamento de Ciencias de la Computación</a:t>
            </a:r>
            <a:endParaRPr lang="es-CL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835696" y="1628800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IIC2233 </a:t>
            </a:r>
            <a:r>
              <a:rPr lang="es-CL" sz="2000" dirty="0" smtClean="0"/>
              <a:t>- Programación </a:t>
            </a:r>
            <a:r>
              <a:rPr lang="es-CL" sz="2000" dirty="0"/>
              <a:t>Avanzada </a:t>
            </a:r>
            <a:r>
              <a:rPr lang="es-CL" sz="2000" dirty="0" smtClean="0"/>
              <a:t>(</a:t>
            </a:r>
            <a:r>
              <a:rPr lang="es-CL" sz="2000" dirty="0"/>
              <a:t>2</a:t>
            </a:r>
            <a:r>
              <a:rPr lang="es-CL" sz="2000" dirty="0" smtClean="0"/>
              <a:t>/2014)</a:t>
            </a:r>
            <a:endParaRPr lang="es-CL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DispatcherTimer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Cada cierto intervalo de tiempo queremos que se ejecute algo.</a:t>
            </a: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3356992"/>
            <a:ext cx="9144000" cy="2739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dias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horas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minutos = 0;</a:t>
            </a:r>
          </a:p>
          <a:p>
            <a:r>
              <a:rPr lang="es-ES_tradnl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s-ES_trad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segundos = 2;</a:t>
            </a:r>
          </a:p>
          <a:p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milisegundos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200;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DispatcherTimer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timer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DispatcherTimer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timer.Interval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TimeSpan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(dias, horas, minutos, segundos,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milisegundos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timer.Tick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MetodoAEjecutar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timer.Start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928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DispatcherTimer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Cada cierto intervalo de tiempo queremos que se ejecute algo.</a:t>
            </a: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83568" y="3284984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MetodoAEjecutar(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sender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i-FI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EventArgs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e)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357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Storyboards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66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Tip</a:t>
            </a:r>
            <a:r>
              <a:rPr lang="es-CL" sz="6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de Programación: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2856"/>
            <a:ext cx="8964488" cy="4525963"/>
          </a:xfrm>
        </p:spPr>
        <p:txBody>
          <a:bodyPr>
            <a:normAutofit/>
          </a:bodyPr>
          <a:lstStyle/>
          <a:p>
            <a:pPr lvl="1" algn="r">
              <a:buNone/>
            </a:pPr>
            <a:r>
              <a:rPr lang="es-CL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CL" sz="6600" dirty="0" smtClean="0">
                <a:solidFill>
                  <a:schemeClr val="accent2"/>
                </a:solidFill>
              </a:rPr>
              <a:t>#666:</a:t>
            </a:r>
          </a:p>
          <a:p>
            <a:pPr lvl="1" algn="r">
              <a:buNone/>
            </a:pPr>
            <a:r>
              <a:rPr lang="es-CL" sz="6600" dirty="0" smtClean="0">
                <a:solidFill>
                  <a:schemeClr val="accent2"/>
                </a:solidFill>
              </a:rPr>
              <a:t>Mostrar Consola en WPF </a:t>
            </a:r>
            <a:r>
              <a:rPr lang="es-CL" sz="6600" dirty="0" smtClean="0">
                <a:solidFill>
                  <a:schemeClr val="accent2"/>
                </a:solidFill>
              </a:rPr>
              <a:t/>
            </a:r>
            <a:br>
              <a:rPr lang="es-CL" sz="6600" dirty="0" smtClean="0">
                <a:solidFill>
                  <a:schemeClr val="accent2"/>
                </a:solidFill>
              </a:rPr>
            </a:br>
            <a:r>
              <a:rPr lang="da-DK" sz="3600" dirty="0">
                <a:solidFill>
                  <a:schemeClr val="accent2"/>
                </a:solidFill>
                <a:hlinkClick r:id="rId3"/>
              </a:rPr>
              <a:t>http://stackoverflow.com/a/</a:t>
            </a:r>
            <a:r>
              <a:rPr lang="da-DK" sz="3600" dirty="0" smtClean="0">
                <a:solidFill>
                  <a:schemeClr val="accent2"/>
                </a:solidFill>
                <a:hlinkClick r:id="rId3"/>
              </a:rPr>
              <a:t>160597</a:t>
            </a:r>
            <a:endParaRPr lang="da-DK" sz="3600" dirty="0" smtClean="0">
              <a:solidFill>
                <a:schemeClr val="accent2"/>
              </a:solidFill>
            </a:endParaRPr>
          </a:p>
          <a:p>
            <a:pPr lvl="1" algn="r">
              <a:buNone/>
            </a:pPr>
            <a:r>
              <a:rPr lang="da-DK" dirty="0" smtClean="0">
                <a:solidFill>
                  <a:schemeClr val="accent2"/>
                </a:solidFill>
              </a:rPr>
              <a:t>”Output Type” en </a:t>
            </a:r>
            <a:r>
              <a:rPr lang="da-DK" dirty="0" err="1" smtClean="0">
                <a:solidFill>
                  <a:schemeClr val="accent2"/>
                </a:solidFill>
              </a:rPr>
              <a:t>español</a:t>
            </a:r>
            <a:r>
              <a:rPr lang="da-DK" dirty="0" smtClean="0">
                <a:solidFill>
                  <a:schemeClr val="accent2"/>
                </a:solidFill>
              </a:rPr>
              <a:t> es ”</a:t>
            </a:r>
            <a:r>
              <a:rPr lang="da-DK" dirty="0" err="1" smtClean="0">
                <a:solidFill>
                  <a:schemeClr val="accent2"/>
                </a:solidFill>
              </a:rPr>
              <a:t>Tipo</a:t>
            </a:r>
            <a:r>
              <a:rPr lang="da-DK" dirty="0" smtClean="0">
                <a:solidFill>
                  <a:schemeClr val="accent2"/>
                </a:solidFill>
              </a:rPr>
              <a:t> de </a:t>
            </a:r>
            <a:r>
              <a:rPr lang="da-DK" dirty="0" err="1" smtClean="0">
                <a:solidFill>
                  <a:schemeClr val="accent2"/>
                </a:solidFill>
              </a:rPr>
              <a:t>resultado</a:t>
            </a:r>
            <a:r>
              <a:rPr lang="da-DK" dirty="0" smtClean="0">
                <a:solidFill>
                  <a:schemeClr val="accent2"/>
                </a:solidFill>
              </a:rPr>
              <a:t>”.</a:t>
            </a:r>
            <a:endParaRPr lang="es-CL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66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Tip</a:t>
            </a:r>
            <a:r>
              <a:rPr lang="es-CL" sz="6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de Programación: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7935144" cy="4525963"/>
          </a:xfrm>
        </p:spPr>
        <p:txBody>
          <a:bodyPr>
            <a:normAutofit/>
          </a:bodyPr>
          <a:lstStyle/>
          <a:p>
            <a:pPr lvl="1" algn="r">
              <a:buNone/>
            </a:pPr>
            <a:r>
              <a:rPr lang="es-CL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CL" sz="5400" dirty="0" smtClean="0">
                <a:solidFill>
                  <a:schemeClr val="accent2"/>
                </a:solidFill>
              </a:rPr>
              <a:t>#</a:t>
            </a:r>
            <a:r>
              <a:rPr lang="es-CL" sz="5400" dirty="0" smtClean="0">
                <a:solidFill>
                  <a:schemeClr val="accent2"/>
                </a:solidFill>
              </a:rPr>
              <a:t>10</a:t>
            </a:r>
            <a:r>
              <a:rPr lang="es-CL" sz="5400" dirty="0" smtClean="0">
                <a:solidFill>
                  <a:schemeClr val="accent2"/>
                </a:solidFill>
              </a:rPr>
              <a:t>:</a:t>
            </a:r>
            <a:endParaRPr lang="es-CL" sz="6600" dirty="0" smtClean="0">
              <a:solidFill>
                <a:schemeClr val="accent2"/>
              </a:solidFill>
            </a:endParaRPr>
          </a:p>
          <a:p>
            <a:pPr lvl="1" algn="r">
              <a:buNone/>
            </a:pPr>
            <a:r>
              <a:rPr lang="es-CL" sz="4400" dirty="0" smtClean="0">
                <a:solidFill>
                  <a:schemeClr val="accent2"/>
                </a:solidFill>
              </a:rPr>
              <a:t>C</a:t>
            </a:r>
            <a:r>
              <a:rPr lang="es-CL" sz="4400" dirty="0" smtClean="0">
                <a:solidFill>
                  <a:schemeClr val="accent2"/>
                </a:solidFill>
              </a:rPr>
              <a:t>ómo generar documentación.</a:t>
            </a:r>
          </a:p>
          <a:p>
            <a:pPr lvl="1" algn="r">
              <a:buNone/>
            </a:pPr>
            <a:r>
              <a:rPr lang="es-CL" sz="4000" dirty="0" smtClean="0">
                <a:solidFill>
                  <a:schemeClr val="accent2"/>
                </a:solidFill>
              </a:rPr>
              <a:t>Escribir “///” arriba de un método, campo, constructor, etc.</a:t>
            </a:r>
            <a:endParaRPr lang="es-CL" sz="4000" dirty="0" smtClean="0">
              <a:solidFill>
                <a:schemeClr val="accent2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23528" y="3861048"/>
            <a:ext cx="828092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v-SE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summary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Descripción.</a:t>
            </a:r>
          </a:p>
          <a:p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sv-SE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summary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s-ES_tradnl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_tradnl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="input1"&gt;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Qué es el parámetro 1.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s-ES_tradnl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s-ES_tradnl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_tradnl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="input2"&gt;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Qué es el parámetro 2.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s-ES_tradnl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s-ES_tradnl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returns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Qué significa el retorno.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s-ES_tradnl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returns</a:t>
            </a:r>
            <a:r>
              <a:rPr lang="es-ES_trad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Metodo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input1,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input2)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817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Control de Asistencia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Contenidos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UserControl</a:t>
            </a:r>
          </a:p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Animaciones:</a:t>
            </a:r>
          </a:p>
          <a:p>
            <a:pPr lvl="2">
              <a:buFont typeface="Arial"/>
              <a:buChar char="•"/>
            </a:pPr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DispatcherTimer</a:t>
            </a: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Arial"/>
              <a:buChar char="•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Storyboard </a:t>
            </a:r>
          </a:p>
          <a:p>
            <a:pPr lvl="2">
              <a:buFont typeface="Arial"/>
              <a:buChar char="•"/>
            </a:pP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Arial"/>
              <a:buChar char="•"/>
            </a:pPr>
            <a:r>
              <a:rPr lang="es-CL" sz="2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s-CL" sz="26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s-CL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Tx/>
              <a:buChar char="-"/>
            </a:pPr>
            <a:endParaRPr lang="es-CL" sz="2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Al fin y al cabo todos los elementos de la interfaz visual son </a:t>
            </a:r>
            <a:r>
              <a:rPr lang="es-ES" b="1" dirty="0" smtClean="0">
                <a:solidFill>
                  <a:schemeClr val="accent2"/>
                </a:solidFill>
              </a:rPr>
              <a:t>controles</a:t>
            </a:r>
            <a:r>
              <a:rPr lang="es-ES" dirty="0" smtClean="0">
                <a:solidFill>
                  <a:srgbClr val="7F7F7F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A nosotros nos gusta </a:t>
            </a:r>
            <a:r>
              <a:rPr lang="es-ES" dirty="0" smtClean="0">
                <a:solidFill>
                  <a:schemeClr val="accent2"/>
                </a:solidFill>
              </a:rPr>
              <a:t>re-utilizar </a:t>
            </a:r>
            <a:r>
              <a:rPr lang="es-ES" dirty="0" smtClean="0">
                <a:solidFill>
                  <a:srgbClr val="7F7F7F"/>
                </a:solidFill>
              </a:rPr>
              <a:t>recursos y código.</a:t>
            </a:r>
          </a:p>
          <a:p>
            <a:pPr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También nos gusta tener códigos </a:t>
            </a:r>
            <a:r>
              <a:rPr lang="es-ES" dirty="0" smtClean="0">
                <a:solidFill>
                  <a:srgbClr val="C0504D"/>
                </a:solidFill>
              </a:rPr>
              <a:t>modulares</a:t>
            </a:r>
            <a:r>
              <a:rPr lang="es-ES" dirty="0" smtClean="0">
                <a:solidFill>
                  <a:srgbClr val="7F7F7F"/>
                </a:solidFill>
              </a:rPr>
              <a:t> y no tirar todo al </a:t>
            </a:r>
            <a:r>
              <a:rPr lang="es-ES" i="1" dirty="0" err="1" smtClean="0">
                <a:solidFill>
                  <a:srgbClr val="7F7F7F"/>
                </a:solidFill>
              </a:rPr>
              <a:t>main</a:t>
            </a:r>
            <a:r>
              <a:rPr lang="es-ES" dirty="0" smtClean="0">
                <a:solidFill>
                  <a:srgbClr val="7F7F7F"/>
                </a:solidFill>
              </a:rPr>
              <a:t>.</a:t>
            </a:r>
          </a:p>
          <a:p>
            <a:pPr lvl="1">
              <a:buFontTx/>
              <a:buChar char="-"/>
            </a:pP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UserControl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5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s-ES_tradnl" dirty="0">
                <a:solidFill>
                  <a:srgbClr val="7F7F7F"/>
                </a:solidFill>
              </a:rPr>
              <a:t>Heredan comportamiento </a:t>
            </a:r>
            <a:r>
              <a:rPr lang="es-ES_tradnl" dirty="0" smtClean="0">
                <a:solidFill>
                  <a:srgbClr val="7F7F7F"/>
                </a:solidFill>
              </a:rPr>
              <a:t>de </a:t>
            </a:r>
            <a:r>
              <a:rPr lang="es-ES_tradnl" i="1" dirty="0" smtClean="0">
                <a:solidFill>
                  <a:srgbClr val="C0504D"/>
                </a:solidFill>
              </a:rPr>
              <a:t>Control</a:t>
            </a:r>
            <a:r>
              <a:rPr lang="es-ES_tradnl" dirty="0" smtClean="0">
                <a:solidFill>
                  <a:srgbClr val="7F7F7F"/>
                </a:solidFill>
              </a:rPr>
              <a:t>.</a:t>
            </a:r>
            <a:endParaRPr lang="es-ES" dirty="0" smtClean="0">
              <a:solidFill>
                <a:srgbClr val="7F7F7F"/>
              </a:solidFill>
            </a:endParaRPr>
          </a:p>
          <a:p>
            <a:pPr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Al igual que una clase, se le puede agregar: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Constructor personalizado.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Métodos.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Campos.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Eventos.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Etc.</a:t>
            </a:r>
          </a:p>
          <a:p>
            <a:pPr lvl="1">
              <a:buFontTx/>
              <a:buChar char="-"/>
            </a:pP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UserControl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8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60833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8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UserControl</a:t>
            </a:r>
            <a:endParaRPr lang="es-CL" dirty="0">
              <a:solidFill>
                <a:schemeClr val="accent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32856"/>
            <a:ext cx="8268505" cy="259228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19672" y="1556792"/>
            <a:ext cx="1291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7F7F7F"/>
                </a:solidFill>
              </a:rPr>
              <a:t>Teléfono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300192" y="1556792"/>
            <a:ext cx="970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7F7F7F"/>
                </a:solidFill>
              </a:rPr>
              <a:t>Tablet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83568" y="5085184"/>
            <a:ext cx="7857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7F7F7F"/>
                </a:solidFill>
              </a:rPr>
              <a:t>De manera análoga en otras plataformas, la idea es la misma.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843808" y="5517232"/>
            <a:ext cx="336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En </a:t>
            </a:r>
            <a:r>
              <a:rPr lang="es-ES" dirty="0" err="1" smtClean="0">
                <a:solidFill>
                  <a:srgbClr val="7F7F7F"/>
                </a:solidFill>
              </a:rPr>
              <a:t>Android</a:t>
            </a:r>
            <a:r>
              <a:rPr lang="es-ES" dirty="0" smtClean="0">
                <a:solidFill>
                  <a:srgbClr val="7F7F7F"/>
                </a:solidFill>
              </a:rPr>
              <a:t> se llaman “</a:t>
            </a:r>
            <a:r>
              <a:rPr lang="es-ES" dirty="0" err="1" smtClean="0">
                <a:solidFill>
                  <a:srgbClr val="7F7F7F"/>
                </a:solidFill>
              </a:rPr>
              <a:t>fragments</a:t>
            </a:r>
            <a:r>
              <a:rPr lang="es-ES" dirty="0" smtClean="0">
                <a:solidFill>
                  <a:srgbClr val="7F7F7F"/>
                </a:solidFill>
              </a:rPr>
              <a:t>”</a:t>
            </a:r>
            <a:endParaRPr lang="es-E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1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ES" sz="4400" dirty="0" smtClean="0">
                <a:solidFill>
                  <a:srgbClr val="7F7F7F"/>
                </a:solidFill>
              </a:rPr>
              <a:t>¿Cómo agregar uno?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UserControl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2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-7213"/>
            <a:ext cx="7345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2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341</Words>
  <Application>Microsoft Macintosh PowerPoint</Application>
  <PresentationFormat>Presentación en pantalla (4:3)</PresentationFormat>
  <Paragraphs>78</Paragraphs>
  <Slides>15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Ayudantía _</vt:lpstr>
      <vt:lpstr>Contenidos</vt:lpstr>
      <vt:lpstr>UserControl</vt:lpstr>
      <vt:lpstr>UserControl</vt:lpstr>
      <vt:lpstr>Presentación de PowerPoint</vt:lpstr>
      <vt:lpstr>UserControl</vt:lpstr>
      <vt:lpstr>UserControl</vt:lpstr>
      <vt:lpstr>Presentación de PowerPoint</vt:lpstr>
      <vt:lpstr>Presentación de PowerPoint</vt:lpstr>
      <vt:lpstr>DispatcherTimer</vt:lpstr>
      <vt:lpstr>DispatcherTimer</vt:lpstr>
      <vt:lpstr>Storyboards</vt:lpstr>
      <vt:lpstr>Tip de Programación:</vt:lpstr>
      <vt:lpstr>Tip de Programación:</vt:lpstr>
      <vt:lpstr>Control de Asistencia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2</dc:title>
  <dc:creator>José Pedro Canales</dc:creator>
  <cp:lastModifiedBy>Patricio</cp:lastModifiedBy>
  <cp:revision>99</cp:revision>
  <dcterms:created xsi:type="dcterms:W3CDTF">2013-03-23T22:24:48Z</dcterms:created>
  <dcterms:modified xsi:type="dcterms:W3CDTF">2014-10-26T23:54:21Z</dcterms:modified>
</cp:coreProperties>
</file>