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43" r:id="rId3"/>
    <p:sldId id="288" r:id="rId4"/>
    <p:sldId id="352" r:id="rId5"/>
    <p:sldId id="350" r:id="rId6"/>
    <p:sldId id="349" r:id="rId7"/>
    <p:sldId id="353" r:id="rId8"/>
    <p:sldId id="289" r:id="rId9"/>
    <p:sldId id="354" r:id="rId10"/>
    <p:sldId id="307" r:id="rId11"/>
    <p:sldId id="355" r:id="rId12"/>
    <p:sldId id="356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71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43C7-DD15-41C8-8351-FA33E77C5250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D43E-CAC3-4345-BC1B-1CEBAD1A78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660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12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83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E5B6-756B-44E9-BE8E-33EB0C1B17A8}" type="datetimeFigureOut">
              <a:rPr lang="en-US" smtClean="0"/>
              <a:pPr/>
              <a:t>25-10-14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tackoverflow.com/a/16059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s-CL" sz="6600" dirty="0" smtClean="0">
                <a:solidFill>
                  <a:schemeClr val="accent2"/>
                </a:solidFill>
              </a:rPr>
              <a:t>Ayudantía </a:t>
            </a:r>
            <a:r>
              <a:rPr lang="es-CL" sz="6600" dirty="0" smtClean="0">
                <a:solidFill>
                  <a:schemeClr val="accent2"/>
                </a:solidFill>
              </a:rPr>
              <a:t>_</a:t>
            </a:r>
            <a:endParaRPr lang="es-CL" sz="6600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es-CL" dirty="0" smtClean="0"/>
              <a:t>WPF 2</a:t>
            </a:r>
            <a:endParaRPr lang="es-CL" dirty="0" smtClean="0"/>
          </a:p>
        </p:txBody>
      </p:sp>
      <p:pic>
        <p:nvPicPr>
          <p:cNvPr id="1026" name="Picture 2" descr="C:\Users\BWG Remote\Dropbox\Documents\Experimentos LaTeX\Experimento 4 - Guías de Ejercicio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1195388" cy="13843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403648" y="620688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Pontificia Universidad </a:t>
            </a:r>
            <a:r>
              <a:rPr lang="es-CL" sz="1400" dirty="0" smtClean="0"/>
              <a:t>Católica </a:t>
            </a:r>
            <a:r>
              <a:rPr lang="es-CL" sz="1400" dirty="0"/>
              <a:t>de Chile</a:t>
            </a:r>
          </a:p>
          <a:p>
            <a:r>
              <a:rPr lang="es-CL" sz="1400" dirty="0" smtClean="0"/>
              <a:t>Escuela de Ingeniera</a:t>
            </a:r>
          </a:p>
          <a:p>
            <a:r>
              <a:rPr lang="es-CL" sz="1400" dirty="0" smtClean="0"/>
              <a:t>Departamento de Ciencias de la Computación</a:t>
            </a:r>
            <a:endParaRPr lang="es-CL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62880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IIC2233 </a:t>
            </a:r>
            <a:r>
              <a:rPr lang="es-CL" sz="2000" dirty="0" smtClean="0"/>
              <a:t>- Programación </a:t>
            </a:r>
            <a:r>
              <a:rPr lang="es-CL" sz="2000" dirty="0"/>
              <a:t>Avanzada </a:t>
            </a:r>
            <a:r>
              <a:rPr lang="es-CL" sz="2000" dirty="0" smtClean="0"/>
              <a:t>(</a:t>
            </a:r>
            <a:r>
              <a:rPr lang="es-CL" sz="2000" dirty="0"/>
              <a:t>2</a:t>
            </a:r>
            <a:r>
              <a:rPr lang="es-CL" sz="2000" dirty="0" smtClean="0"/>
              <a:t>/2014)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DispatcherTimer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Cada cierto intervalo de tiempo queremos que se ejecute algo.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3356992"/>
            <a:ext cx="9144000" cy="273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dias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horas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minutos = 0;</a:t>
            </a:r>
          </a:p>
          <a:p>
            <a:r>
              <a:rPr lang="es-ES_trad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s-ES_trad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segundos = 2;</a:t>
            </a:r>
          </a:p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milisegundos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200;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DispatcherTimer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timer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DispatcherTimer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timer.Interval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(dias, horas, minutos, segundos,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milisegundos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timer.Tick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MetodoAEjecutar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timer.Start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92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DispatcherTimer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Cada cierto intervalo de tiempo queremos que se ejecute algo.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3284984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MetodoAEjecutar(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i-FI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5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Storyboards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2856"/>
            <a:ext cx="7935144" cy="4525963"/>
          </a:xfrm>
        </p:spPr>
        <p:txBody>
          <a:bodyPr>
            <a:normAutofit/>
          </a:bodyPr>
          <a:lstStyle/>
          <a:p>
            <a:pPr lvl="1" algn="r">
              <a:buNone/>
            </a:pPr>
            <a:r>
              <a:rPr lang="es-CL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CL" sz="6600" dirty="0" smtClean="0">
                <a:solidFill>
                  <a:schemeClr val="accent2"/>
                </a:solidFill>
              </a:rPr>
              <a:t>#666:</a:t>
            </a:r>
          </a:p>
          <a:p>
            <a:pPr lvl="1" algn="r">
              <a:buNone/>
            </a:pPr>
            <a:r>
              <a:rPr lang="es-CL" sz="6600" dirty="0" smtClean="0">
                <a:solidFill>
                  <a:schemeClr val="accent2"/>
                </a:solidFill>
              </a:rPr>
              <a:t>Consola</a:t>
            </a:r>
            <a:r>
              <a:rPr lang="es-CL" sz="6600" dirty="0" smtClean="0">
                <a:solidFill>
                  <a:schemeClr val="accent2"/>
                </a:solidFill>
              </a:rPr>
              <a:t> </a:t>
            </a:r>
            <a:r>
              <a:rPr lang="es-CL" sz="6600" dirty="0" smtClean="0">
                <a:solidFill>
                  <a:schemeClr val="accent2"/>
                </a:solidFill>
              </a:rPr>
              <a:t/>
            </a:r>
            <a:br>
              <a:rPr lang="es-CL" sz="6600" dirty="0" smtClean="0">
                <a:solidFill>
                  <a:schemeClr val="accent2"/>
                </a:solidFill>
              </a:rPr>
            </a:br>
            <a:r>
              <a:rPr lang="da-DK" sz="3600" dirty="0">
                <a:solidFill>
                  <a:schemeClr val="accent2"/>
                </a:solidFill>
                <a:hlinkClick r:id="rId3"/>
              </a:rPr>
              <a:t>http://stackoverflow.com/a/</a:t>
            </a:r>
            <a:r>
              <a:rPr lang="da-DK" sz="3600" dirty="0" smtClean="0">
                <a:solidFill>
                  <a:schemeClr val="accent2"/>
                </a:solidFill>
                <a:hlinkClick r:id="rId3"/>
              </a:rPr>
              <a:t>160597</a:t>
            </a:r>
            <a:endParaRPr lang="da-DK" sz="3600" dirty="0" smtClean="0">
              <a:solidFill>
                <a:schemeClr val="accent2"/>
              </a:solidFill>
            </a:endParaRPr>
          </a:p>
          <a:p>
            <a:pPr lvl="1" algn="r">
              <a:buNone/>
            </a:pPr>
            <a:r>
              <a:rPr lang="da-DK" dirty="0" smtClean="0">
                <a:solidFill>
                  <a:schemeClr val="accent2"/>
                </a:solidFill>
              </a:rPr>
              <a:t>”Output Type” en </a:t>
            </a:r>
            <a:r>
              <a:rPr lang="da-DK" dirty="0" err="1" smtClean="0">
                <a:solidFill>
                  <a:schemeClr val="accent2"/>
                </a:solidFill>
              </a:rPr>
              <a:t>español</a:t>
            </a:r>
            <a:r>
              <a:rPr lang="da-DK" dirty="0" smtClean="0">
                <a:solidFill>
                  <a:schemeClr val="accent2"/>
                </a:solidFill>
              </a:rPr>
              <a:t> es ”</a:t>
            </a:r>
            <a:r>
              <a:rPr lang="da-DK" dirty="0" err="1" smtClean="0">
                <a:solidFill>
                  <a:schemeClr val="accent2"/>
                </a:solidFill>
              </a:rPr>
              <a:t>Tipo</a:t>
            </a:r>
            <a:r>
              <a:rPr lang="da-DK" dirty="0" smtClean="0">
                <a:solidFill>
                  <a:schemeClr val="accent2"/>
                </a:solidFill>
              </a:rPr>
              <a:t> de </a:t>
            </a:r>
            <a:r>
              <a:rPr lang="da-DK" dirty="0" err="1" smtClean="0">
                <a:solidFill>
                  <a:schemeClr val="accent2"/>
                </a:solidFill>
              </a:rPr>
              <a:t>resultado</a:t>
            </a:r>
            <a:r>
              <a:rPr lang="da-DK" dirty="0" smtClean="0">
                <a:solidFill>
                  <a:schemeClr val="accent2"/>
                </a:solidFill>
              </a:rPr>
              <a:t>”.</a:t>
            </a:r>
            <a:endParaRPr lang="es-CL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Control de Asistencia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Contenidos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UserControl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Animaciones:</a:t>
            </a:r>
          </a:p>
          <a:p>
            <a:pPr lvl="2">
              <a:buFont typeface="Arial"/>
              <a:buChar char="•"/>
            </a:pP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DispatcherTimer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Arial"/>
              <a:buChar char="•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Storyboard </a:t>
            </a:r>
          </a:p>
          <a:p>
            <a:pPr lvl="2">
              <a:buFont typeface="Arial"/>
              <a:buChar char="•"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Al fin y al cabo todos los elementos de la interfaz visual son </a:t>
            </a:r>
            <a:r>
              <a:rPr lang="es-ES" b="1" dirty="0" smtClean="0">
                <a:solidFill>
                  <a:schemeClr val="accent2"/>
                </a:solidFill>
              </a:rPr>
              <a:t>controles</a:t>
            </a:r>
            <a:r>
              <a:rPr lang="es-ES" dirty="0" smtClean="0">
                <a:solidFill>
                  <a:srgbClr val="7F7F7F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 nosotros nos gusta </a:t>
            </a:r>
            <a:r>
              <a:rPr lang="es-ES" dirty="0" smtClean="0">
                <a:solidFill>
                  <a:schemeClr val="accent2"/>
                </a:solidFill>
              </a:rPr>
              <a:t>re-utilizar </a:t>
            </a:r>
            <a:r>
              <a:rPr lang="es-ES" dirty="0" smtClean="0">
                <a:solidFill>
                  <a:srgbClr val="7F7F7F"/>
                </a:solidFill>
              </a:rPr>
              <a:t>recursos y c</a:t>
            </a:r>
            <a:r>
              <a:rPr lang="es-ES" dirty="0" smtClean="0">
                <a:solidFill>
                  <a:srgbClr val="7F7F7F"/>
                </a:solidFill>
              </a:rPr>
              <a:t>ódigo.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También nos gusta tener códigos </a:t>
            </a:r>
            <a:r>
              <a:rPr lang="es-ES" dirty="0" smtClean="0">
                <a:solidFill>
                  <a:srgbClr val="C0504D"/>
                </a:solidFill>
              </a:rPr>
              <a:t>modulares</a:t>
            </a:r>
            <a:r>
              <a:rPr lang="es-ES" dirty="0" smtClean="0">
                <a:solidFill>
                  <a:srgbClr val="7F7F7F"/>
                </a:solidFill>
              </a:rPr>
              <a:t> y no tirar todo al </a:t>
            </a:r>
            <a:r>
              <a:rPr lang="es-ES" i="1" dirty="0" err="1" smtClean="0">
                <a:solidFill>
                  <a:srgbClr val="7F7F7F"/>
                </a:solidFill>
              </a:rPr>
              <a:t>main</a:t>
            </a:r>
            <a:r>
              <a:rPr lang="es-ES" dirty="0" smtClean="0">
                <a:solidFill>
                  <a:srgbClr val="7F7F7F"/>
                </a:solidFill>
              </a:rPr>
              <a:t>.</a:t>
            </a:r>
            <a:endParaRPr lang="es-ES" dirty="0" smtClean="0">
              <a:solidFill>
                <a:srgbClr val="7F7F7F"/>
              </a:solidFill>
            </a:endParaRPr>
          </a:p>
          <a:p>
            <a:pPr lvl="1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5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ES_tradnl" dirty="0">
                <a:solidFill>
                  <a:srgbClr val="7F7F7F"/>
                </a:solidFill>
              </a:rPr>
              <a:t>Heredan comportamiento </a:t>
            </a:r>
            <a:r>
              <a:rPr lang="es-ES_tradnl" dirty="0" smtClean="0">
                <a:solidFill>
                  <a:srgbClr val="7F7F7F"/>
                </a:solidFill>
              </a:rPr>
              <a:t>de </a:t>
            </a:r>
            <a:r>
              <a:rPr lang="es-ES_tradnl" i="1" dirty="0" smtClean="0">
                <a:solidFill>
                  <a:srgbClr val="C0504D"/>
                </a:solidFill>
              </a:rPr>
              <a:t>Control</a:t>
            </a:r>
            <a:r>
              <a:rPr lang="es-ES_tradnl" dirty="0" smtClean="0">
                <a:solidFill>
                  <a:srgbClr val="7F7F7F"/>
                </a:solidFill>
              </a:rPr>
              <a:t>.</a:t>
            </a:r>
            <a:endParaRPr lang="es-ES" dirty="0" smtClean="0">
              <a:solidFill>
                <a:srgbClr val="7F7F7F"/>
              </a:solidFill>
            </a:endParaRP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Al igual que una clase, se le puede agregar: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Constructor personalizado.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M</a:t>
            </a:r>
            <a:r>
              <a:rPr lang="es-ES" dirty="0" smtClean="0">
                <a:solidFill>
                  <a:srgbClr val="7F7F7F"/>
                </a:solidFill>
              </a:rPr>
              <a:t>étodos.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Campos.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Eventos.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Etc.</a:t>
            </a:r>
            <a:endParaRPr lang="es-ES" dirty="0" smtClean="0">
              <a:solidFill>
                <a:srgbClr val="7F7F7F"/>
              </a:solidFill>
            </a:endParaRPr>
          </a:p>
          <a:p>
            <a:pPr lvl="1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6083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268505" cy="25922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19672" y="1556792"/>
            <a:ext cx="12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Tel</a:t>
            </a:r>
            <a:r>
              <a:rPr lang="es-ES" sz="2400" dirty="0" smtClean="0">
                <a:solidFill>
                  <a:srgbClr val="7F7F7F"/>
                </a:solidFill>
              </a:rPr>
              <a:t>éfono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00192" y="1556792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Tablet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3568" y="5085184"/>
            <a:ext cx="785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De manera an</a:t>
            </a:r>
            <a:r>
              <a:rPr lang="es-ES" sz="2400" dirty="0" smtClean="0">
                <a:solidFill>
                  <a:srgbClr val="7F7F7F"/>
                </a:solidFill>
              </a:rPr>
              <a:t>áloga en otras plataformas, la idea es la misma.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843808" y="5517232"/>
            <a:ext cx="33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En </a:t>
            </a:r>
            <a:r>
              <a:rPr lang="es-ES" dirty="0" err="1" smtClean="0">
                <a:solidFill>
                  <a:srgbClr val="7F7F7F"/>
                </a:solidFill>
              </a:rPr>
              <a:t>Android</a:t>
            </a:r>
            <a:r>
              <a:rPr lang="es-ES" dirty="0" smtClean="0">
                <a:solidFill>
                  <a:srgbClr val="7F7F7F"/>
                </a:solidFill>
              </a:rPr>
              <a:t> se llaman “</a:t>
            </a:r>
            <a:r>
              <a:rPr lang="es-ES" dirty="0" err="1" smtClean="0">
                <a:solidFill>
                  <a:srgbClr val="7F7F7F"/>
                </a:solidFill>
              </a:rPr>
              <a:t>fragments</a:t>
            </a:r>
            <a:r>
              <a:rPr lang="es-ES" dirty="0" smtClean="0">
                <a:solidFill>
                  <a:srgbClr val="7F7F7F"/>
                </a:solidFill>
              </a:rPr>
              <a:t>”</a:t>
            </a:r>
            <a:endParaRPr lang="es-E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1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4400" dirty="0" smtClean="0">
                <a:solidFill>
                  <a:srgbClr val="7F7F7F"/>
                </a:solidFill>
              </a:rPr>
              <a:t>¿C</a:t>
            </a:r>
            <a:r>
              <a:rPr lang="es-ES" sz="4400" dirty="0" smtClean="0">
                <a:solidFill>
                  <a:srgbClr val="7F7F7F"/>
                </a:solidFill>
              </a:rPr>
              <a:t>ómo agregar uno?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-7213"/>
            <a:ext cx="734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245</Words>
  <Application>Microsoft Macintosh PowerPoint</Application>
  <PresentationFormat>Presentación en pantalla (4:3)</PresentationFormat>
  <Paragraphs>63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Ayudantía _</vt:lpstr>
      <vt:lpstr>Contenidos</vt:lpstr>
      <vt:lpstr>UserControl</vt:lpstr>
      <vt:lpstr>UserControl</vt:lpstr>
      <vt:lpstr>Presentación de PowerPoint</vt:lpstr>
      <vt:lpstr>UserControl</vt:lpstr>
      <vt:lpstr>UserControl</vt:lpstr>
      <vt:lpstr>Presentación de PowerPoint</vt:lpstr>
      <vt:lpstr>Presentación de PowerPoint</vt:lpstr>
      <vt:lpstr>DispatcherTimer</vt:lpstr>
      <vt:lpstr>DispatcherTimer</vt:lpstr>
      <vt:lpstr>Storyboards</vt:lpstr>
      <vt:lpstr>Tip de Programación:</vt:lpstr>
      <vt:lpstr>Control de Asistencia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José Pedro Canales</dc:creator>
  <cp:lastModifiedBy>Patricio</cp:lastModifiedBy>
  <cp:revision>97</cp:revision>
  <dcterms:created xsi:type="dcterms:W3CDTF">2013-03-23T22:24:48Z</dcterms:created>
  <dcterms:modified xsi:type="dcterms:W3CDTF">2014-10-26T03:34:08Z</dcterms:modified>
</cp:coreProperties>
</file>