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82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43C7-DD15-41C8-8351-FA33E77C5250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0D43E-CAC3-4345-BC1B-1CEBAD1A78A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AF83-2530-43F8-9D73-7BB4D4E8DBDF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6605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E5B6-756B-44E9-BE8E-33EB0C1B17A8}" type="datetimeFigureOut">
              <a:rPr lang="en-US" smtClean="0"/>
              <a:pPr/>
              <a:t>15-10-14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es-CL" sz="6600" dirty="0" smtClean="0">
                <a:solidFill>
                  <a:schemeClr val="accent2"/>
                </a:solidFill>
              </a:rPr>
              <a:t>How to backend</a:t>
            </a:r>
            <a:endParaRPr lang="es-CL" sz="6600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4149080"/>
            <a:ext cx="4240560" cy="1752600"/>
          </a:xfrm>
        </p:spPr>
        <p:txBody>
          <a:bodyPr/>
          <a:lstStyle/>
          <a:p>
            <a:pPr algn="l"/>
            <a:r>
              <a:rPr lang="es-CL" dirty="0" smtClean="0"/>
              <a:t>C</a:t>
            </a:r>
            <a:r>
              <a:rPr lang="es-CL" dirty="0" smtClean="0"/>
              <a:t>ómo básicamente crear una lógica por detrás.</a:t>
            </a:r>
            <a:endParaRPr lang="es-CL" dirty="0" smtClean="0"/>
          </a:p>
        </p:txBody>
      </p:sp>
      <p:pic>
        <p:nvPicPr>
          <p:cNvPr id="1026" name="Picture 2" descr="C:\Users\BWG Remote\Dropbox\Documents\Experimentos LaTeX\Experimento 4 - Guías de Ejercicio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1195388" cy="13843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403648" y="620688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Pontificia Universidad </a:t>
            </a:r>
            <a:r>
              <a:rPr lang="es-CL" sz="1400" dirty="0" smtClean="0"/>
              <a:t>Católica </a:t>
            </a:r>
            <a:r>
              <a:rPr lang="es-CL" sz="1400" dirty="0"/>
              <a:t>de Chile</a:t>
            </a:r>
          </a:p>
          <a:p>
            <a:r>
              <a:rPr lang="es-CL" sz="1400" dirty="0" smtClean="0"/>
              <a:t>Escuela de Ingeniera</a:t>
            </a:r>
          </a:p>
          <a:p>
            <a:r>
              <a:rPr lang="es-CL" sz="1400" dirty="0" smtClean="0"/>
              <a:t>Departamento de Ciencias de la Computación</a:t>
            </a:r>
            <a:endParaRPr lang="es-CL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835696" y="1628800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IIC2233 </a:t>
            </a:r>
            <a:r>
              <a:rPr lang="es-CL" sz="2000" dirty="0" smtClean="0"/>
              <a:t>- Programación </a:t>
            </a:r>
            <a:r>
              <a:rPr lang="es-CL" sz="2000" dirty="0"/>
              <a:t>Avanzada </a:t>
            </a:r>
            <a:r>
              <a:rPr lang="es-CL" sz="2000" dirty="0" smtClean="0"/>
              <a:t>(</a:t>
            </a:r>
            <a:r>
              <a:rPr lang="es-CL" sz="2000" dirty="0"/>
              <a:t>2</a:t>
            </a:r>
            <a:r>
              <a:rPr lang="es-CL" sz="2000" dirty="0" smtClean="0"/>
              <a:t>/2014)</a:t>
            </a:r>
            <a:endParaRPr lang="es-CL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077072"/>
            <a:ext cx="1300065" cy="1772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¿</a:t>
            </a:r>
            <a:r>
              <a:rPr lang="en-US" dirty="0" err="1" smtClean="0">
                <a:solidFill>
                  <a:schemeClr val="accent2"/>
                </a:solidFill>
              </a:rPr>
              <a:t>C</a:t>
            </a:r>
            <a:r>
              <a:rPr lang="en-US" dirty="0" err="1" smtClean="0">
                <a:solidFill>
                  <a:schemeClr val="accent2"/>
                </a:solidFill>
              </a:rPr>
              <a:t>ómo</a:t>
            </a:r>
            <a:r>
              <a:rPr lang="en-US" dirty="0" smtClean="0">
                <a:solidFill>
                  <a:schemeClr val="accent2"/>
                </a:solidFill>
              </a:rPr>
              <a:t> lo </a:t>
            </a:r>
            <a:r>
              <a:rPr lang="en-US" dirty="0" err="1" smtClean="0">
                <a:solidFill>
                  <a:schemeClr val="accent2"/>
                </a:solidFill>
              </a:rPr>
              <a:t>uso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El nuevo proyecto est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á dentro de otro </a:t>
            </a:r>
            <a:r>
              <a:rPr lang="es-CL" sz="3200" b="1" dirty="0" smtClean="0">
                <a:solidFill>
                  <a:srgbClr val="C0504D"/>
                </a:solidFill>
              </a:rPr>
              <a:t>namespace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Luego, solo serán accesibles los tipos que sean </a:t>
            </a:r>
            <a:r>
              <a:rPr lang="es-CL" sz="3200" dirty="0" smtClean="0">
                <a:solidFill>
                  <a:srgbClr val="C0504D"/>
                </a:solidFill>
              </a:rPr>
              <a:t>public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2">
              <a:buFont typeface="Courier New"/>
              <a:buChar char="o"/>
            </a:pPr>
            <a:r>
              <a:rPr lang="es-CL" sz="1800" dirty="0" smtClean="0">
                <a:solidFill>
                  <a:schemeClr val="bg1">
                    <a:lumMod val="50000"/>
                  </a:schemeClr>
                </a:solidFill>
              </a:rPr>
              <a:t>Recuerdan que por defecto todo lo que no tenga declarado un modificador de accesibilidad será privado.</a:t>
            </a:r>
          </a:p>
          <a:p>
            <a:pPr lvl="2">
              <a:buFont typeface="Courier New"/>
              <a:buChar char="o"/>
            </a:pPr>
            <a:endParaRPr lang="es-CL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prstClr val="white">
                    <a:lumMod val="50000"/>
                  </a:prstClr>
                </a:solidFill>
              </a:rPr>
              <a:t>La idea es que el frontend sea la representaci</a:t>
            </a:r>
            <a:r>
              <a:rPr lang="es-CL" sz="3200" dirty="0" smtClean="0">
                <a:solidFill>
                  <a:prstClr val="white">
                    <a:lumMod val="50000"/>
                  </a:prstClr>
                </a:solidFill>
              </a:rPr>
              <a:t>ón visual del backend.</a:t>
            </a:r>
            <a:endParaRPr lang="es-CL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Tx/>
              <a:buChar char="-"/>
            </a:pP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7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0"/>
            <a:ext cx="9144000" cy="6832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977" y="3584356"/>
            <a:ext cx="4824536" cy="3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"/>
            <a:ext cx="9144000" cy="68199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645024"/>
            <a:ext cx="2065730" cy="29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¿Para </a:t>
            </a:r>
            <a:r>
              <a:rPr lang="en-US" dirty="0" err="1" smtClean="0">
                <a:solidFill>
                  <a:schemeClr val="accent2"/>
                </a:solidFill>
              </a:rPr>
              <a:t>qu</a:t>
            </a:r>
            <a:r>
              <a:rPr lang="en-US" dirty="0" err="1" smtClean="0">
                <a:solidFill>
                  <a:schemeClr val="accent2"/>
                </a:solidFill>
              </a:rPr>
              <a:t>é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En los proyectos, desde tiempos inmemorables, ha sido una </a:t>
            </a:r>
            <a:r>
              <a:rPr lang="es-CL" sz="3200" dirty="0" smtClean="0">
                <a:solidFill>
                  <a:schemeClr val="accent2"/>
                </a:solidFill>
              </a:rPr>
              <a:t>buena pr</a:t>
            </a:r>
            <a:r>
              <a:rPr lang="es-CL" sz="3200" dirty="0" smtClean="0">
                <a:solidFill>
                  <a:schemeClr val="accent2"/>
                </a:solidFill>
              </a:rPr>
              <a:t>áctica 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separar la lógica de la interfaz gráfica (</a:t>
            </a:r>
            <a:r>
              <a:rPr lang="es-CL" sz="3200" i="1" dirty="0" smtClean="0">
                <a:solidFill>
                  <a:schemeClr val="bg1">
                    <a:lumMod val="50000"/>
                  </a:schemeClr>
                </a:solidFill>
              </a:rPr>
              <a:t>GUI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lvl="2">
              <a:buFont typeface="Arial"/>
              <a:buChar char="•"/>
            </a:pPr>
            <a:endParaRPr lang="es-CL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Las ventajas son</a:t>
            </a:r>
            <a:r>
              <a:rPr lang="es-CL" sz="26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2">
              <a:buFont typeface="Courier New"/>
              <a:buChar char="o"/>
            </a:pPr>
            <a:r>
              <a:rPr lang="es-CL" sz="2200" dirty="0" smtClean="0">
                <a:solidFill>
                  <a:schemeClr val="bg1">
                    <a:lumMod val="50000"/>
                  </a:schemeClr>
                </a:solidFill>
              </a:rPr>
              <a:t>Mejor mantenibilidad.</a:t>
            </a:r>
          </a:p>
          <a:p>
            <a:pPr lvl="2">
              <a:buFont typeface="Courier New"/>
              <a:buChar char="o"/>
            </a:pPr>
            <a:r>
              <a:rPr lang="es-CL" sz="2200" dirty="0" smtClean="0">
                <a:solidFill>
                  <a:schemeClr val="bg1">
                    <a:lumMod val="50000"/>
                  </a:schemeClr>
                </a:solidFill>
              </a:rPr>
              <a:t>Más fácil de entender. </a:t>
            </a:r>
          </a:p>
          <a:p>
            <a:pPr lvl="2">
              <a:buFont typeface="Courier New"/>
              <a:buChar char="o"/>
            </a:pPr>
            <a:r>
              <a:rPr lang="es-CL" sz="2200" dirty="0" smtClean="0">
                <a:solidFill>
                  <a:schemeClr val="bg1">
                    <a:lumMod val="50000"/>
                  </a:schemeClr>
                </a:solidFill>
              </a:rPr>
              <a:t>Da la posibilidad de portar la lógica del programa a distantas plataformas. Luego solo se hace la parte visual específica de esa plataforma. </a:t>
            </a:r>
            <a:r>
              <a:rPr lang="es-CL" sz="2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s-CL" sz="2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s-CL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Tx/>
              <a:buChar char="-"/>
            </a:pP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¿Para </a:t>
            </a:r>
            <a:r>
              <a:rPr lang="en-US" dirty="0" err="1" smtClean="0">
                <a:solidFill>
                  <a:schemeClr val="accent2"/>
                </a:solidFill>
              </a:rPr>
              <a:t>qu</a:t>
            </a:r>
            <a:r>
              <a:rPr lang="en-US" dirty="0" err="1" smtClean="0">
                <a:solidFill>
                  <a:schemeClr val="accent2"/>
                </a:solidFill>
              </a:rPr>
              <a:t>é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1">
              <a:buFont typeface="Courier New"/>
              <a:buChar char="o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Y si no lo hacen ser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án fuertemente 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castigados en la nota de sus tareas.</a:t>
            </a:r>
            <a:r>
              <a:rPr lang="es-CL" sz="2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s-CL" sz="2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s-CL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Tx/>
              <a:buChar char="-"/>
            </a:pP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7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Windows_8_1_-_Parallels_Desktop_y_HowToBackend_ppt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4462"/>
            <a:ext cx="9143999" cy="68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2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668"/>
            <a:ext cx="9144000" cy="6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040"/>
            <a:ext cx="9144000" cy="68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186</Words>
  <Application>Microsoft Macintosh PowerPoint</Application>
  <PresentationFormat>Presentación en pantalla (4:3)</PresentationFormat>
  <Paragraphs>34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How to backend</vt:lpstr>
      <vt:lpstr>¿Para qué?</vt:lpstr>
      <vt:lpstr>¿Para qué?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lo uso?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2</dc:title>
  <dc:creator>José Pedro Canales</dc:creator>
  <cp:lastModifiedBy>Patricio</cp:lastModifiedBy>
  <cp:revision>32</cp:revision>
  <dcterms:created xsi:type="dcterms:W3CDTF">2013-03-23T22:24:48Z</dcterms:created>
  <dcterms:modified xsi:type="dcterms:W3CDTF">2014-10-15T15:43:42Z</dcterms:modified>
</cp:coreProperties>
</file>