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72" r:id="rId3"/>
    <p:sldId id="273" r:id="rId4"/>
    <p:sldId id="256" r:id="rId5"/>
    <p:sldId id="257" r:id="rId6"/>
    <p:sldId id="263" r:id="rId7"/>
    <p:sldId id="261" r:id="rId8"/>
    <p:sldId id="259" r:id="rId9"/>
    <p:sldId id="260" r:id="rId10"/>
    <p:sldId id="258" r:id="rId11"/>
    <p:sldId id="264" r:id="rId12"/>
    <p:sldId id="268" r:id="rId13"/>
    <p:sldId id="270" r:id="rId14"/>
    <p:sldId id="266" r:id="rId15"/>
    <p:sldId id="269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64CEE-2132-4967-AEFE-C41A30B54BF3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A908-01D2-4844-9939-3471F124C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3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Permit to create an account required(?)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A908-01D2-4844-9939-3471F124CDD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29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Permit to create an account required(?)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A908-01D2-4844-9939-3471F124CD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08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B375-EABC-430D-B70C-8320D3A3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50BC9-524C-4355-8D7A-69E3870D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4DDD-D286-41F6-8368-0F1452C3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7E64-0769-40FD-A0A0-61301EF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FE3B-E57B-4290-872C-128E9EA7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7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37D4-A1FE-4F7B-A155-E5D9D7F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491F-88C4-48E3-B5B4-2C0C8AD21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6EC-B3D4-4103-A4B6-1EA70B8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B617-723A-4291-B972-A4392F4D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FDFA-D759-4D96-A37C-CF1D5F65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66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59888-4B50-48EC-A6D3-3C08039C5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15AB1-3BB1-4EDC-AC72-9F5338E1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D99D-8CBC-48E2-914F-AE44E7C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B393A-7823-4E43-9C45-1BE1F2AC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6E3A-D2F4-4069-93F4-548381CB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96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9F4F-B43E-4A5B-A1C6-750D5007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DBB3-0FAD-4E0D-A57A-B81A015E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BEC9-2A0F-439A-BECC-93224011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FE402-2807-4F06-97F3-EA9A46D5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7248-74A7-4064-A5B7-EFDF3EE4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24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2D8A-ACC0-4497-8F6D-087ECA4A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9FE4F-8631-4E57-AF5E-4874F2AC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9B65-DD31-4609-A798-63BCDAE9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74F3-4248-4BBF-B8DE-320BF540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46C7-7CA0-41F3-B884-DD29BC7A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8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F53-5AF6-46D8-BB3F-4B0F45A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9B84-C662-4244-9357-E07ED37A4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D4346-17D8-4F7B-8915-F6E95BF12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9839-E0A4-4902-835F-31DEB3E4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44EF5-791D-4E79-9426-6FAF43C0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CD20-35EA-46A0-A31C-8866462E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62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69EB-5AD8-4F1D-A527-621B75AD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4302F-7CE7-4537-B088-DDA36C5E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D37E-4946-46BE-A9EB-176AE217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F7887-01A2-4FCA-98B7-C2F0F2164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E84C-EC25-424F-AD19-931C023EB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A3F78-0DDB-4955-AB75-2E27FEFA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A88B7-94DF-4DDC-BA61-4F6C956D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8E9C0-A9AB-47CF-9FEE-FC359B43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7C61-4B62-45CD-982A-5D6FC122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C18D-D7DC-471C-BA21-A20BC789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A9A56-2689-4073-A180-D0A64F02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48373-1053-4596-88BF-C8CD6EA3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05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78DD6-1854-47A0-AA90-99953E7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62C8-F79C-45E9-95DE-A0C56239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CDE78-5ABC-4054-B024-8B6899ED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45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9A6-9660-4C43-8E12-1BD006A7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E9E4-3517-49ED-B0C0-7421A864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13F3-55FF-460E-B016-7B6E6FEEE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697B4-BF26-4BE5-A997-7C187FB5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96C7A-F765-4F66-BA37-04BC7B5D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C893-9C4C-48D2-AB34-71431436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8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B975-C472-4984-9ED3-8947FA7A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F75EC-735F-41AB-A383-69142D707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0D4BD-43E6-4FD5-A129-C22CCB77B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CB51E-8386-48DD-AE09-7F779AEB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1309-A18E-42C7-8E3F-9DEF4C2D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D914-45AF-4D52-89FE-00B0A397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4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E6D95-04C5-40CA-BD98-A946DAE9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30C9-60B5-408B-BD08-EF7091AD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BFE5-4051-4898-851E-6EE8AA2CB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CBBE-FC53-4292-A130-2E7495C17235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3A4B-F71A-400C-9099-B1A03DAC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1134-84B2-458E-AB14-380907C42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04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8BF3-F5AE-4DD4-A7E6-49B932C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C69D-703A-42BB-BCC8-FD864136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 Shipping views</a:t>
            </a:r>
          </a:p>
          <a:p>
            <a:r>
              <a:rPr lang="en-CA" dirty="0"/>
              <a:t>Link back </a:t>
            </a:r>
            <a:r>
              <a:rPr lang="en-CA" dirty="0" err="1"/>
              <a:t>buttoms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1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2FBE0-6B07-471C-8CA2-5B3E0B0EB596}"/>
              </a:ext>
            </a:extLst>
          </p:cNvPr>
          <p:cNvSpPr txBox="1"/>
          <p:nvPr/>
        </p:nvSpPr>
        <p:spPr>
          <a:xfrm>
            <a:off x="9821091" y="1690688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hlinkClick r:id="rId2" action="ppaction://hlinksldjump"/>
              </a:rPr>
              <a:t>Create</a:t>
            </a:r>
            <a:r>
              <a:rPr lang="es-MX" dirty="0">
                <a:solidFill>
                  <a:schemeClr val="bg1"/>
                </a:solidFill>
                <a:hlinkClick r:id="rId2" action="ppaction://hlinksldjump"/>
              </a:rPr>
              <a:t> </a:t>
            </a:r>
            <a:r>
              <a:rPr lang="es-MX" dirty="0" err="1">
                <a:solidFill>
                  <a:schemeClr val="bg1"/>
                </a:solidFill>
                <a:hlinkClick r:id="rId2" action="ppaction://hlinksldjump"/>
              </a:rPr>
              <a:t>Order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87BA9-E460-4EDB-B7C1-EB0BF8671D23}"/>
              </a:ext>
            </a:extLst>
          </p:cNvPr>
          <p:cNvSpPr txBox="1"/>
          <p:nvPr/>
        </p:nvSpPr>
        <p:spPr>
          <a:xfrm>
            <a:off x="1402146" y="1815413"/>
            <a:ext cx="77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Filter by</a:t>
            </a:r>
            <a:r>
              <a:rPr lang="es-MX" dirty="0"/>
              <a:t>: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of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the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order’s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number</a:t>
            </a:r>
            <a:endParaRPr lang="en-CA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9EBEF-1F8D-439D-BFAC-1F18E2D7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Orders</a:t>
            </a:r>
            <a:endParaRPr lang="en-CA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9C5EC22-CEC8-41AC-9ECC-4A78A802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8748"/>
              </p:ext>
            </p:extLst>
          </p:nvPr>
        </p:nvGraphicFramePr>
        <p:xfrm>
          <a:off x="1402146" y="2678802"/>
          <a:ext cx="902911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04853">
                  <a:extLst>
                    <a:ext uri="{9D8B030D-6E8A-4147-A177-3AD203B41FA5}">
                      <a16:colId xmlns:a16="http://schemas.microsoft.com/office/drawing/2014/main" val="3803744734"/>
                    </a:ext>
                  </a:extLst>
                </a:gridCol>
                <a:gridCol w="1517134">
                  <a:extLst>
                    <a:ext uri="{9D8B030D-6E8A-4147-A177-3AD203B41FA5}">
                      <a16:colId xmlns:a16="http://schemas.microsoft.com/office/drawing/2014/main" val="69724912"/>
                    </a:ext>
                  </a:extLst>
                </a:gridCol>
                <a:gridCol w="1492572">
                  <a:extLst>
                    <a:ext uri="{9D8B030D-6E8A-4147-A177-3AD203B41FA5}">
                      <a16:colId xmlns:a16="http://schemas.microsoft.com/office/drawing/2014/main" val="619550644"/>
                    </a:ext>
                  </a:extLst>
                </a:gridCol>
                <a:gridCol w="1504853">
                  <a:extLst>
                    <a:ext uri="{9D8B030D-6E8A-4147-A177-3AD203B41FA5}">
                      <a16:colId xmlns:a16="http://schemas.microsoft.com/office/drawing/2014/main" val="2908887710"/>
                    </a:ext>
                  </a:extLst>
                </a:gridCol>
                <a:gridCol w="1504853">
                  <a:extLst>
                    <a:ext uri="{9D8B030D-6E8A-4147-A177-3AD203B41FA5}">
                      <a16:colId xmlns:a16="http://schemas.microsoft.com/office/drawing/2014/main" val="1654247768"/>
                    </a:ext>
                  </a:extLst>
                </a:gridCol>
                <a:gridCol w="1504853">
                  <a:extLst>
                    <a:ext uri="{9D8B030D-6E8A-4147-A177-3AD203B41FA5}">
                      <a16:colId xmlns:a16="http://schemas.microsoft.com/office/drawing/2014/main" val="1038586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Order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Customer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Creation</a:t>
                      </a:r>
                      <a:r>
                        <a:rPr lang="es-MX" dirty="0"/>
                        <a:t> date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Shipping</a:t>
                      </a:r>
                      <a:r>
                        <a:rPr lang="es-MX" dirty="0"/>
                        <a:t> date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Status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008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Customer</a:t>
                      </a:r>
                      <a:r>
                        <a:rPr lang="es-MX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2021-03-22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2021-03-25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Delivered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hlinkClick r:id="rId3" action="ppaction://hlinksldjump"/>
                        </a:rPr>
                        <a:t>details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delete</a:t>
                      </a:r>
                      <a:endParaRPr lang="en-CA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0011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Customer</a:t>
                      </a:r>
                      <a:r>
                        <a:rPr lang="es-MX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2021-04-02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2021-04-12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In </a:t>
                      </a:r>
                      <a:r>
                        <a:rPr lang="es-MX" dirty="0" err="1"/>
                        <a:t>process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details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delete</a:t>
                      </a:r>
                      <a:endParaRPr lang="en-CA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93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D8E12B-E451-4FEB-93EB-1FD6007310BB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5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A0855-622C-4E5C-BC84-EE3B4B59476F}"/>
              </a:ext>
            </a:extLst>
          </p:cNvPr>
          <p:cNvSpPr txBox="1"/>
          <p:nvPr/>
        </p:nvSpPr>
        <p:spPr>
          <a:xfrm>
            <a:off x="1402146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D9D0A-6BA9-4B72-8AAA-40AA744B2CC7}"/>
              </a:ext>
            </a:extLst>
          </p:cNvPr>
          <p:cNvSpPr txBox="1"/>
          <p:nvPr/>
        </p:nvSpPr>
        <p:spPr>
          <a:xfrm>
            <a:off x="8812696" y="336850"/>
            <a:ext cx="297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sales/orders.html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96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CCB7-2727-4BE5-88EA-6C0D4F40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F8C7E-9158-442A-8572-3C81FED71733}"/>
              </a:ext>
            </a:extLst>
          </p:cNvPr>
          <p:cNvSpPr txBox="1"/>
          <p:nvPr/>
        </p:nvSpPr>
        <p:spPr>
          <a:xfrm>
            <a:off x="838200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Customer</a:t>
            </a:r>
            <a:r>
              <a:rPr lang="es-MX" dirty="0"/>
              <a:t>:  </a:t>
            </a:r>
            <a:r>
              <a:rPr lang="es-MX" i="1" dirty="0"/>
              <a:t>Customer 1</a:t>
            </a:r>
            <a:endParaRPr lang="en-CA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F22D7-3247-4C71-8FF7-AAA67DA0543B}"/>
              </a:ext>
            </a:extLst>
          </p:cNvPr>
          <p:cNvSpPr txBox="1"/>
          <p:nvPr/>
        </p:nvSpPr>
        <p:spPr>
          <a:xfrm>
            <a:off x="7945582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Shipping</a:t>
            </a:r>
            <a:r>
              <a:rPr lang="es-MX" dirty="0"/>
              <a:t> Date:  </a:t>
            </a:r>
            <a:r>
              <a:rPr lang="es-MX" i="1" dirty="0"/>
              <a:t>2021-03-25</a:t>
            </a:r>
            <a:endParaRPr lang="en-CA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DA4C3-5410-4C8E-89CB-60D54A48EB03}"/>
              </a:ext>
            </a:extLst>
          </p:cNvPr>
          <p:cNvSpPr txBox="1"/>
          <p:nvPr/>
        </p:nvSpPr>
        <p:spPr>
          <a:xfrm>
            <a:off x="4246418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Order</a:t>
            </a:r>
            <a:r>
              <a:rPr lang="es-MX" dirty="0"/>
              <a:t> Date: 2021-03-22  </a:t>
            </a:r>
            <a:endParaRPr lang="en-CA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57CFE-CD75-47F4-AF6E-5D2B4BB99DC3}"/>
              </a:ext>
            </a:extLst>
          </p:cNvPr>
          <p:cNvSpPr txBox="1"/>
          <p:nvPr/>
        </p:nvSpPr>
        <p:spPr>
          <a:xfrm>
            <a:off x="7945582" y="767671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dirty="0"/>
              <a:t>In </a:t>
            </a:r>
            <a:r>
              <a:rPr lang="es-MX" sz="2400" b="1" i="1" dirty="0" err="1"/>
              <a:t>Process</a:t>
            </a:r>
            <a:endParaRPr lang="en-CA" sz="2400" b="1" i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FD3E0D8-64B6-4BC4-AAD3-B3BBAD652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40665"/>
              </p:ext>
            </p:extLst>
          </p:nvPr>
        </p:nvGraphicFramePr>
        <p:xfrm>
          <a:off x="838199" y="3016251"/>
          <a:ext cx="8927238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7873">
                  <a:extLst>
                    <a:ext uri="{9D8B030D-6E8A-4147-A177-3AD203B41FA5}">
                      <a16:colId xmlns:a16="http://schemas.microsoft.com/office/drawing/2014/main" val="711192465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2808645070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4160065900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2365871339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2747038200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41612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Product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Alfalfa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dozens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  <a:hlinkClick r:id="rId2" action="ppaction://hlinksldjump"/>
                        </a:rPr>
                        <a:t>edit</a:t>
                      </a:r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Alfalfa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edit/delete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5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Broccoli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 Packs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edit/delete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67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AA9E49-79EC-4CF0-A0B1-3AD5693A930E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3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8E0A9-3BA8-4441-8C73-B172DF9A1F0F}"/>
              </a:ext>
            </a:extLst>
          </p:cNvPr>
          <p:cNvSpPr txBox="1"/>
          <p:nvPr/>
        </p:nvSpPr>
        <p:spPr>
          <a:xfrm>
            <a:off x="9470571" y="490575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4" action="ppaction://hlinksldjump"/>
              </a:rPr>
              <a:t>Add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895F1-8C58-4445-9602-A9858E4163F1}"/>
              </a:ext>
            </a:extLst>
          </p:cNvPr>
          <p:cNvSpPr txBox="1"/>
          <p:nvPr/>
        </p:nvSpPr>
        <p:spPr>
          <a:xfrm>
            <a:off x="1402146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78C7F-3A58-4AA2-98F0-26DEED31D5E0}"/>
              </a:ext>
            </a:extLst>
          </p:cNvPr>
          <p:cNvSpPr txBox="1"/>
          <p:nvPr/>
        </p:nvSpPr>
        <p:spPr>
          <a:xfrm>
            <a:off x="8812696" y="336850"/>
            <a:ext cx="297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sales/order_details.html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35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CCB7-2727-4BE5-88EA-6C0D4F40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F8C7E-9158-442A-8572-3C81FED71733}"/>
              </a:ext>
            </a:extLst>
          </p:cNvPr>
          <p:cNvSpPr txBox="1"/>
          <p:nvPr/>
        </p:nvSpPr>
        <p:spPr>
          <a:xfrm>
            <a:off x="838200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Customer:  </a:t>
            </a:r>
            <a:r>
              <a:rPr lang="es-MX" i="1" dirty="0"/>
              <a:t>Customer 2</a:t>
            </a:r>
            <a:endParaRPr lang="en-CA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F22D7-3247-4C71-8FF7-AAA67DA0543B}"/>
              </a:ext>
            </a:extLst>
          </p:cNvPr>
          <p:cNvSpPr txBox="1"/>
          <p:nvPr/>
        </p:nvSpPr>
        <p:spPr>
          <a:xfrm>
            <a:off x="7945582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Shipping</a:t>
            </a:r>
            <a:r>
              <a:rPr lang="es-MX" dirty="0"/>
              <a:t> Date:  </a:t>
            </a:r>
            <a:r>
              <a:rPr lang="es-MX" i="1" dirty="0"/>
              <a:t>2021-03-25</a:t>
            </a:r>
            <a:endParaRPr lang="en-CA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DA4C3-5410-4C8E-89CB-60D54A48EB03}"/>
              </a:ext>
            </a:extLst>
          </p:cNvPr>
          <p:cNvSpPr txBox="1"/>
          <p:nvPr/>
        </p:nvSpPr>
        <p:spPr>
          <a:xfrm>
            <a:off x="4246418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Order</a:t>
            </a:r>
            <a:r>
              <a:rPr lang="es-MX" dirty="0"/>
              <a:t> Date: 2021-03-22  </a:t>
            </a:r>
            <a:endParaRPr lang="en-CA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57CFE-CD75-47F4-AF6E-5D2B4BB99DC3}"/>
              </a:ext>
            </a:extLst>
          </p:cNvPr>
          <p:cNvSpPr txBox="1"/>
          <p:nvPr/>
        </p:nvSpPr>
        <p:spPr>
          <a:xfrm>
            <a:off x="7945582" y="767671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dirty="0"/>
              <a:t>In </a:t>
            </a:r>
            <a:r>
              <a:rPr lang="es-MX" sz="2400" b="1" i="1" dirty="0" err="1"/>
              <a:t>Process</a:t>
            </a:r>
            <a:endParaRPr lang="en-CA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A9E49-79EC-4CF0-A0B1-3AD5693A930E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2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8E0A9-3BA8-4441-8C73-B172DF9A1F0F}"/>
              </a:ext>
            </a:extLst>
          </p:cNvPr>
          <p:cNvSpPr txBox="1"/>
          <p:nvPr/>
        </p:nvSpPr>
        <p:spPr>
          <a:xfrm>
            <a:off x="9470571" y="490575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3" action="ppaction://hlinksldjump"/>
              </a:rPr>
              <a:t>Add Record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895F1-8C58-4445-9602-A9858E4163F1}"/>
              </a:ext>
            </a:extLst>
          </p:cNvPr>
          <p:cNvSpPr txBox="1"/>
          <p:nvPr/>
        </p:nvSpPr>
        <p:spPr>
          <a:xfrm>
            <a:off x="1402146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9FCBB-A7B7-4AC1-A91D-118EAA8EDDEC}"/>
              </a:ext>
            </a:extLst>
          </p:cNvPr>
          <p:cNvSpPr txBox="1"/>
          <p:nvPr/>
        </p:nvSpPr>
        <p:spPr>
          <a:xfrm>
            <a:off x="1055717" y="2918134"/>
            <a:ext cx="340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u="sng" dirty="0">
                <a:solidFill>
                  <a:schemeClr val="bg2">
                    <a:lumMod val="10000"/>
                  </a:schemeClr>
                </a:solidFill>
              </a:rPr>
              <a:t>The </a:t>
            </a:r>
            <a:r>
              <a:rPr lang="es-MX" sz="1600" i="1" u="sng" dirty="0" err="1">
                <a:solidFill>
                  <a:schemeClr val="bg2">
                    <a:lumMod val="10000"/>
                  </a:schemeClr>
                </a:solidFill>
              </a:rPr>
              <a:t>order</a:t>
            </a:r>
            <a:r>
              <a:rPr lang="es-MX" sz="1600" i="1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MX" sz="1600" i="1" u="sng" dirty="0" err="1">
                <a:solidFill>
                  <a:schemeClr val="bg2">
                    <a:lumMod val="10000"/>
                  </a:schemeClr>
                </a:solidFill>
              </a:rPr>
              <a:t>is</a:t>
            </a:r>
            <a:r>
              <a:rPr lang="es-MX" sz="1600" i="1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MX" sz="1600" i="1" u="sng" dirty="0" err="1">
                <a:solidFill>
                  <a:schemeClr val="bg2">
                    <a:lumMod val="10000"/>
                  </a:schemeClr>
                </a:solidFill>
              </a:rPr>
              <a:t>empty</a:t>
            </a:r>
            <a:endParaRPr lang="en-CA" sz="1600" i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2E54D-9CA0-4FB0-B664-898797711F0E}"/>
              </a:ext>
            </a:extLst>
          </p:cNvPr>
          <p:cNvSpPr txBox="1"/>
          <p:nvPr/>
        </p:nvSpPr>
        <p:spPr>
          <a:xfrm>
            <a:off x="8812696" y="336850"/>
            <a:ext cx="297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sales/order_details.html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0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CCB7-2727-4BE5-88EA-6C0D4F40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F8C7E-9158-442A-8572-3C81FED71733}"/>
              </a:ext>
            </a:extLst>
          </p:cNvPr>
          <p:cNvSpPr txBox="1"/>
          <p:nvPr/>
        </p:nvSpPr>
        <p:spPr>
          <a:xfrm>
            <a:off x="838200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Customer:  </a:t>
            </a:r>
            <a:r>
              <a:rPr lang="es-MX" i="1" dirty="0"/>
              <a:t>Customer 2</a:t>
            </a:r>
            <a:endParaRPr lang="en-CA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F22D7-3247-4C71-8FF7-AAA67DA0543B}"/>
              </a:ext>
            </a:extLst>
          </p:cNvPr>
          <p:cNvSpPr txBox="1"/>
          <p:nvPr/>
        </p:nvSpPr>
        <p:spPr>
          <a:xfrm>
            <a:off x="7945582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Shipping</a:t>
            </a:r>
            <a:r>
              <a:rPr lang="es-MX" dirty="0"/>
              <a:t> Date:  </a:t>
            </a:r>
            <a:r>
              <a:rPr lang="es-MX" i="1" dirty="0"/>
              <a:t>2021-03-25</a:t>
            </a:r>
            <a:endParaRPr lang="en-CA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DA4C3-5410-4C8E-89CB-60D54A48EB03}"/>
              </a:ext>
            </a:extLst>
          </p:cNvPr>
          <p:cNvSpPr txBox="1"/>
          <p:nvPr/>
        </p:nvSpPr>
        <p:spPr>
          <a:xfrm>
            <a:off x="4246418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Order</a:t>
            </a:r>
            <a:r>
              <a:rPr lang="es-MX" dirty="0"/>
              <a:t> Date: 2021-03-22  </a:t>
            </a:r>
            <a:endParaRPr lang="en-CA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57CFE-CD75-47F4-AF6E-5D2B4BB99DC3}"/>
              </a:ext>
            </a:extLst>
          </p:cNvPr>
          <p:cNvSpPr txBox="1"/>
          <p:nvPr/>
        </p:nvSpPr>
        <p:spPr>
          <a:xfrm>
            <a:off x="7945582" y="767671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dirty="0"/>
              <a:t>In </a:t>
            </a:r>
            <a:r>
              <a:rPr lang="es-MX" sz="2400" b="1" i="1" dirty="0" err="1"/>
              <a:t>Process</a:t>
            </a:r>
            <a:endParaRPr lang="en-CA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A9E49-79EC-4CF0-A0B1-3AD5693A930E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2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8E0A9-3BA8-4441-8C73-B172DF9A1F0F}"/>
              </a:ext>
            </a:extLst>
          </p:cNvPr>
          <p:cNvSpPr txBox="1"/>
          <p:nvPr/>
        </p:nvSpPr>
        <p:spPr>
          <a:xfrm>
            <a:off x="9470571" y="490575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3" action="ppaction://hlinksldjump"/>
              </a:rPr>
              <a:t>Add Record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895F1-8C58-4445-9602-A9858E4163F1}"/>
              </a:ext>
            </a:extLst>
          </p:cNvPr>
          <p:cNvSpPr txBox="1"/>
          <p:nvPr/>
        </p:nvSpPr>
        <p:spPr>
          <a:xfrm>
            <a:off x="1402146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95B639CF-AB86-4786-B834-314010E2B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87007"/>
              </p:ext>
            </p:extLst>
          </p:nvPr>
        </p:nvGraphicFramePr>
        <p:xfrm>
          <a:off x="838199" y="3016251"/>
          <a:ext cx="8927238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7873">
                  <a:extLst>
                    <a:ext uri="{9D8B030D-6E8A-4147-A177-3AD203B41FA5}">
                      <a16:colId xmlns:a16="http://schemas.microsoft.com/office/drawing/2014/main" val="711192465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2808645070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4160065900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2365871339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2747038200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41612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Product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Alfalfa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dozens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edit/delete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1619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40D2D4-5DAD-4EA1-BF34-6489E76FB9B0}"/>
              </a:ext>
            </a:extLst>
          </p:cNvPr>
          <p:cNvSpPr txBox="1"/>
          <p:nvPr/>
        </p:nvSpPr>
        <p:spPr>
          <a:xfrm>
            <a:off x="8812696" y="336850"/>
            <a:ext cx="297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sales/order_details.html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59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F2B2-930E-4457-AB92-0C58A80B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A78C6-0EA3-4CCA-BBD8-45988B8971BD}"/>
              </a:ext>
            </a:extLst>
          </p:cNvPr>
          <p:cNvSpPr txBox="1"/>
          <p:nvPr/>
        </p:nvSpPr>
        <p:spPr>
          <a:xfrm>
            <a:off x="1055716" y="2119745"/>
            <a:ext cx="3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Select</a:t>
            </a:r>
            <a:r>
              <a:rPr lang="es-MX" dirty="0"/>
              <a:t> Customer:  </a:t>
            </a:r>
            <a:r>
              <a:rPr lang="es-MX" sz="1600" i="1" dirty="0" err="1">
                <a:solidFill>
                  <a:schemeClr val="bg2"/>
                </a:solidFill>
              </a:rPr>
              <a:t>Select</a:t>
            </a:r>
            <a:r>
              <a:rPr lang="es-MX" sz="1600" i="1" dirty="0">
                <a:solidFill>
                  <a:schemeClr val="bg2"/>
                </a:solidFill>
              </a:rPr>
              <a:t> Customer [</a:t>
            </a:r>
            <a:r>
              <a:rPr lang="es-MX" sz="1600" i="1" dirty="0" err="1">
                <a:solidFill>
                  <a:schemeClr val="bg2"/>
                </a:solidFill>
              </a:rPr>
              <a:t>list</a:t>
            </a:r>
            <a:r>
              <a:rPr lang="es-MX" sz="1600" i="1" dirty="0">
                <a:solidFill>
                  <a:schemeClr val="bg2"/>
                </a:solidFill>
              </a:rPr>
              <a:t>]</a:t>
            </a:r>
            <a:r>
              <a:rPr lang="es-MX" i="1" dirty="0"/>
              <a:t> </a:t>
            </a:r>
            <a:endParaRPr lang="en-CA" sz="16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BFF33-E8B3-4143-B67D-E23833DA1CB5}"/>
              </a:ext>
            </a:extLst>
          </p:cNvPr>
          <p:cNvSpPr txBox="1"/>
          <p:nvPr/>
        </p:nvSpPr>
        <p:spPr>
          <a:xfrm>
            <a:off x="1055717" y="291813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Creation</a:t>
            </a:r>
            <a:r>
              <a:rPr lang="es-MX" dirty="0"/>
              <a:t> Date: </a:t>
            </a:r>
            <a:r>
              <a:rPr lang="es-MX" sz="1600" i="1" dirty="0">
                <a:solidFill>
                  <a:schemeClr val="bg2"/>
                </a:solidFill>
              </a:rPr>
              <a:t> YYY-MM-DD </a:t>
            </a:r>
            <a:endParaRPr lang="en-CA" sz="1600" i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EFC56-7A44-4E38-9D4A-EE87BBCEBFFE}"/>
              </a:ext>
            </a:extLst>
          </p:cNvPr>
          <p:cNvSpPr txBox="1"/>
          <p:nvPr/>
        </p:nvSpPr>
        <p:spPr>
          <a:xfrm>
            <a:off x="1055717" y="3716523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Shipping  Date: </a:t>
            </a:r>
            <a:r>
              <a:rPr lang="es-MX" sz="1600" i="1" dirty="0">
                <a:solidFill>
                  <a:schemeClr val="bg2"/>
                </a:solidFill>
              </a:rPr>
              <a:t> YYY-MM-DD </a:t>
            </a:r>
            <a:endParaRPr lang="en-CA" sz="1600" i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8A867-447E-4673-8ECC-FF494D7C24F9}"/>
              </a:ext>
            </a:extLst>
          </p:cNvPr>
          <p:cNvSpPr txBox="1"/>
          <p:nvPr/>
        </p:nvSpPr>
        <p:spPr>
          <a:xfrm>
            <a:off x="1331685" y="5105861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0D7C9-E49B-4BB3-A8ED-2C776D601D96}"/>
              </a:ext>
            </a:extLst>
          </p:cNvPr>
          <p:cNvSpPr txBox="1"/>
          <p:nvPr/>
        </p:nvSpPr>
        <p:spPr>
          <a:xfrm>
            <a:off x="7291417" y="2119745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Pay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: 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Select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Method</a:t>
            </a:r>
            <a:r>
              <a:rPr lang="es-MX" sz="1600" i="1" dirty="0">
                <a:solidFill>
                  <a:schemeClr val="bg2"/>
                </a:solidFill>
              </a:rPr>
              <a:t> [</a:t>
            </a:r>
            <a:r>
              <a:rPr lang="es-MX" sz="1600" i="1" dirty="0" err="1">
                <a:solidFill>
                  <a:schemeClr val="bg2"/>
                </a:solidFill>
              </a:rPr>
              <a:t>list</a:t>
            </a:r>
            <a:r>
              <a:rPr lang="es-MX" sz="1600" i="1" dirty="0">
                <a:solidFill>
                  <a:schemeClr val="bg2"/>
                </a:solidFill>
              </a:rPr>
              <a:t>] </a:t>
            </a:r>
            <a:endParaRPr lang="en-CA" sz="1600" i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A729E-6375-4DCE-8B4F-5B5D67B593A6}"/>
              </a:ext>
            </a:extLst>
          </p:cNvPr>
          <p:cNvSpPr txBox="1"/>
          <p:nvPr/>
        </p:nvSpPr>
        <p:spPr>
          <a:xfrm>
            <a:off x="8622146" y="5105861"/>
            <a:ext cx="129655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hlinkClick r:id="rId2" action="ppaction://hlinksldjump"/>
              </a:rPr>
              <a:t>SAVE</a:t>
            </a:r>
            <a:endParaRPr lang="en-CA" sz="1600" i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F262B-F278-4A7D-A806-F00EB6C35828}"/>
              </a:ext>
            </a:extLst>
          </p:cNvPr>
          <p:cNvSpPr txBox="1"/>
          <p:nvPr/>
        </p:nvSpPr>
        <p:spPr>
          <a:xfrm>
            <a:off x="8812696" y="336850"/>
            <a:ext cx="297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sales/new_order.html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01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37B1-33CC-45FF-887D-782BA784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record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12295-6F7B-4820-B746-A4996C71ACB1}"/>
              </a:ext>
            </a:extLst>
          </p:cNvPr>
          <p:cNvSpPr txBox="1"/>
          <p:nvPr/>
        </p:nvSpPr>
        <p:spPr>
          <a:xfrm>
            <a:off x="1055716" y="2119745"/>
            <a:ext cx="3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/>
                </a:solidFill>
              </a:rPr>
              <a:t>Select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Product</a:t>
            </a:r>
            <a:r>
              <a:rPr lang="es-MX" sz="1600" i="1" dirty="0">
                <a:solidFill>
                  <a:schemeClr val="bg2"/>
                </a:solidFill>
              </a:rPr>
              <a:t> [</a:t>
            </a:r>
            <a:r>
              <a:rPr lang="es-MX" sz="1600" i="1" dirty="0" err="1">
                <a:solidFill>
                  <a:schemeClr val="bg2"/>
                </a:solidFill>
              </a:rPr>
              <a:t>list</a:t>
            </a:r>
            <a:r>
              <a:rPr lang="es-MX" sz="1600" i="1" dirty="0">
                <a:solidFill>
                  <a:schemeClr val="bg2"/>
                </a:solidFill>
              </a:rPr>
              <a:t>]</a:t>
            </a:r>
            <a:r>
              <a:rPr lang="es-MX" i="1" dirty="0"/>
              <a:t> </a:t>
            </a:r>
            <a:endParaRPr lang="en-CA" sz="1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DF3A-EE74-4A50-8474-8AB923AE28E0}"/>
              </a:ext>
            </a:extLst>
          </p:cNvPr>
          <p:cNvSpPr txBox="1"/>
          <p:nvPr/>
        </p:nvSpPr>
        <p:spPr>
          <a:xfrm>
            <a:off x="1055717" y="291813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: </a:t>
            </a:r>
            <a:r>
              <a:rPr lang="es-MX" sz="1600" i="1" dirty="0" err="1">
                <a:solidFill>
                  <a:schemeClr val="bg2"/>
                </a:solidFill>
              </a:rPr>
              <a:t>Select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Product</a:t>
            </a:r>
            <a:r>
              <a:rPr lang="es-MX" sz="1600" i="1" dirty="0">
                <a:solidFill>
                  <a:schemeClr val="bg2"/>
                </a:solidFill>
              </a:rPr>
              <a:t> [</a:t>
            </a:r>
            <a:r>
              <a:rPr lang="es-MX" sz="1600" i="1" dirty="0" err="1">
                <a:solidFill>
                  <a:schemeClr val="bg2"/>
                </a:solidFill>
              </a:rPr>
              <a:t>list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endParaRPr lang="en-CA" sz="1600" i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5BC5-9C46-4EF8-A238-D575526A0E1D}"/>
              </a:ext>
            </a:extLst>
          </p:cNvPr>
          <p:cNvSpPr txBox="1"/>
          <p:nvPr/>
        </p:nvSpPr>
        <p:spPr>
          <a:xfrm>
            <a:off x="1055717" y="3716523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Units</a:t>
            </a:r>
            <a:r>
              <a:rPr lang="es-MX" dirty="0"/>
              <a:t>: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Select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Product</a:t>
            </a:r>
            <a:r>
              <a:rPr lang="es-MX" sz="1600" i="1" dirty="0">
                <a:solidFill>
                  <a:schemeClr val="bg2"/>
                </a:solidFill>
              </a:rPr>
              <a:t> [</a:t>
            </a:r>
            <a:r>
              <a:rPr lang="es-MX" sz="1600" i="1" dirty="0" err="1">
                <a:solidFill>
                  <a:schemeClr val="bg2"/>
                </a:solidFill>
              </a:rPr>
              <a:t>list</a:t>
            </a:r>
            <a:endParaRPr lang="en-CA" sz="1600" i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CFB66-9CBE-4639-974D-09DCC220260A}"/>
              </a:ext>
            </a:extLst>
          </p:cNvPr>
          <p:cNvSpPr txBox="1"/>
          <p:nvPr/>
        </p:nvSpPr>
        <p:spPr>
          <a:xfrm>
            <a:off x="6897716" y="2119745"/>
            <a:ext cx="3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Presentation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/>
                </a:solidFill>
              </a:rPr>
              <a:t>Select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Presentation</a:t>
            </a:r>
            <a:r>
              <a:rPr lang="es-MX" sz="1600" i="1" dirty="0">
                <a:solidFill>
                  <a:schemeClr val="bg2"/>
                </a:solidFill>
              </a:rPr>
              <a:t> [</a:t>
            </a:r>
            <a:r>
              <a:rPr lang="es-MX" sz="1600" i="1" dirty="0" err="1">
                <a:solidFill>
                  <a:schemeClr val="bg2"/>
                </a:solidFill>
              </a:rPr>
              <a:t>list</a:t>
            </a:r>
            <a:r>
              <a:rPr lang="es-MX" sz="1600" i="1" dirty="0">
                <a:solidFill>
                  <a:schemeClr val="bg2"/>
                </a:solidFill>
              </a:rPr>
              <a:t>]</a:t>
            </a:r>
            <a:r>
              <a:rPr lang="es-MX" i="1" dirty="0"/>
              <a:t> </a:t>
            </a:r>
            <a:endParaRPr lang="en-CA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6560D-8F70-4F85-B87B-3A6B2562353D}"/>
              </a:ext>
            </a:extLst>
          </p:cNvPr>
          <p:cNvSpPr txBox="1"/>
          <p:nvPr/>
        </p:nvSpPr>
        <p:spPr>
          <a:xfrm>
            <a:off x="6897715" y="2918134"/>
            <a:ext cx="3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Quantity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/>
                </a:solidFill>
              </a:rPr>
              <a:t>Type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quantity</a:t>
            </a:r>
            <a:r>
              <a:rPr lang="es-MX" i="1" dirty="0"/>
              <a:t> </a:t>
            </a:r>
            <a:endParaRPr lang="en-CA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E7AF1-BB18-4F31-BB37-137ACED0F658}"/>
              </a:ext>
            </a:extLst>
          </p:cNvPr>
          <p:cNvSpPr txBox="1"/>
          <p:nvPr/>
        </p:nvSpPr>
        <p:spPr>
          <a:xfrm>
            <a:off x="1331685" y="5105861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F6CEF-2FE0-47FA-9F53-11EC1EB291B2}"/>
              </a:ext>
            </a:extLst>
          </p:cNvPr>
          <p:cNvSpPr txBox="1"/>
          <p:nvPr/>
        </p:nvSpPr>
        <p:spPr>
          <a:xfrm>
            <a:off x="8622146" y="5105861"/>
            <a:ext cx="129655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hlinkClick r:id="rId2" action="ppaction://hlinksldjump"/>
              </a:rPr>
              <a:t>SAVE</a:t>
            </a:r>
            <a:endParaRPr lang="en-CA" sz="16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F6992-B51C-4E99-B9A5-69909F479639}"/>
              </a:ext>
            </a:extLst>
          </p:cNvPr>
          <p:cNvSpPr txBox="1"/>
          <p:nvPr/>
        </p:nvSpPr>
        <p:spPr>
          <a:xfrm>
            <a:off x="8812696" y="336850"/>
            <a:ext cx="297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sales/new_record.html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63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37B1-33CC-45FF-887D-782BA784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record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12295-6F7B-4820-B746-A4996C71ACB1}"/>
              </a:ext>
            </a:extLst>
          </p:cNvPr>
          <p:cNvSpPr txBox="1"/>
          <p:nvPr/>
        </p:nvSpPr>
        <p:spPr>
          <a:xfrm>
            <a:off x="1055716" y="2119745"/>
            <a:ext cx="3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/>
                </a:solidFill>
              </a:rPr>
              <a:t>Select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Product</a:t>
            </a:r>
            <a:r>
              <a:rPr lang="es-MX" sz="1600" i="1" dirty="0">
                <a:solidFill>
                  <a:schemeClr val="bg2"/>
                </a:solidFill>
              </a:rPr>
              <a:t> [</a:t>
            </a:r>
            <a:r>
              <a:rPr lang="es-MX" sz="1600" i="1" dirty="0" err="1">
                <a:solidFill>
                  <a:schemeClr val="bg2"/>
                </a:solidFill>
              </a:rPr>
              <a:t>list</a:t>
            </a:r>
            <a:r>
              <a:rPr lang="es-MX" sz="1600" i="1" dirty="0">
                <a:solidFill>
                  <a:schemeClr val="bg2"/>
                </a:solidFill>
              </a:rPr>
              <a:t>]</a:t>
            </a:r>
            <a:r>
              <a:rPr lang="es-MX" i="1" dirty="0"/>
              <a:t> </a:t>
            </a:r>
            <a:endParaRPr lang="en-CA" sz="1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DF3A-EE74-4A50-8474-8AB923AE28E0}"/>
              </a:ext>
            </a:extLst>
          </p:cNvPr>
          <p:cNvSpPr txBox="1"/>
          <p:nvPr/>
        </p:nvSpPr>
        <p:spPr>
          <a:xfrm>
            <a:off x="1055717" y="291813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: </a:t>
            </a:r>
            <a:r>
              <a:rPr lang="es-MX" sz="1600" i="1" dirty="0" err="1">
                <a:solidFill>
                  <a:schemeClr val="bg2"/>
                </a:solidFill>
              </a:rPr>
              <a:t>Select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Product</a:t>
            </a:r>
            <a:r>
              <a:rPr lang="es-MX" sz="1600" i="1" dirty="0">
                <a:solidFill>
                  <a:schemeClr val="bg2"/>
                </a:solidFill>
              </a:rPr>
              <a:t> [</a:t>
            </a:r>
            <a:r>
              <a:rPr lang="es-MX" sz="1600" i="1" dirty="0" err="1">
                <a:solidFill>
                  <a:schemeClr val="bg2"/>
                </a:solidFill>
              </a:rPr>
              <a:t>list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endParaRPr lang="en-CA" sz="1600" i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5BC5-9C46-4EF8-A238-D575526A0E1D}"/>
              </a:ext>
            </a:extLst>
          </p:cNvPr>
          <p:cNvSpPr txBox="1"/>
          <p:nvPr/>
        </p:nvSpPr>
        <p:spPr>
          <a:xfrm>
            <a:off x="1055717" y="3716523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Units</a:t>
            </a:r>
            <a:r>
              <a:rPr lang="es-MX" dirty="0"/>
              <a:t>: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Select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Product</a:t>
            </a:r>
            <a:r>
              <a:rPr lang="es-MX" sz="1600" i="1" dirty="0">
                <a:solidFill>
                  <a:schemeClr val="bg2"/>
                </a:solidFill>
              </a:rPr>
              <a:t> [</a:t>
            </a:r>
            <a:r>
              <a:rPr lang="es-MX" sz="1600" i="1" dirty="0" err="1">
                <a:solidFill>
                  <a:schemeClr val="bg2"/>
                </a:solidFill>
              </a:rPr>
              <a:t>list</a:t>
            </a:r>
            <a:endParaRPr lang="en-CA" sz="1600" i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CFB66-9CBE-4639-974D-09DCC220260A}"/>
              </a:ext>
            </a:extLst>
          </p:cNvPr>
          <p:cNvSpPr txBox="1"/>
          <p:nvPr/>
        </p:nvSpPr>
        <p:spPr>
          <a:xfrm>
            <a:off x="6897716" y="2119745"/>
            <a:ext cx="3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Presentation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/>
                </a:solidFill>
              </a:rPr>
              <a:t>Select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Presentation</a:t>
            </a:r>
            <a:r>
              <a:rPr lang="es-MX" sz="1600" i="1" dirty="0">
                <a:solidFill>
                  <a:schemeClr val="bg2"/>
                </a:solidFill>
              </a:rPr>
              <a:t> [</a:t>
            </a:r>
            <a:r>
              <a:rPr lang="es-MX" sz="1600" i="1" dirty="0" err="1">
                <a:solidFill>
                  <a:schemeClr val="bg2"/>
                </a:solidFill>
              </a:rPr>
              <a:t>list</a:t>
            </a:r>
            <a:r>
              <a:rPr lang="es-MX" sz="1600" i="1" dirty="0">
                <a:solidFill>
                  <a:schemeClr val="bg2"/>
                </a:solidFill>
              </a:rPr>
              <a:t>]</a:t>
            </a:r>
            <a:r>
              <a:rPr lang="es-MX" i="1" dirty="0"/>
              <a:t> </a:t>
            </a:r>
            <a:endParaRPr lang="en-CA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6560D-8F70-4F85-B87B-3A6B2562353D}"/>
              </a:ext>
            </a:extLst>
          </p:cNvPr>
          <p:cNvSpPr txBox="1"/>
          <p:nvPr/>
        </p:nvSpPr>
        <p:spPr>
          <a:xfrm>
            <a:off x="6897715" y="2918134"/>
            <a:ext cx="3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Quantity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/>
                </a:solidFill>
              </a:rPr>
              <a:t>Type</a:t>
            </a:r>
            <a:r>
              <a:rPr lang="es-MX" sz="1600" i="1" dirty="0">
                <a:solidFill>
                  <a:schemeClr val="bg2"/>
                </a:solidFill>
              </a:rPr>
              <a:t> </a:t>
            </a:r>
            <a:r>
              <a:rPr lang="es-MX" sz="1600" i="1" dirty="0" err="1">
                <a:solidFill>
                  <a:schemeClr val="bg2"/>
                </a:solidFill>
              </a:rPr>
              <a:t>quantity</a:t>
            </a:r>
            <a:r>
              <a:rPr lang="es-MX" i="1" dirty="0"/>
              <a:t> </a:t>
            </a:r>
            <a:endParaRPr lang="en-CA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E7AF1-BB18-4F31-BB37-137ACED0F658}"/>
              </a:ext>
            </a:extLst>
          </p:cNvPr>
          <p:cNvSpPr txBox="1"/>
          <p:nvPr/>
        </p:nvSpPr>
        <p:spPr>
          <a:xfrm>
            <a:off x="1331685" y="5105861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F6CEF-2FE0-47FA-9F53-11EC1EB291B2}"/>
              </a:ext>
            </a:extLst>
          </p:cNvPr>
          <p:cNvSpPr txBox="1"/>
          <p:nvPr/>
        </p:nvSpPr>
        <p:spPr>
          <a:xfrm>
            <a:off x="8622146" y="5105861"/>
            <a:ext cx="129655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hlinkClick r:id="rId2" action="ppaction://hlinksldjump"/>
              </a:rPr>
              <a:t>SAVE</a:t>
            </a:r>
            <a:endParaRPr lang="en-CA" sz="1600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1B09C-BBD6-493F-B834-7D21E3395B7D}"/>
              </a:ext>
            </a:extLst>
          </p:cNvPr>
          <p:cNvSpPr txBox="1"/>
          <p:nvPr/>
        </p:nvSpPr>
        <p:spPr>
          <a:xfrm>
            <a:off x="8812696" y="336850"/>
            <a:ext cx="2972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sales/new_record.html</a:t>
            </a:r>
          </a:p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(with data pulled from 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db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4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1C94-F5AE-4A9A-99F8-E43F4A9B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C8D5-F8C9-4D55-A3DC-81B6704F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Date started: 2021- 06-18</a:t>
            </a:r>
          </a:p>
          <a:p>
            <a:r>
              <a:rPr lang="en-CA" dirty="0"/>
              <a:t>In process</a:t>
            </a:r>
          </a:p>
        </p:txBody>
      </p:sp>
    </p:spTree>
    <p:extLst>
      <p:ext uri="{BB962C8B-B14F-4D97-AF65-F5344CB8AC3E}">
        <p14:creationId xmlns:p14="http://schemas.microsoft.com/office/powerpoint/2010/main" val="12613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64B769-4325-4622-824F-BC57E0D71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/>
              <a:t>Welcome</a:t>
            </a:r>
            <a:r>
              <a:rPr lang="es-MX" sz="2800" b="1" dirty="0"/>
              <a:t> !</a:t>
            </a:r>
            <a:endParaRPr lang="en-CA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568B4-03F4-4D6F-A0AF-B208A90894E0}"/>
              </a:ext>
            </a:extLst>
          </p:cNvPr>
          <p:cNvSpPr txBox="1"/>
          <p:nvPr/>
        </p:nvSpPr>
        <p:spPr>
          <a:xfrm>
            <a:off x="1235529" y="1886926"/>
            <a:ext cx="23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Username</a:t>
            </a:r>
            <a:r>
              <a:rPr lang="es-MX" dirty="0"/>
              <a:t>: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7F058-4EEB-43B4-AB27-80A88FDE95DE}"/>
              </a:ext>
            </a:extLst>
          </p:cNvPr>
          <p:cNvSpPr txBox="1"/>
          <p:nvPr/>
        </p:nvSpPr>
        <p:spPr>
          <a:xfrm>
            <a:off x="1235529" y="2505880"/>
            <a:ext cx="23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Password</a:t>
            </a:r>
            <a:r>
              <a:rPr lang="es-MX" dirty="0"/>
              <a:t>: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BAAF0-7A07-43DA-AD3F-770B179C4478}"/>
              </a:ext>
            </a:extLst>
          </p:cNvPr>
          <p:cNvSpPr txBox="1"/>
          <p:nvPr/>
        </p:nvSpPr>
        <p:spPr>
          <a:xfrm>
            <a:off x="9465129" y="336850"/>
            <a:ext cx="23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auth/login.html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5CE7B-896E-4AED-AD54-8AF414B10780}"/>
              </a:ext>
            </a:extLst>
          </p:cNvPr>
          <p:cNvSpPr txBox="1"/>
          <p:nvPr/>
        </p:nvSpPr>
        <p:spPr>
          <a:xfrm>
            <a:off x="1235529" y="4738162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  <a:hlinkClick r:id="rId3" action="ppaction://hlinksldjump"/>
              </a:rPr>
              <a:t>Signup</a:t>
            </a:r>
            <a:r>
              <a:rPr lang="es-MX" dirty="0">
                <a:solidFill>
                  <a:schemeClr val="bg1"/>
                </a:solidFill>
              </a:rPr>
              <a:t>!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77CB3-D91C-4ECA-8677-8AA57D86C852}"/>
              </a:ext>
            </a:extLst>
          </p:cNvPr>
          <p:cNvSpPr txBox="1"/>
          <p:nvPr/>
        </p:nvSpPr>
        <p:spPr>
          <a:xfrm>
            <a:off x="4915136" y="2185379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  <a:hlinkClick r:id="rId4" action="ppaction://hlinksldjump"/>
              </a:rPr>
              <a:t>Go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5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64B769-4325-4622-824F-BC57E0D71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New Account !</a:t>
            </a:r>
            <a:endParaRPr lang="en-CA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568B4-03F4-4D6F-A0AF-B208A90894E0}"/>
              </a:ext>
            </a:extLst>
          </p:cNvPr>
          <p:cNvSpPr txBox="1"/>
          <p:nvPr/>
        </p:nvSpPr>
        <p:spPr>
          <a:xfrm>
            <a:off x="1235529" y="1886926"/>
            <a:ext cx="23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Username</a:t>
            </a:r>
            <a:r>
              <a:rPr lang="es-MX" dirty="0"/>
              <a:t>: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7F058-4EEB-43B4-AB27-80A88FDE95DE}"/>
              </a:ext>
            </a:extLst>
          </p:cNvPr>
          <p:cNvSpPr txBox="1"/>
          <p:nvPr/>
        </p:nvSpPr>
        <p:spPr>
          <a:xfrm>
            <a:off x="1235529" y="2505880"/>
            <a:ext cx="23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email: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BAAF0-7A07-43DA-AD3F-770B179C4478}"/>
              </a:ext>
            </a:extLst>
          </p:cNvPr>
          <p:cNvSpPr txBox="1"/>
          <p:nvPr/>
        </p:nvSpPr>
        <p:spPr>
          <a:xfrm>
            <a:off x="9465129" y="336850"/>
            <a:ext cx="23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auth/signup.html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DA3D9-3586-45DF-BAD3-5BA3471A09C1}"/>
              </a:ext>
            </a:extLst>
          </p:cNvPr>
          <p:cNvSpPr txBox="1"/>
          <p:nvPr/>
        </p:nvSpPr>
        <p:spPr>
          <a:xfrm>
            <a:off x="1235529" y="3244334"/>
            <a:ext cx="23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Password</a:t>
            </a:r>
            <a:r>
              <a:rPr lang="es-MX" dirty="0"/>
              <a:t>: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1C835-0C42-483C-8BD0-A31DCB1F3984}"/>
              </a:ext>
            </a:extLst>
          </p:cNvPr>
          <p:cNvSpPr txBox="1"/>
          <p:nvPr/>
        </p:nvSpPr>
        <p:spPr>
          <a:xfrm>
            <a:off x="8935043" y="4656805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  <a:hlinkClick r:id="rId3" action="ppaction://hlinksldjump"/>
              </a:rPr>
              <a:t>Create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3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35BD65-FA58-4E8D-881C-5BC072ACF5DE}"/>
              </a:ext>
            </a:extLst>
          </p:cNvPr>
          <p:cNvSpPr txBox="1"/>
          <p:nvPr/>
        </p:nvSpPr>
        <p:spPr>
          <a:xfrm>
            <a:off x="1235528" y="1886926"/>
            <a:ext cx="97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area</a:t>
            </a:r>
            <a:r>
              <a:rPr lang="es-MX" dirty="0"/>
              <a:t>: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F5A1-FF35-4903-A2E0-5159F804CC6D}"/>
              </a:ext>
            </a:extLst>
          </p:cNvPr>
          <p:cNvSpPr txBox="1"/>
          <p:nvPr/>
        </p:nvSpPr>
        <p:spPr>
          <a:xfrm>
            <a:off x="1235528" y="2973779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CC068-EEED-4E62-A406-742B8E13C98F}"/>
              </a:ext>
            </a:extLst>
          </p:cNvPr>
          <p:cNvSpPr txBox="1"/>
          <p:nvPr/>
        </p:nvSpPr>
        <p:spPr>
          <a:xfrm>
            <a:off x="4127498" y="2979071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Shipping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18013-3DB3-4F57-8D24-0E08FF7EE14F}"/>
              </a:ext>
            </a:extLst>
          </p:cNvPr>
          <p:cNvSpPr txBox="1"/>
          <p:nvPr/>
        </p:nvSpPr>
        <p:spPr>
          <a:xfrm>
            <a:off x="7190016" y="2973779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Production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B81C7-2C53-4F08-9ED5-316178BE7407}"/>
              </a:ext>
            </a:extLst>
          </p:cNvPr>
          <p:cNvSpPr txBox="1"/>
          <p:nvPr/>
        </p:nvSpPr>
        <p:spPr>
          <a:xfrm>
            <a:off x="1235528" y="706182"/>
            <a:ext cx="972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/>
              <a:t>Welcome</a:t>
            </a:r>
            <a:r>
              <a:rPr lang="es-MX" sz="2800" b="1" dirty="0"/>
              <a:t> </a:t>
            </a:r>
            <a:r>
              <a:rPr lang="es-MX" sz="2800" b="1" dirty="0" err="1"/>
              <a:t>Name</a:t>
            </a:r>
            <a:r>
              <a:rPr lang="es-MX" sz="2800" b="1" dirty="0"/>
              <a:t> !</a:t>
            </a:r>
            <a:endParaRPr lang="en-CA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57149-D0E5-453A-A03F-DB2F7F70C81A}"/>
              </a:ext>
            </a:extLst>
          </p:cNvPr>
          <p:cNvSpPr txBox="1"/>
          <p:nvPr/>
        </p:nvSpPr>
        <p:spPr>
          <a:xfrm>
            <a:off x="9465129" y="336850"/>
            <a:ext cx="23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index.html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48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CD5D-A004-49AB-8DC4-B021A4A2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SALES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9AB03-36C4-4608-85F1-A45F9066E5F5}"/>
              </a:ext>
            </a:extLst>
          </p:cNvPr>
          <p:cNvSpPr txBox="1"/>
          <p:nvPr/>
        </p:nvSpPr>
        <p:spPr>
          <a:xfrm>
            <a:off x="1164771" y="210094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215BC-83B5-43CA-96AA-F4CE51B674C0}"/>
              </a:ext>
            </a:extLst>
          </p:cNvPr>
          <p:cNvSpPr txBox="1"/>
          <p:nvPr/>
        </p:nvSpPr>
        <p:spPr>
          <a:xfrm>
            <a:off x="4451069" y="210094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3FC6-4A61-48D0-BE3A-D4BE3E8BE117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4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BFA88-589B-48F1-97CC-152F46B6905D}"/>
              </a:ext>
            </a:extLst>
          </p:cNvPr>
          <p:cNvSpPr txBox="1"/>
          <p:nvPr/>
        </p:nvSpPr>
        <p:spPr>
          <a:xfrm>
            <a:off x="9465129" y="336850"/>
            <a:ext cx="23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sales/sales.html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69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2FBE0-6B07-471C-8CA2-5B3E0B0EB596}"/>
              </a:ext>
            </a:extLst>
          </p:cNvPr>
          <p:cNvSpPr txBox="1"/>
          <p:nvPr/>
        </p:nvSpPr>
        <p:spPr>
          <a:xfrm>
            <a:off x="9821091" y="1690688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Custumer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87BA9-E460-4EDB-B7C1-EB0BF8671D23}"/>
              </a:ext>
            </a:extLst>
          </p:cNvPr>
          <p:cNvSpPr txBox="1"/>
          <p:nvPr/>
        </p:nvSpPr>
        <p:spPr>
          <a:xfrm>
            <a:off x="1402146" y="1815413"/>
            <a:ext cx="77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Filter by</a:t>
            </a:r>
            <a:r>
              <a:rPr lang="es-MX" dirty="0"/>
              <a:t>: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of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the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customer</a:t>
            </a:r>
            <a:endParaRPr lang="en-CA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9EBEF-1F8D-439D-BFAC-1F18E2D7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Customers</a:t>
            </a:r>
            <a:endParaRPr lang="en-CA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9C5EC22-CEC8-41AC-9ECC-4A78A802185A}"/>
              </a:ext>
            </a:extLst>
          </p:cNvPr>
          <p:cNvGraphicFramePr>
            <a:graphicFrameLocks noGrp="1"/>
          </p:cNvGraphicFramePr>
          <p:nvPr/>
        </p:nvGraphicFramePr>
        <p:xfrm>
          <a:off x="1402146" y="2678802"/>
          <a:ext cx="822399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4798">
                  <a:extLst>
                    <a:ext uri="{9D8B030D-6E8A-4147-A177-3AD203B41FA5}">
                      <a16:colId xmlns:a16="http://schemas.microsoft.com/office/drawing/2014/main" val="380374473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9724912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1955064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2908887710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165424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Telephone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Address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Customer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xyz@mail.com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222 222 222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xxx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edit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delete</a:t>
                      </a:r>
                      <a:endParaRPr lang="en-CA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Customer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xyz@mail.com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111 111 111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xxx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edit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delete</a:t>
                      </a:r>
                      <a:endParaRPr lang="en-CA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93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D8E12B-E451-4FEB-93EB-1FD6007310BB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5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153A7-5068-4D83-A0D8-3CB8FCA2E497}"/>
              </a:ext>
            </a:extLst>
          </p:cNvPr>
          <p:cNvSpPr txBox="1"/>
          <p:nvPr/>
        </p:nvSpPr>
        <p:spPr>
          <a:xfrm>
            <a:off x="1402146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BDC5F-5ACD-40A8-8652-FCC86CB0AA6C}"/>
              </a:ext>
            </a:extLst>
          </p:cNvPr>
          <p:cNvSpPr txBox="1"/>
          <p:nvPr/>
        </p:nvSpPr>
        <p:spPr>
          <a:xfrm>
            <a:off x="9316278" y="336850"/>
            <a:ext cx="24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sales/customer.html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7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2FBE0-6B07-471C-8CA2-5B3E0B0EB596}"/>
              </a:ext>
            </a:extLst>
          </p:cNvPr>
          <p:cNvSpPr txBox="1"/>
          <p:nvPr/>
        </p:nvSpPr>
        <p:spPr>
          <a:xfrm>
            <a:off x="9821091" y="1690688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Custumer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87BA9-E460-4EDB-B7C1-EB0BF8671D23}"/>
              </a:ext>
            </a:extLst>
          </p:cNvPr>
          <p:cNvSpPr txBox="1"/>
          <p:nvPr/>
        </p:nvSpPr>
        <p:spPr>
          <a:xfrm>
            <a:off x="1402146" y="1815413"/>
            <a:ext cx="77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Filter by</a:t>
            </a:r>
            <a:r>
              <a:rPr lang="es-MX" dirty="0"/>
              <a:t>: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of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the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customer</a:t>
            </a:r>
            <a:endParaRPr lang="en-CA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9EBEF-1F8D-439D-BFAC-1F18E2D7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Customers</a:t>
            </a:r>
            <a:r>
              <a:rPr lang="es-MX" dirty="0"/>
              <a:t> (</a:t>
            </a:r>
            <a:r>
              <a:rPr lang="es-MX" dirty="0" err="1"/>
              <a:t>deleted</a:t>
            </a:r>
            <a:r>
              <a:rPr lang="es-MX" dirty="0"/>
              <a:t> box)</a:t>
            </a:r>
            <a:endParaRPr lang="en-CA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9C5EC22-CEC8-41AC-9ECC-4A78A802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7732"/>
              </p:ext>
            </p:extLst>
          </p:nvPr>
        </p:nvGraphicFramePr>
        <p:xfrm>
          <a:off x="1402146" y="2678802"/>
          <a:ext cx="822399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4798">
                  <a:extLst>
                    <a:ext uri="{9D8B030D-6E8A-4147-A177-3AD203B41FA5}">
                      <a16:colId xmlns:a16="http://schemas.microsoft.com/office/drawing/2014/main" val="380374473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9724912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1955064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2908887710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165424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Telephone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Address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Customer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xyz@mail.com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111 111 111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xxx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edit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delete</a:t>
                      </a:r>
                      <a:endParaRPr lang="en-CA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9383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8E692B-3F22-4851-BB00-9848340E2B8F}"/>
              </a:ext>
            </a:extLst>
          </p:cNvPr>
          <p:cNvSpPr txBox="1"/>
          <p:nvPr/>
        </p:nvSpPr>
        <p:spPr>
          <a:xfrm>
            <a:off x="10180467" y="305966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Custumer</a:t>
            </a:r>
            <a:r>
              <a:rPr lang="es-MX" dirty="0"/>
              <a:t> </a:t>
            </a:r>
            <a:r>
              <a:rPr lang="es-MX" dirty="0" err="1"/>
              <a:t>deleted</a:t>
            </a:r>
            <a:r>
              <a:rPr lang="es-MX" dirty="0"/>
              <a:t>!</a:t>
            </a:r>
            <a:endParaRPr lang="en-CA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A93A3-9D4B-4ACB-9CBF-10A14FC68008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3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6199B-51E0-44DD-9028-569F58A53889}"/>
              </a:ext>
            </a:extLst>
          </p:cNvPr>
          <p:cNvSpPr txBox="1"/>
          <p:nvPr/>
        </p:nvSpPr>
        <p:spPr>
          <a:xfrm>
            <a:off x="1402146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77E52-5E47-46CB-BC20-73E869BC5143}"/>
              </a:ext>
            </a:extLst>
          </p:cNvPr>
          <p:cNvSpPr txBox="1"/>
          <p:nvPr/>
        </p:nvSpPr>
        <p:spPr>
          <a:xfrm>
            <a:off x="9316278" y="336850"/>
            <a:ext cx="24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sales/customer.html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09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33C-D035-4BAB-88DD-0ADAF8A8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</a:t>
            </a:r>
            <a:r>
              <a:rPr lang="es-MX" dirty="0" err="1"/>
              <a:t>Customer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BE1ED-D2D0-4A15-8608-2EC4FBED4E12}"/>
              </a:ext>
            </a:extLst>
          </p:cNvPr>
          <p:cNvSpPr txBox="1"/>
          <p:nvPr/>
        </p:nvSpPr>
        <p:spPr>
          <a:xfrm>
            <a:off x="1055717" y="2119745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Name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0AD7A-E4E7-4B91-84C9-690622F33851}"/>
              </a:ext>
            </a:extLst>
          </p:cNvPr>
          <p:cNvSpPr txBox="1"/>
          <p:nvPr/>
        </p:nvSpPr>
        <p:spPr>
          <a:xfrm>
            <a:off x="1055717" y="273346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Email: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email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0A915-1FA8-4E76-9E97-74C6AB5AD83C}"/>
              </a:ext>
            </a:extLst>
          </p:cNvPr>
          <p:cNvSpPr txBox="1"/>
          <p:nvPr/>
        </p:nvSpPr>
        <p:spPr>
          <a:xfrm>
            <a:off x="1055717" y="3347191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Telephone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telephone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48120-122F-4E82-A7A1-09DCACCF88E5}"/>
              </a:ext>
            </a:extLst>
          </p:cNvPr>
          <p:cNvSpPr txBox="1"/>
          <p:nvPr/>
        </p:nvSpPr>
        <p:spPr>
          <a:xfrm>
            <a:off x="1055717" y="406769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Address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address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777A8-6365-4D6A-BF12-A3AEA1565681}"/>
              </a:ext>
            </a:extLst>
          </p:cNvPr>
          <p:cNvSpPr txBox="1"/>
          <p:nvPr/>
        </p:nvSpPr>
        <p:spPr>
          <a:xfrm>
            <a:off x="8622146" y="5105861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2" action="ppaction://hlinksldjump"/>
              </a:rPr>
              <a:t>SAVE</a:t>
            </a:r>
            <a:endParaRPr lang="en-CA" sz="16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6F29A-5704-4E79-AB2B-1D1550616C5E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3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F7954-BB70-4549-80EB-50D5CE4D3D80}"/>
              </a:ext>
            </a:extLst>
          </p:cNvPr>
          <p:cNvSpPr txBox="1"/>
          <p:nvPr/>
        </p:nvSpPr>
        <p:spPr>
          <a:xfrm>
            <a:off x="1402146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830FC-6461-4FFD-92ED-9B377298F249}"/>
              </a:ext>
            </a:extLst>
          </p:cNvPr>
          <p:cNvSpPr txBox="1"/>
          <p:nvPr/>
        </p:nvSpPr>
        <p:spPr>
          <a:xfrm>
            <a:off x="8812696" y="336850"/>
            <a:ext cx="297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sales/new_customer.html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67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33C-D035-4BAB-88DD-0ADAF8A8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Edit</a:t>
            </a:r>
            <a:r>
              <a:rPr lang="es-MX" dirty="0"/>
              <a:t> Customer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BE1ED-D2D0-4A15-8608-2EC4FBED4E12}"/>
              </a:ext>
            </a:extLst>
          </p:cNvPr>
          <p:cNvSpPr txBox="1"/>
          <p:nvPr/>
        </p:nvSpPr>
        <p:spPr>
          <a:xfrm>
            <a:off x="1055717" y="2119745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Name</a:t>
            </a:r>
            <a:r>
              <a:rPr lang="es-MX" dirty="0"/>
              <a:t>:  </a:t>
            </a:r>
            <a:r>
              <a:rPr lang="es-MX" i="1" dirty="0"/>
              <a:t>Customer 1</a:t>
            </a:r>
            <a:endParaRPr lang="en-CA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0AD7A-E4E7-4B91-84C9-690622F33851}"/>
              </a:ext>
            </a:extLst>
          </p:cNvPr>
          <p:cNvSpPr txBox="1"/>
          <p:nvPr/>
        </p:nvSpPr>
        <p:spPr>
          <a:xfrm>
            <a:off x="1055717" y="280227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Email:  </a:t>
            </a:r>
            <a:r>
              <a:rPr lang="es-MX" i="1" dirty="0"/>
              <a:t>xyz@mail.com</a:t>
            </a:r>
            <a:endParaRPr lang="en-CA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0A915-1FA8-4E76-9E97-74C6AB5AD83C}"/>
              </a:ext>
            </a:extLst>
          </p:cNvPr>
          <p:cNvSpPr txBox="1"/>
          <p:nvPr/>
        </p:nvSpPr>
        <p:spPr>
          <a:xfrm>
            <a:off x="1055717" y="3347191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Telephone</a:t>
            </a:r>
            <a:r>
              <a:rPr lang="es-MX" dirty="0"/>
              <a:t>:  </a:t>
            </a:r>
            <a:r>
              <a:rPr lang="es-MX" sz="1600" i="1" dirty="0"/>
              <a:t>222 222 222</a:t>
            </a:r>
            <a:endParaRPr lang="en-CA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48120-122F-4E82-A7A1-09DCACCF88E5}"/>
              </a:ext>
            </a:extLst>
          </p:cNvPr>
          <p:cNvSpPr txBox="1"/>
          <p:nvPr/>
        </p:nvSpPr>
        <p:spPr>
          <a:xfrm>
            <a:off x="1055717" y="406769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Address</a:t>
            </a:r>
            <a:r>
              <a:rPr lang="es-MX" dirty="0"/>
              <a:t>:  </a:t>
            </a:r>
            <a:r>
              <a:rPr lang="es-MX" i="1" dirty="0" err="1"/>
              <a:t>xxx</a:t>
            </a:r>
            <a:r>
              <a:rPr lang="es-MX" i="1" dirty="0"/>
              <a:t> </a:t>
            </a:r>
            <a:r>
              <a:rPr lang="es-MX" i="1" dirty="0" err="1"/>
              <a:t>xxx</a:t>
            </a:r>
            <a:r>
              <a:rPr lang="es-MX" i="1" dirty="0"/>
              <a:t>  </a:t>
            </a:r>
            <a:endParaRPr lang="en-CA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777A8-6365-4D6A-BF12-A3AEA1565681}"/>
              </a:ext>
            </a:extLst>
          </p:cNvPr>
          <p:cNvSpPr txBox="1"/>
          <p:nvPr/>
        </p:nvSpPr>
        <p:spPr>
          <a:xfrm>
            <a:off x="9470571" y="5174441"/>
            <a:ext cx="205347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hlinkClick r:id="rId2" action="ppaction://hlinksldjump"/>
              </a:rPr>
              <a:t>SAVE</a:t>
            </a:r>
            <a:endParaRPr lang="en-CA" sz="1600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815E6-9E3A-4CF4-B241-CEBD4D78E15A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3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70B5F-09B7-4D83-B9AB-6F3A02F0E491}"/>
              </a:ext>
            </a:extLst>
          </p:cNvPr>
          <p:cNvSpPr txBox="1"/>
          <p:nvPr/>
        </p:nvSpPr>
        <p:spPr>
          <a:xfrm>
            <a:off x="1402146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3739C-CA14-40F5-8FD9-ED9E861EEF2C}"/>
              </a:ext>
            </a:extLst>
          </p:cNvPr>
          <p:cNvSpPr txBox="1"/>
          <p:nvPr/>
        </p:nvSpPr>
        <p:spPr>
          <a:xfrm>
            <a:off x="8812696" y="336850"/>
            <a:ext cx="2972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sales/new_customer.html</a:t>
            </a:r>
          </a:p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(with data pulled from 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db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CA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40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551</Words>
  <Application>Microsoft Office PowerPoint</Application>
  <PresentationFormat>Widescreen</PresentationFormat>
  <Paragraphs>205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Office Theme</vt:lpstr>
      <vt:lpstr>Notes</vt:lpstr>
      <vt:lpstr>Welcome !</vt:lpstr>
      <vt:lpstr>New Account !</vt:lpstr>
      <vt:lpstr>PowerPoint Presentation</vt:lpstr>
      <vt:lpstr>SALES</vt:lpstr>
      <vt:lpstr>Customers</vt:lpstr>
      <vt:lpstr>Customers (deleted box)</vt:lpstr>
      <vt:lpstr>New Customer</vt:lpstr>
      <vt:lpstr>Edit Customer</vt:lpstr>
      <vt:lpstr>Orders</vt:lpstr>
      <vt:lpstr>Order details</vt:lpstr>
      <vt:lpstr>Order details</vt:lpstr>
      <vt:lpstr>Order details</vt:lpstr>
      <vt:lpstr>New Order</vt:lpstr>
      <vt:lpstr>New record</vt:lpstr>
      <vt:lpstr>Edit record</vt:lpstr>
      <vt:lpstr>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López</dc:creator>
  <cp:lastModifiedBy>maintenance</cp:lastModifiedBy>
  <cp:revision>19</cp:revision>
  <dcterms:created xsi:type="dcterms:W3CDTF">2021-06-18T00:50:09Z</dcterms:created>
  <dcterms:modified xsi:type="dcterms:W3CDTF">2021-06-20T18:22:19Z</dcterms:modified>
</cp:coreProperties>
</file>