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09" autoAdjust="0"/>
    <p:restoredTop sz="94660"/>
  </p:normalViewPr>
  <p:slideViewPr>
    <p:cSldViewPr snapToGrid="0">
      <p:cViewPr>
        <p:scale>
          <a:sx n="66" d="100"/>
          <a:sy n="66" d="100"/>
        </p:scale>
        <p:origin x="388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DB375-EABC-430D-B70C-8320D3A33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50BC9-524C-4355-8D7A-69E3870DF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34DDD-D286-41F6-8368-0F1452C3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CBBE-FC53-4292-A130-2E7495C17235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97E64-0769-40FD-A0A0-61301EF52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EFE3B-E57B-4290-872C-128E9EA7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1EE2-6F5E-448F-8F42-6ED917DDAB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47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537D4-A1FE-4F7B-A155-E5D9D7F2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1491F-88C4-48E3-B5B4-2C0C8AD21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D46EC-B3D4-4103-A4B6-1EA70B8C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CBBE-FC53-4292-A130-2E7495C17235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0B617-723A-4291-B972-A4392F4D2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FFDFA-D759-4D96-A37C-CF1D5F65A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1EE2-6F5E-448F-8F42-6ED917DDAB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566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559888-4B50-48EC-A6D3-3C08039C5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15AB1-3BB1-4EDC-AC72-9F5338E1F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7D99D-8CBC-48E2-914F-AE44E7C3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CBBE-FC53-4292-A130-2E7495C17235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B393A-7823-4E43-9C45-1BE1F2AC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A6E3A-D2F4-4069-93F4-548381CB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1EE2-6F5E-448F-8F42-6ED917DDAB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596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9F4F-B43E-4A5B-A1C6-750D50073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DBB3-0FAD-4E0D-A57A-B81A015E5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9BEC9-2A0F-439A-BECC-932240115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CBBE-FC53-4292-A130-2E7495C17235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FE402-2807-4F06-97F3-EA9A46D5E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17248-74A7-4064-A5B7-EFDF3EE47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1EE2-6F5E-448F-8F42-6ED917DDAB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24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62D8A-ACC0-4497-8F6D-087ECA4A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9FE4F-8631-4E57-AF5E-4874F2AC3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D9B65-DD31-4609-A798-63BCDAE91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CBBE-FC53-4292-A130-2E7495C17235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C74F3-4248-4BBF-B8DE-320BF540F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146C7-7CA0-41F3-B884-DD29BC7A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1EE2-6F5E-448F-8F42-6ED917DDAB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286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9F53-5AF6-46D8-BB3F-4B0F45A87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09B84-C662-4244-9357-E07ED37A4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D4346-17D8-4F7B-8915-F6E95BF12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69839-E0A4-4902-835F-31DEB3E42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CBBE-FC53-4292-A130-2E7495C17235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44EF5-791D-4E79-9426-6FAF43C0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1CD20-35EA-46A0-A31C-8866462E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1EE2-6F5E-448F-8F42-6ED917DDAB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862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69EB-5AD8-4F1D-A527-621B75AD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4302F-7CE7-4537-B088-DDA36C5EC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AD37E-4946-46BE-A9EB-176AE217E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F7887-01A2-4FCA-98B7-C2F0F2164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02E84C-EC25-424F-AD19-931C023EB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7A3F78-0DDB-4955-AB75-2E27FEFA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CBBE-FC53-4292-A130-2E7495C17235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FA88B7-94DF-4DDC-BA61-4F6C956D9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8E9C0-A9AB-47CF-9FEE-FC359B43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1EE2-6F5E-448F-8F42-6ED917DDAB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291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7C61-4B62-45CD-982A-5D6FC1223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71C18D-D7DC-471C-BA21-A20BC7891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CBBE-FC53-4292-A130-2E7495C17235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A9A56-2689-4073-A180-D0A64F02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48373-1053-4596-88BF-C8CD6EA39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1EE2-6F5E-448F-8F42-6ED917DDAB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205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78DD6-1854-47A0-AA90-99953E73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CBBE-FC53-4292-A130-2E7495C17235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5462C8-F79C-45E9-95DE-A0C56239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CDE78-5ABC-4054-B024-8B6899ED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1EE2-6F5E-448F-8F42-6ED917DDAB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7455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C19A6-9660-4C43-8E12-1BD006A71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5E9E4-3517-49ED-B0C0-7421A8641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113F3-55FF-460E-B016-7B6E6FEEE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697B4-BF26-4BE5-A997-7C187FB5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CBBE-FC53-4292-A130-2E7495C17235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96C7A-F765-4F66-BA37-04BC7B5D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0C893-9C4C-48D2-AB34-71431436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1EE2-6F5E-448F-8F42-6ED917DDAB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9785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B975-C472-4984-9ED3-8947FA7AF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8F75EC-735F-41AB-A383-69142D7076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0D4BD-43E6-4FD5-A129-C22CCB77B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CB51E-8386-48DD-AE09-7F779AEB2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CBBE-FC53-4292-A130-2E7495C17235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A1309-A18E-42C7-8E3F-9DEF4C2D3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FD914-45AF-4D52-89FE-00B0A397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1EE2-6F5E-448F-8F42-6ED917DDAB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624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E6D95-04C5-40CA-BD98-A946DAE9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130C9-60B5-408B-BD08-EF7091AD8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1BFE5-4051-4898-851E-6EE8AA2CB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7CBBE-FC53-4292-A130-2E7495C17235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F3A4B-F71A-400C-9099-B1A03DAC4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71134-84B2-458E-AB14-380907C42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41EE2-6F5E-448F-8F42-6ED917DDAB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904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35BD65-FA58-4E8D-881C-5BC072ACF5DE}"/>
              </a:ext>
            </a:extLst>
          </p:cNvPr>
          <p:cNvSpPr txBox="1"/>
          <p:nvPr/>
        </p:nvSpPr>
        <p:spPr>
          <a:xfrm>
            <a:off x="1235528" y="1886926"/>
            <a:ext cx="972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Select area</a:t>
            </a:r>
            <a:r>
              <a:rPr lang="es-MX" dirty="0"/>
              <a:t>: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2EF5A1-FF35-4903-A2E0-5159F804CC6D}"/>
              </a:ext>
            </a:extLst>
          </p:cNvPr>
          <p:cNvSpPr txBox="1"/>
          <p:nvPr/>
        </p:nvSpPr>
        <p:spPr>
          <a:xfrm>
            <a:off x="1235528" y="2973779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Sales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CC068-EEED-4E62-A406-742B8E13C98F}"/>
              </a:ext>
            </a:extLst>
          </p:cNvPr>
          <p:cNvSpPr txBox="1"/>
          <p:nvPr/>
        </p:nvSpPr>
        <p:spPr>
          <a:xfrm>
            <a:off x="3501438" y="2990013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 err="1"/>
              <a:t>Shipping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018013-3DB3-4F57-8D24-0E08FF7EE14F}"/>
              </a:ext>
            </a:extLst>
          </p:cNvPr>
          <p:cNvSpPr txBox="1"/>
          <p:nvPr/>
        </p:nvSpPr>
        <p:spPr>
          <a:xfrm>
            <a:off x="6095999" y="2973779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 err="1"/>
              <a:t>Production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C8B66-B139-4451-A93C-404591C98DE1}"/>
              </a:ext>
            </a:extLst>
          </p:cNvPr>
          <p:cNvSpPr txBox="1"/>
          <p:nvPr/>
        </p:nvSpPr>
        <p:spPr>
          <a:xfrm>
            <a:off x="8690560" y="2973779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 err="1"/>
              <a:t>Cooler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7B81C7-2C53-4F08-9ED5-316178BE7407}"/>
              </a:ext>
            </a:extLst>
          </p:cNvPr>
          <p:cNvSpPr txBox="1"/>
          <p:nvPr/>
        </p:nvSpPr>
        <p:spPr>
          <a:xfrm>
            <a:off x="1235528" y="706182"/>
            <a:ext cx="9720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err="1"/>
              <a:t>Welcome</a:t>
            </a:r>
            <a:r>
              <a:rPr lang="es-MX" sz="2800" b="1" dirty="0"/>
              <a:t> Miguel !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66648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ACD5D-A004-49AB-8DC4-B021A4A25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SALES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B9AB03-36C4-4608-85F1-A45F9066E5F5}"/>
              </a:ext>
            </a:extLst>
          </p:cNvPr>
          <p:cNvSpPr txBox="1"/>
          <p:nvPr/>
        </p:nvSpPr>
        <p:spPr>
          <a:xfrm>
            <a:off x="1164771" y="2100943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b="1" dirty="0" err="1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Customers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5215BC-83B5-43CA-96AA-F4CE51B674C0}"/>
              </a:ext>
            </a:extLst>
          </p:cNvPr>
          <p:cNvSpPr txBox="1"/>
          <p:nvPr/>
        </p:nvSpPr>
        <p:spPr>
          <a:xfrm>
            <a:off x="4451069" y="2100943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 err="1"/>
              <a:t>Orders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32696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A2FBE0-6B07-471C-8CA2-5B3E0B0EB596}"/>
              </a:ext>
            </a:extLst>
          </p:cNvPr>
          <p:cNvSpPr txBox="1"/>
          <p:nvPr/>
        </p:nvSpPr>
        <p:spPr>
          <a:xfrm>
            <a:off x="9821091" y="1690688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</a:t>
            </a:r>
            <a:r>
              <a:rPr lang="es-MX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MX" dirty="0" err="1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Custumer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087BA9-E460-4EDB-B7C1-EB0BF8671D23}"/>
              </a:ext>
            </a:extLst>
          </p:cNvPr>
          <p:cNvSpPr txBox="1"/>
          <p:nvPr/>
        </p:nvSpPr>
        <p:spPr>
          <a:xfrm>
            <a:off x="1402146" y="1815413"/>
            <a:ext cx="772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Filter by</a:t>
            </a:r>
            <a:r>
              <a:rPr lang="es-MX" dirty="0"/>
              <a:t>: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Type</a:t>
            </a:r>
            <a:r>
              <a:rPr lang="es-MX" sz="1600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name</a:t>
            </a:r>
            <a:r>
              <a:rPr lang="es-MX" sz="1600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of</a:t>
            </a:r>
            <a:r>
              <a:rPr lang="es-MX" sz="1600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the</a:t>
            </a:r>
            <a:r>
              <a:rPr lang="es-MX" sz="1600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customer</a:t>
            </a:r>
            <a:endParaRPr lang="en-CA" i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9EBEF-1F8D-439D-BFAC-1F18E2D7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Customers</a:t>
            </a:r>
            <a:endParaRPr lang="en-CA" dirty="0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99C5EC22-CEC8-41AC-9ECC-4A78A8021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213810"/>
              </p:ext>
            </p:extLst>
          </p:nvPr>
        </p:nvGraphicFramePr>
        <p:xfrm>
          <a:off x="1402146" y="2678802"/>
          <a:ext cx="8223990" cy="1112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44798">
                  <a:extLst>
                    <a:ext uri="{9D8B030D-6E8A-4147-A177-3AD203B41FA5}">
                      <a16:colId xmlns:a16="http://schemas.microsoft.com/office/drawing/2014/main" val="3803744734"/>
                    </a:ext>
                  </a:extLst>
                </a:gridCol>
                <a:gridCol w="1644798">
                  <a:extLst>
                    <a:ext uri="{9D8B030D-6E8A-4147-A177-3AD203B41FA5}">
                      <a16:colId xmlns:a16="http://schemas.microsoft.com/office/drawing/2014/main" val="69724912"/>
                    </a:ext>
                  </a:extLst>
                </a:gridCol>
                <a:gridCol w="1644798">
                  <a:extLst>
                    <a:ext uri="{9D8B030D-6E8A-4147-A177-3AD203B41FA5}">
                      <a16:colId xmlns:a16="http://schemas.microsoft.com/office/drawing/2014/main" val="619550644"/>
                    </a:ext>
                  </a:extLst>
                </a:gridCol>
                <a:gridCol w="1644798">
                  <a:extLst>
                    <a:ext uri="{9D8B030D-6E8A-4147-A177-3AD203B41FA5}">
                      <a16:colId xmlns:a16="http://schemas.microsoft.com/office/drawing/2014/main" val="2908887710"/>
                    </a:ext>
                  </a:extLst>
                </a:gridCol>
                <a:gridCol w="1644798">
                  <a:extLst>
                    <a:ext uri="{9D8B030D-6E8A-4147-A177-3AD203B41FA5}">
                      <a16:colId xmlns:a16="http://schemas.microsoft.com/office/drawing/2014/main" val="1654247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Name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Email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Telephone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Address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Options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513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Customer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xyz@mail.com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222 222 222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xxx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edit</a:t>
                      </a:r>
                      <a:r>
                        <a:rPr lang="es-MX" b="1" dirty="0"/>
                        <a:t>/</a:t>
                      </a:r>
                      <a:r>
                        <a:rPr lang="es-MX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hlinkClick r:id="rId4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delete</a:t>
                      </a:r>
                      <a:endParaRPr lang="en-CA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628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Customer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xyz@mail.com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111 111 111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xxx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1" dirty="0" err="1">
                          <a:highlight>
                            <a:srgbClr val="FFFF00"/>
                          </a:highlight>
                        </a:rPr>
                        <a:t>edit</a:t>
                      </a:r>
                      <a:r>
                        <a:rPr lang="es-MX" b="1" dirty="0"/>
                        <a:t>/</a:t>
                      </a:r>
                      <a:r>
                        <a:rPr lang="es-MX" b="1" dirty="0" err="1">
                          <a:highlight>
                            <a:srgbClr val="FFFF00"/>
                          </a:highlight>
                        </a:rPr>
                        <a:t>delete</a:t>
                      </a:r>
                      <a:endParaRPr lang="en-CA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593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968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A2FBE0-6B07-471C-8CA2-5B3E0B0EB596}"/>
              </a:ext>
            </a:extLst>
          </p:cNvPr>
          <p:cNvSpPr txBox="1"/>
          <p:nvPr/>
        </p:nvSpPr>
        <p:spPr>
          <a:xfrm>
            <a:off x="9821091" y="1690688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</a:t>
            </a:r>
            <a:r>
              <a:rPr lang="es-MX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MX" dirty="0" err="1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Custumer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087BA9-E460-4EDB-B7C1-EB0BF8671D23}"/>
              </a:ext>
            </a:extLst>
          </p:cNvPr>
          <p:cNvSpPr txBox="1"/>
          <p:nvPr/>
        </p:nvSpPr>
        <p:spPr>
          <a:xfrm>
            <a:off x="1402146" y="1815413"/>
            <a:ext cx="772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Filter by</a:t>
            </a:r>
            <a:r>
              <a:rPr lang="es-MX" dirty="0"/>
              <a:t>: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Type</a:t>
            </a:r>
            <a:r>
              <a:rPr lang="es-MX" sz="1600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name</a:t>
            </a:r>
            <a:r>
              <a:rPr lang="es-MX" sz="1600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of</a:t>
            </a:r>
            <a:r>
              <a:rPr lang="es-MX" sz="1600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the</a:t>
            </a:r>
            <a:r>
              <a:rPr lang="es-MX" sz="1600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customer</a:t>
            </a:r>
            <a:endParaRPr lang="en-CA" i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9EBEF-1F8D-439D-BFAC-1F18E2D7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Customers</a:t>
            </a:r>
            <a:endParaRPr lang="en-CA" dirty="0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99C5EC22-CEC8-41AC-9ECC-4A78A8021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677732"/>
              </p:ext>
            </p:extLst>
          </p:nvPr>
        </p:nvGraphicFramePr>
        <p:xfrm>
          <a:off x="1402146" y="2678802"/>
          <a:ext cx="8223990" cy="74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44798">
                  <a:extLst>
                    <a:ext uri="{9D8B030D-6E8A-4147-A177-3AD203B41FA5}">
                      <a16:colId xmlns:a16="http://schemas.microsoft.com/office/drawing/2014/main" val="3803744734"/>
                    </a:ext>
                  </a:extLst>
                </a:gridCol>
                <a:gridCol w="1644798">
                  <a:extLst>
                    <a:ext uri="{9D8B030D-6E8A-4147-A177-3AD203B41FA5}">
                      <a16:colId xmlns:a16="http://schemas.microsoft.com/office/drawing/2014/main" val="69724912"/>
                    </a:ext>
                  </a:extLst>
                </a:gridCol>
                <a:gridCol w="1644798">
                  <a:extLst>
                    <a:ext uri="{9D8B030D-6E8A-4147-A177-3AD203B41FA5}">
                      <a16:colId xmlns:a16="http://schemas.microsoft.com/office/drawing/2014/main" val="619550644"/>
                    </a:ext>
                  </a:extLst>
                </a:gridCol>
                <a:gridCol w="1644798">
                  <a:extLst>
                    <a:ext uri="{9D8B030D-6E8A-4147-A177-3AD203B41FA5}">
                      <a16:colId xmlns:a16="http://schemas.microsoft.com/office/drawing/2014/main" val="2908887710"/>
                    </a:ext>
                  </a:extLst>
                </a:gridCol>
                <a:gridCol w="1644798">
                  <a:extLst>
                    <a:ext uri="{9D8B030D-6E8A-4147-A177-3AD203B41FA5}">
                      <a16:colId xmlns:a16="http://schemas.microsoft.com/office/drawing/2014/main" val="1654247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Name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Email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Telephone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Address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Options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513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Customer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xyz@mail.com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111 111 111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xxx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1" dirty="0" err="1">
                          <a:highlight>
                            <a:srgbClr val="FFFF00"/>
                          </a:highlight>
                        </a:rPr>
                        <a:t>edit</a:t>
                      </a:r>
                      <a:r>
                        <a:rPr lang="es-MX" b="1" dirty="0"/>
                        <a:t>/</a:t>
                      </a:r>
                      <a:r>
                        <a:rPr lang="es-MX" b="1" dirty="0" err="1">
                          <a:highlight>
                            <a:srgbClr val="FFFF00"/>
                          </a:highlight>
                        </a:rPr>
                        <a:t>delete</a:t>
                      </a:r>
                      <a:endParaRPr lang="en-CA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59383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F8E692B-3F22-4851-BB00-9848340E2B8F}"/>
              </a:ext>
            </a:extLst>
          </p:cNvPr>
          <p:cNvSpPr txBox="1"/>
          <p:nvPr/>
        </p:nvSpPr>
        <p:spPr>
          <a:xfrm>
            <a:off x="10180467" y="3059668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Custumer</a:t>
            </a:r>
            <a:r>
              <a:rPr lang="es-MX" dirty="0"/>
              <a:t> </a:t>
            </a:r>
            <a:r>
              <a:rPr lang="es-MX" dirty="0" err="1"/>
              <a:t>deleted</a:t>
            </a:r>
            <a:r>
              <a:rPr lang="es-MX" dirty="0"/>
              <a:t>!</a:t>
            </a:r>
            <a:endParaRPr lang="en-CA" sz="1600" i="1" dirty="0"/>
          </a:p>
        </p:txBody>
      </p:sp>
    </p:spTree>
    <p:extLst>
      <p:ext uri="{BB962C8B-B14F-4D97-AF65-F5344CB8AC3E}">
        <p14:creationId xmlns:p14="http://schemas.microsoft.com/office/powerpoint/2010/main" val="3552094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CC33C-D035-4BAB-88DD-0ADAF8A8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New Customer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BBE1ED-D2D0-4A15-8608-2EC4FBED4E12}"/>
              </a:ext>
            </a:extLst>
          </p:cNvPr>
          <p:cNvSpPr txBox="1"/>
          <p:nvPr/>
        </p:nvSpPr>
        <p:spPr>
          <a:xfrm>
            <a:off x="1055717" y="2119745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Name</a:t>
            </a:r>
            <a:r>
              <a:rPr lang="es-MX" dirty="0"/>
              <a:t>: 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Type</a:t>
            </a:r>
            <a:r>
              <a:rPr lang="es-MX" sz="1600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name</a:t>
            </a:r>
            <a:endParaRPr lang="en-CA" sz="1600" i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10AD7A-E4E7-4B91-84C9-690622F33851}"/>
              </a:ext>
            </a:extLst>
          </p:cNvPr>
          <p:cNvSpPr txBox="1"/>
          <p:nvPr/>
        </p:nvSpPr>
        <p:spPr>
          <a:xfrm>
            <a:off x="1055717" y="2733468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Email: 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Type</a:t>
            </a:r>
            <a:r>
              <a:rPr lang="es-MX" sz="1600" i="1" dirty="0">
                <a:solidFill>
                  <a:schemeClr val="bg2">
                    <a:lumMod val="90000"/>
                  </a:schemeClr>
                </a:solidFill>
              </a:rPr>
              <a:t> email</a:t>
            </a:r>
            <a:endParaRPr lang="en-CA" sz="1600" i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D0A915-1FA8-4E76-9E97-74C6AB5AD83C}"/>
              </a:ext>
            </a:extLst>
          </p:cNvPr>
          <p:cNvSpPr txBox="1"/>
          <p:nvPr/>
        </p:nvSpPr>
        <p:spPr>
          <a:xfrm>
            <a:off x="1055717" y="3347191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Telephone</a:t>
            </a:r>
            <a:r>
              <a:rPr lang="es-MX" dirty="0"/>
              <a:t>: 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Type</a:t>
            </a:r>
            <a:r>
              <a:rPr lang="es-MX" sz="1600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telephone</a:t>
            </a:r>
            <a:endParaRPr lang="en-CA" sz="1600" i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D48120-122F-4E82-A7A1-09DCACCF88E5}"/>
              </a:ext>
            </a:extLst>
          </p:cNvPr>
          <p:cNvSpPr txBox="1"/>
          <p:nvPr/>
        </p:nvSpPr>
        <p:spPr>
          <a:xfrm>
            <a:off x="1055717" y="4067694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Address</a:t>
            </a:r>
            <a:r>
              <a:rPr lang="es-MX" dirty="0"/>
              <a:t>: 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Type</a:t>
            </a:r>
            <a:r>
              <a:rPr lang="es-MX" sz="1600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address</a:t>
            </a:r>
            <a:endParaRPr lang="en-CA" sz="1600" i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E777A8-6365-4D6A-BF12-A3AEA1565681}"/>
              </a:ext>
            </a:extLst>
          </p:cNvPr>
          <p:cNvSpPr txBox="1"/>
          <p:nvPr/>
        </p:nvSpPr>
        <p:spPr>
          <a:xfrm>
            <a:off x="8398626" y="5339541"/>
            <a:ext cx="340821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SAVE NEW CUSTOMER</a:t>
            </a:r>
            <a:endParaRPr lang="en-CA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678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CC33C-D035-4BAB-88DD-0ADAF8A8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Edit</a:t>
            </a:r>
            <a:r>
              <a:rPr lang="es-MX" dirty="0"/>
              <a:t> Customer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BBE1ED-D2D0-4A15-8608-2EC4FBED4E12}"/>
              </a:ext>
            </a:extLst>
          </p:cNvPr>
          <p:cNvSpPr txBox="1"/>
          <p:nvPr/>
        </p:nvSpPr>
        <p:spPr>
          <a:xfrm>
            <a:off x="1055717" y="2119745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Name</a:t>
            </a:r>
            <a:r>
              <a:rPr lang="es-MX" dirty="0"/>
              <a:t>:  </a:t>
            </a:r>
            <a:r>
              <a:rPr lang="es-MX" i="1" dirty="0"/>
              <a:t>Customer 1</a:t>
            </a:r>
            <a:endParaRPr lang="en-CA" sz="16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10AD7A-E4E7-4B91-84C9-690622F33851}"/>
              </a:ext>
            </a:extLst>
          </p:cNvPr>
          <p:cNvSpPr txBox="1"/>
          <p:nvPr/>
        </p:nvSpPr>
        <p:spPr>
          <a:xfrm>
            <a:off x="1055717" y="2802274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Email:  </a:t>
            </a:r>
            <a:r>
              <a:rPr lang="es-MX" i="1" dirty="0"/>
              <a:t>xyz@mail.com</a:t>
            </a:r>
            <a:endParaRPr lang="en-CA" sz="16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D0A915-1FA8-4E76-9E97-74C6AB5AD83C}"/>
              </a:ext>
            </a:extLst>
          </p:cNvPr>
          <p:cNvSpPr txBox="1"/>
          <p:nvPr/>
        </p:nvSpPr>
        <p:spPr>
          <a:xfrm>
            <a:off x="1055717" y="3347191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Telephone</a:t>
            </a:r>
            <a:r>
              <a:rPr lang="es-MX" dirty="0"/>
              <a:t>:  </a:t>
            </a:r>
            <a:r>
              <a:rPr lang="es-MX" sz="1600" i="1" dirty="0"/>
              <a:t>222 222 222</a:t>
            </a:r>
            <a:endParaRPr lang="en-CA" sz="16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D48120-122F-4E82-A7A1-09DCACCF88E5}"/>
              </a:ext>
            </a:extLst>
          </p:cNvPr>
          <p:cNvSpPr txBox="1"/>
          <p:nvPr/>
        </p:nvSpPr>
        <p:spPr>
          <a:xfrm>
            <a:off x="1055717" y="4067694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Address</a:t>
            </a:r>
            <a:r>
              <a:rPr lang="es-MX" dirty="0"/>
              <a:t>:  </a:t>
            </a:r>
            <a:r>
              <a:rPr lang="es-MX" i="1" dirty="0" err="1"/>
              <a:t>xxx</a:t>
            </a:r>
            <a:r>
              <a:rPr lang="es-MX" i="1" dirty="0"/>
              <a:t> </a:t>
            </a:r>
            <a:r>
              <a:rPr lang="es-MX" i="1" dirty="0" err="1"/>
              <a:t>xxx</a:t>
            </a:r>
            <a:r>
              <a:rPr lang="es-MX" i="1" dirty="0"/>
              <a:t>  </a:t>
            </a:r>
            <a:endParaRPr lang="en-CA" sz="16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E777A8-6365-4D6A-BF12-A3AEA1565681}"/>
              </a:ext>
            </a:extLst>
          </p:cNvPr>
          <p:cNvSpPr txBox="1"/>
          <p:nvPr/>
        </p:nvSpPr>
        <p:spPr>
          <a:xfrm>
            <a:off x="8398626" y="5339541"/>
            <a:ext cx="340821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SAVE NEW CUSTOMER</a:t>
            </a:r>
            <a:endParaRPr lang="en-CA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407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136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SALES</vt:lpstr>
      <vt:lpstr>Customers</vt:lpstr>
      <vt:lpstr>Customers</vt:lpstr>
      <vt:lpstr>New Customer</vt:lpstr>
      <vt:lpstr>Edit Customer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López</dc:creator>
  <cp:lastModifiedBy>Miguel López</cp:lastModifiedBy>
  <cp:revision>6</cp:revision>
  <dcterms:created xsi:type="dcterms:W3CDTF">2021-06-18T00:50:09Z</dcterms:created>
  <dcterms:modified xsi:type="dcterms:W3CDTF">2021-06-18T01:32:01Z</dcterms:modified>
</cp:coreProperties>
</file>