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8" r:id="rId2"/>
    <p:sldId id="265" r:id="rId3"/>
    <p:sldId id="266" r:id="rId4"/>
    <p:sldId id="269" r:id="rId5"/>
    <p:sldId id="27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3E2066-B50B-426D-9C4D-5162AB82CBDF}" type="datetimeFigureOut">
              <a:rPr lang="es-CO" smtClean="0"/>
              <a:t>1/07/2025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9CB41-43E4-4698-A946-390BB6997EC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83934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84130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0E66-1A27-4356-8D04-B72C26A38AF5}" type="datetimeFigureOut">
              <a:rPr lang="es-CO" smtClean="0"/>
              <a:t>1/07/2025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1D9A-2DA2-4CF3-868D-A411C7258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0973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0E66-1A27-4356-8D04-B72C26A38AF5}" type="datetimeFigureOut">
              <a:rPr lang="es-CO" smtClean="0"/>
              <a:t>1/07/2025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1D9A-2DA2-4CF3-868D-A411C7258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503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0E66-1A27-4356-8D04-B72C26A38AF5}" type="datetimeFigureOut">
              <a:rPr lang="es-CO" smtClean="0"/>
              <a:t>1/07/2025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1D9A-2DA2-4CF3-868D-A411C7258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41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50967" y="719333"/>
            <a:ext cx="6410000" cy="26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6667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950967" y="3645267"/>
            <a:ext cx="2983200" cy="8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133">
                <a:latin typeface="Manrope"/>
                <a:ea typeface="Manrope"/>
                <a:cs typeface="Manrope"/>
                <a:sym typeface="Manrop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7539900" y="1750033"/>
            <a:ext cx="3802800" cy="3802800"/>
          </a:xfrm>
          <a:prstGeom prst="ellipse">
            <a:avLst/>
          </a:prstGeom>
          <a:noFill/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544601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0E66-1A27-4356-8D04-B72C26A38AF5}" type="datetimeFigureOut">
              <a:rPr lang="es-CO" smtClean="0"/>
              <a:t>1/07/2025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1D9A-2DA2-4CF3-868D-A411C7258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636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0E66-1A27-4356-8D04-B72C26A38AF5}" type="datetimeFigureOut">
              <a:rPr lang="es-CO" smtClean="0"/>
              <a:t>1/07/2025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1D9A-2DA2-4CF3-868D-A411C7258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576974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0E66-1A27-4356-8D04-B72C26A38AF5}" type="datetimeFigureOut">
              <a:rPr lang="es-CO" smtClean="0"/>
              <a:t>1/07/2025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1D9A-2DA2-4CF3-868D-A411C7258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90064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0E66-1A27-4356-8D04-B72C26A38AF5}" type="datetimeFigureOut">
              <a:rPr lang="es-CO" smtClean="0"/>
              <a:t>1/07/2025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1D9A-2DA2-4CF3-868D-A411C7258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13983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0E66-1A27-4356-8D04-B72C26A38AF5}" type="datetimeFigureOut">
              <a:rPr lang="es-CO" smtClean="0"/>
              <a:t>1/07/2025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1D9A-2DA2-4CF3-868D-A411C7258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64744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0E66-1A27-4356-8D04-B72C26A38AF5}" type="datetimeFigureOut">
              <a:rPr lang="es-CO" smtClean="0"/>
              <a:t>1/07/2025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1D9A-2DA2-4CF3-868D-A411C7258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52086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0E66-1A27-4356-8D04-B72C26A38AF5}" type="datetimeFigureOut">
              <a:rPr lang="es-CO" smtClean="0"/>
              <a:t>1/07/2025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1D9A-2DA2-4CF3-868D-A411C7258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930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B0E66-1A27-4356-8D04-B72C26A38AF5}" type="datetimeFigureOut">
              <a:rPr lang="es-CO" smtClean="0"/>
              <a:t>1/07/2025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81D9A-2DA2-4CF3-868D-A411C7258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0379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FB0E66-1A27-4356-8D04-B72C26A38AF5}" type="datetimeFigureOut">
              <a:rPr lang="es-CO" smtClean="0"/>
              <a:t>1/07/2025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81D9A-2DA2-4CF3-868D-A411C725856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238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30"/>
          <p:cNvSpPr txBox="1">
            <a:spLocks noGrp="1"/>
          </p:cNvSpPr>
          <p:nvPr>
            <p:ph type="ctrTitle"/>
          </p:nvPr>
        </p:nvSpPr>
        <p:spPr>
          <a:xfrm>
            <a:off x="274319" y="2708935"/>
            <a:ext cx="10459329" cy="2186622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 algn="ctr"/>
            <a:r>
              <a:rPr lang="es-419" sz="5333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Palatino Linotype" panose="02040502050505030304" pitchFamily="18" charset="0"/>
              </a:rPr>
              <a:t>Consulta Jornada Laboral</a:t>
            </a:r>
            <a:endParaRPr lang="es-CO" sz="5333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Palatino Linotype" panose="02040502050505030304" pitchFamily="18" charset="0"/>
            </a:endParaRPr>
          </a:p>
        </p:txBody>
      </p:sp>
      <p:pic>
        <p:nvPicPr>
          <p:cNvPr id="27" name="Imagen 26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30"/>
          <a:stretch/>
        </p:blipFill>
        <p:spPr>
          <a:xfrm>
            <a:off x="10390645" y="388381"/>
            <a:ext cx="1678462" cy="1440602"/>
          </a:xfrm>
          <a:prstGeom prst="rect">
            <a:avLst/>
          </a:prstGeom>
        </p:spPr>
      </p:pic>
      <p:sp>
        <p:nvSpPr>
          <p:cNvPr id="2" name="Subtítulo 1"/>
          <p:cNvSpPr>
            <a:spLocks noGrp="1"/>
          </p:cNvSpPr>
          <p:nvPr>
            <p:ph type="subTitle" idx="1"/>
          </p:nvPr>
        </p:nvSpPr>
        <p:spPr>
          <a:xfrm>
            <a:off x="6704651" y="4722167"/>
            <a:ext cx="5098141" cy="1053342"/>
          </a:xfrm>
        </p:spPr>
        <p:txBody>
          <a:bodyPr/>
          <a:lstStyle/>
          <a:p>
            <a:r>
              <a:rPr lang="es-419" b="1" dirty="0"/>
              <a:t>Reducción jornada (44 </a:t>
            </a:r>
            <a:r>
              <a:rPr lang="es-419" b="1" dirty="0" err="1"/>
              <a:t>Hrs</a:t>
            </a:r>
            <a:r>
              <a:rPr lang="es-419" b="1" dirty="0"/>
              <a:t>.)</a:t>
            </a:r>
            <a:endParaRPr lang="es-CO" b="1" dirty="0"/>
          </a:p>
        </p:txBody>
      </p:sp>
    </p:spTree>
    <p:extLst>
      <p:ext uri="{BB962C8B-B14F-4D97-AF65-F5344CB8AC3E}">
        <p14:creationId xmlns:p14="http://schemas.microsoft.com/office/powerpoint/2010/main" val="6092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矩形容器"/>
          <p:cNvGrpSpPr/>
          <p:nvPr/>
        </p:nvGrpSpPr>
        <p:grpSpPr>
          <a:xfrm>
            <a:off x="17188" y="9000"/>
            <a:ext cx="12157625" cy="6840000"/>
            <a:chOff x="360093" y="359579"/>
            <a:chExt cx="12157625" cy="6840000"/>
          </a:xfrm>
        </p:grpSpPr>
        <p:grpSp>
          <p:nvGrpSpPr>
            <p:cNvPr id="234" name="Grupo 233"/>
            <p:cNvGrpSpPr/>
            <p:nvPr/>
          </p:nvGrpSpPr>
          <p:grpSpPr>
            <a:xfrm>
              <a:off x="360093" y="359579"/>
              <a:ext cx="12157625" cy="6840000"/>
              <a:chOff x="360093" y="359579"/>
              <a:chExt cx="12157625" cy="6840000"/>
            </a:xfrm>
          </p:grpSpPr>
          <p:sp>
            <p:nvSpPr>
              <p:cNvPr id="235" name="Shape 3"/>
              <p:cNvSpPr/>
              <p:nvPr/>
            </p:nvSpPr>
            <p:spPr>
              <a:xfrm>
                <a:off x="360093" y="359579"/>
                <a:ext cx="12157625" cy="6840000"/>
              </a:xfrm>
              <a:custGeom>
                <a:avLst/>
                <a:gdLst/>
                <a:ahLst/>
                <a:cxnLst/>
                <a:rect l="l" t="t" r="r" b="b"/>
                <a:pathLst>
                  <a:path w="12157625" h="6840000">
                    <a:moveTo>
                      <a:pt x="0" y="0"/>
                    </a:moveTo>
                    <a:lnTo>
                      <a:pt x="12157625" y="0"/>
                    </a:lnTo>
                    <a:lnTo>
                      <a:pt x="12157625" y="6840000"/>
                    </a:lnTo>
                    <a:lnTo>
                      <a:pt x="0" y="6840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00" cap="flat">
                <a:noFill/>
                <a:miter/>
              </a:ln>
            </p:spPr>
          </p:sp>
        </p:grpSp>
      </p:grpSp>
      <p:grpSp>
        <p:nvGrpSpPr>
          <p:cNvPr id="100" name="Grupo 99"/>
          <p:cNvGrpSpPr/>
          <p:nvPr/>
        </p:nvGrpSpPr>
        <p:grpSpPr>
          <a:xfrm>
            <a:off x="5576674" y="3534687"/>
            <a:ext cx="1044905" cy="1397355"/>
            <a:chOff x="5919579" y="3885266"/>
            <a:chExt cx="1044905" cy="1397355"/>
          </a:xfrm>
        </p:grpSpPr>
        <p:sp>
          <p:nvSpPr>
            <p:cNvPr id="233" name="Shape 5"/>
            <p:cNvSpPr/>
            <p:nvPr/>
          </p:nvSpPr>
          <p:spPr>
            <a:xfrm>
              <a:off x="5919579" y="3885266"/>
              <a:ext cx="1044905" cy="1397355"/>
            </a:xfrm>
            <a:custGeom>
              <a:avLst/>
              <a:gdLst/>
              <a:ahLst/>
              <a:cxnLst/>
              <a:rect l="l" t="t" r="r" b="b"/>
              <a:pathLst>
                <a:path w="1044905" h="1397355">
                  <a:moveTo>
                    <a:pt x="0" y="144780"/>
                  </a:moveTo>
                  <a:cubicBezTo>
                    <a:pt x="0" y="64820"/>
                    <a:pt x="64820" y="0"/>
                    <a:pt x="144780" y="0"/>
                  </a:cubicBezTo>
                  <a:lnTo>
                    <a:pt x="900125" y="0"/>
                  </a:lnTo>
                  <a:cubicBezTo>
                    <a:pt x="980084" y="0"/>
                    <a:pt x="1044905" y="64820"/>
                    <a:pt x="1044905" y="144780"/>
                  </a:cubicBezTo>
                  <a:lnTo>
                    <a:pt x="1044905" y="1252575"/>
                  </a:lnTo>
                  <a:cubicBezTo>
                    <a:pt x="1044905" y="1332534"/>
                    <a:pt x="980084" y="1397355"/>
                    <a:pt x="900125" y="1397355"/>
                  </a:cubicBezTo>
                  <a:lnTo>
                    <a:pt x="144780" y="1397355"/>
                  </a:lnTo>
                  <a:cubicBezTo>
                    <a:pt x="64820" y="1397355"/>
                    <a:pt x="0" y="1332534"/>
                    <a:pt x="0" y="1252575"/>
                  </a:cubicBezTo>
                  <a:lnTo>
                    <a:pt x="0" y="144780"/>
                  </a:lnTo>
                  <a:close/>
                </a:path>
              </a:pathLst>
            </a:custGeom>
            <a:solidFill>
              <a:srgbClr val="4155C6"/>
            </a:solidFill>
            <a:ln w="9500" cap="flat">
              <a:noFill/>
              <a:miter/>
            </a:ln>
          </p:spPr>
        </p:sp>
      </p:grpSp>
      <p:grpSp>
        <p:nvGrpSpPr>
          <p:cNvPr id="101" name="Grupo 100"/>
          <p:cNvGrpSpPr/>
          <p:nvPr/>
        </p:nvGrpSpPr>
        <p:grpSpPr>
          <a:xfrm>
            <a:off x="4279884" y="2330087"/>
            <a:ext cx="619385" cy="1398495"/>
            <a:chOff x="4622789" y="2680666"/>
            <a:chExt cx="619385" cy="1398495"/>
          </a:xfrm>
        </p:grpSpPr>
        <p:sp>
          <p:nvSpPr>
            <p:cNvPr id="232" name="Shape 7"/>
            <p:cNvSpPr/>
            <p:nvPr/>
          </p:nvSpPr>
          <p:spPr>
            <a:xfrm>
              <a:off x="4622789" y="2680666"/>
              <a:ext cx="619385" cy="1398495"/>
            </a:xfrm>
            <a:custGeom>
              <a:avLst/>
              <a:gdLst/>
              <a:ahLst/>
              <a:cxnLst/>
              <a:rect l="l" t="t" r="r" b="b"/>
              <a:pathLst>
                <a:path w="619385" h="1398495">
                  <a:moveTo>
                    <a:pt x="619385" y="161214"/>
                  </a:moveTo>
                  <a:lnTo>
                    <a:pt x="615205" y="162451"/>
                  </a:lnTo>
                  <a:lnTo>
                    <a:pt x="609980" y="164255"/>
                  </a:lnTo>
                  <a:lnTo>
                    <a:pt x="599149" y="167961"/>
                  </a:lnTo>
                  <a:lnTo>
                    <a:pt x="577110" y="176224"/>
                  </a:lnTo>
                  <a:cubicBezTo>
                    <a:pt x="562385" y="181925"/>
                    <a:pt x="547660" y="188195"/>
                    <a:pt x="533030" y="194655"/>
                  </a:cubicBezTo>
                  <a:cubicBezTo>
                    <a:pt x="503675" y="207670"/>
                    <a:pt x="474890" y="222110"/>
                    <a:pt x="446770" y="237595"/>
                  </a:cubicBezTo>
                  <a:cubicBezTo>
                    <a:pt x="390513" y="268504"/>
                    <a:pt x="337520" y="305010"/>
                    <a:pt x="288595" y="346560"/>
                  </a:cubicBezTo>
                  <a:cubicBezTo>
                    <a:pt x="240192" y="387512"/>
                    <a:pt x="197786" y="435065"/>
                    <a:pt x="162625" y="487824"/>
                  </a:cubicBezTo>
                  <a:cubicBezTo>
                    <a:pt x="127740" y="540585"/>
                    <a:pt x="102610" y="599180"/>
                    <a:pt x="88430" y="660820"/>
                  </a:cubicBezTo>
                  <a:cubicBezTo>
                    <a:pt x="74581" y="724013"/>
                    <a:pt x="71689" y="789118"/>
                    <a:pt x="79880" y="853290"/>
                  </a:cubicBezTo>
                  <a:cubicBezTo>
                    <a:pt x="88460" y="919379"/>
                    <a:pt x="105279" y="984134"/>
                    <a:pt x="129945" y="1046045"/>
                  </a:cubicBezTo>
                  <a:cubicBezTo>
                    <a:pt x="178680" y="1172014"/>
                    <a:pt x="252780" y="1289054"/>
                    <a:pt x="335715" y="1398495"/>
                  </a:cubicBezTo>
                  <a:cubicBezTo>
                    <a:pt x="241950" y="1298080"/>
                    <a:pt x="155215" y="1188830"/>
                    <a:pt x="90995" y="1063620"/>
                  </a:cubicBezTo>
                  <a:cubicBezTo>
                    <a:pt x="57983" y="1000490"/>
                    <a:pt x="33025" y="933466"/>
                    <a:pt x="16705" y="864120"/>
                  </a:cubicBezTo>
                  <a:cubicBezTo>
                    <a:pt x="0" y="792791"/>
                    <a:pt x="-4161" y="719149"/>
                    <a:pt x="4070" y="646380"/>
                  </a:cubicBezTo>
                  <a:cubicBezTo>
                    <a:pt x="13214" y="572259"/>
                    <a:pt x="35576" y="500377"/>
                    <a:pt x="70095" y="434150"/>
                  </a:cubicBezTo>
                  <a:cubicBezTo>
                    <a:pt x="104659" y="368211"/>
                    <a:pt x="148310" y="307451"/>
                    <a:pt x="199770" y="253651"/>
                  </a:cubicBezTo>
                  <a:cubicBezTo>
                    <a:pt x="250537" y="200379"/>
                    <a:pt x="306590" y="152411"/>
                    <a:pt x="367065" y="110485"/>
                  </a:cubicBezTo>
                  <a:cubicBezTo>
                    <a:pt x="397085" y="89585"/>
                    <a:pt x="427991" y="69952"/>
                    <a:pt x="459785" y="51585"/>
                  </a:cubicBezTo>
                  <a:cubicBezTo>
                    <a:pt x="475745" y="42085"/>
                    <a:pt x="491895" y="33535"/>
                    <a:pt x="508425" y="24985"/>
                  </a:cubicBezTo>
                  <a:cubicBezTo>
                    <a:pt x="516690" y="20710"/>
                    <a:pt x="525050" y="16625"/>
                    <a:pt x="533505" y="12445"/>
                  </a:cubicBezTo>
                  <a:lnTo>
                    <a:pt x="546520" y="6365"/>
                  </a:lnTo>
                  <a:lnTo>
                    <a:pt x="553265" y="3325"/>
                  </a:lnTo>
                  <a:lnTo>
                    <a:pt x="561150" y="0"/>
                  </a:lnTo>
                  <a:lnTo>
                    <a:pt x="619385" y="161214"/>
                  </a:lnTo>
                  <a:close/>
                </a:path>
              </a:pathLst>
            </a:custGeom>
            <a:solidFill>
              <a:srgbClr val="4155C6"/>
            </a:solidFill>
            <a:ln w="9500" cap="flat">
              <a:noFill/>
              <a:miter/>
            </a:ln>
          </p:spPr>
        </p:sp>
      </p:grpSp>
      <p:grpSp>
        <p:nvGrpSpPr>
          <p:cNvPr id="102" name="Grupo 101"/>
          <p:cNvGrpSpPr/>
          <p:nvPr/>
        </p:nvGrpSpPr>
        <p:grpSpPr>
          <a:xfrm>
            <a:off x="4716259" y="2223545"/>
            <a:ext cx="593085" cy="388930"/>
            <a:chOff x="5059164" y="2574124"/>
            <a:chExt cx="593085" cy="388930"/>
          </a:xfrm>
        </p:grpSpPr>
        <p:sp>
          <p:nvSpPr>
            <p:cNvPr id="231" name="Shape 9"/>
            <p:cNvSpPr/>
            <p:nvPr/>
          </p:nvSpPr>
          <p:spPr>
            <a:xfrm>
              <a:off x="5059164" y="2574124"/>
              <a:ext cx="593085" cy="388930"/>
            </a:xfrm>
            <a:custGeom>
              <a:avLst/>
              <a:gdLst/>
              <a:ahLst/>
              <a:cxnLst/>
              <a:rect l="l" t="t" r="r" b="b"/>
              <a:pathLst>
                <a:path w="593085" h="388930">
                  <a:moveTo>
                    <a:pt x="0" y="0"/>
                  </a:moveTo>
                  <a:lnTo>
                    <a:pt x="193040" y="388930"/>
                  </a:lnTo>
                  <a:lnTo>
                    <a:pt x="593085" y="3638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55C6"/>
            </a:solidFill>
            <a:ln w="9500" cap="flat">
              <a:noFill/>
              <a:miter/>
            </a:ln>
          </p:spPr>
        </p:sp>
      </p:grpSp>
      <p:grpSp>
        <p:nvGrpSpPr>
          <p:cNvPr id="103" name="Grupo 102"/>
          <p:cNvGrpSpPr/>
          <p:nvPr/>
        </p:nvGrpSpPr>
        <p:grpSpPr>
          <a:xfrm>
            <a:off x="5714781" y="2045794"/>
            <a:ext cx="864831" cy="864132"/>
            <a:chOff x="6057686" y="2396373"/>
            <a:chExt cx="864831" cy="864132"/>
          </a:xfrm>
        </p:grpSpPr>
        <p:sp>
          <p:nvSpPr>
            <p:cNvPr id="230" name="Shape 11"/>
            <p:cNvSpPr/>
            <p:nvPr/>
          </p:nvSpPr>
          <p:spPr>
            <a:xfrm>
              <a:off x="6057686" y="2396373"/>
              <a:ext cx="864831" cy="864132"/>
            </a:xfrm>
            <a:custGeom>
              <a:avLst/>
              <a:gdLst/>
              <a:ahLst/>
              <a:cxnLst/>
              <a:rect l="l" t="t" r="r" b="b"/>
              <a:pathLst>
                <a:path w="864831" h="864132">
                  <a:moveTo>
                    <a:pt x="168363" y="241788"/>
                  </a:moveTo>
                  <a:lnTo>
                    <a:pt x="74598" y="189917"/>
                  </a:lnTo>
                  <a:cubicBezTo>
                    <a:pt x="-10899" y="315888"/>
                    <a:pt x="-23823" y="477547"/>
                    <a:pt x="40576" y="615501"/>
                  </a:cubicBezTo>
                  <a:cubicBezTo>
                    <a:pt x="104976" y="753454"/>
                    <a:pt x="237200" y="847357"/>
                    <a:pt x="388668" y="862707"/>
                  </a:cubicBezTo>
                  <a:lnTo>
                    <a:pt x="388668" y="658837"/>
                  </a:lnTo>
                  <a:lnTo>
                    <a:pt x="445668" y="658837"/>
                  </a:lnTo>
                  <a:lnTo>
                    <a:pt x="445668" y="864132"/>
                  </a:lnTo>
                  <a:cubicBezTo>
                    <a:pt x="642599" y="858191"/>
                    <a:pt x="810582" y="719808"/>
                    <a:pt x="854113" y="527656"/>
                  </a:cubicBezTo>
                  <a:cubicBezTo>
                    <a:pt x="897642" y="335506"/>
                    <a:pt x="805700" y="138237"/>
                    <a:pt x="630558" y="48005"/>
                  </a:cubicBezTo>
                  <a:cubicBezTo>
                    <a:pt x="455415" y="-42227"/>
                    <a:pt x="241414" y="-2577"/>
                    <a:pt x="110223" y="144412"/>
                  </a:cubicBezTo>
                  <a:lnTo>
                    <a:pt x="195723" y="191913"/>
                  </a:lnTo>
                  <a:lnTo>
                    <a:pt x="168363" y="241788"/>
                  </a:lnTo>
                  <a:close/>
                </a:path>
              </a:pathLst>
            </a:custGeom>
            <a:noFill/>
            <a:ln w="9500" cap="flat">
              <a:noFill/>
              <a:miter/>
            </a:ln>
          </p:spPr>
        </p:sp>
      </p:grpSp>
      <p:grpSp>
        <p:nvGrpSpPr>
          <p:cNvPr id="104" name="Grupo 103"/>
          <p:cNvGrpSpPr/>
          <p:nvPr/>
        </p:nvGrpSpPr>
        <p:grpSpPr>
          <a:xfrm>
            <a:off x="5982047" y="3774120"/>
            <a:ext cx="223329" cy="438549"/>
            <a:chOff x="6324952" y="4124699"/>
            <a:chExt cx="223329" cy="438549"/>
          </a:xfrm>
        </p:grpSpPr>
        <p:sp>
          <p:nvSpPr>
            <p:cNvPr id="229" name="Shape 13"/>
            <p:cNvSpPr/>
            <p:nvPr/>
          </p:nvSpPr>
          <p:spPr>
            <a:xfrm>
              <a:off x="6324952" y="4124699"/>
              <a:ext cx="223329" cy="438549"/>
            </a:xfrm>
            <a:custGeom>
              <a:avLst/>
              <a:gdLst/>
              <a:ahLst/>
              <a:cxnLst/>
              <a:rect l="l" t="t" r="r" b="b"/>
              <a:pathLst>
                <a:path w="223329" h="438549">
                  <a:moveTo>
                    <a:pt x="210951" y="0"/>
                  </a:moveTo>
                  <a:cubicBezTo>
                    <a:pt x="220451" y="54530"/>
                    <a:pt x="262630" y="458753"/>
                    <a:pt x="107401" y="437760"/>
                  </a:cubicBezTo>
                  <a:cubicBezTo>
                    <a:pt x="-47829" y="416765"/>
                    <a:pt x="9456" y="25175"/>
                    <a:pt x="14206" y="20900"/>
                  </a:cubicBezTo>
                  <a:cubicBezTo>
                    <a:pt x="14206" y="20900"/>
                    <a:pt x="107876" y="279015"/>
                    <a:pt x="211711" y="1900"/>
                  </a:cubicBezTo>
                </a:path>
              </a:pathLst>
            </a:custGeom>
            <a:solidFill>
              <a:srgbClr val="FFFFFF"/>
            </a:solidFill>
            <a:ln w="9500" cap="flat">
              <a:noFill/>
              <a:miter/>
            </a:ln>
          </p:spPr>
        </p:sp>
      </p:grpSp>
      <p:grpSp>
        <p:nvGrpSpPr>
          <p:cNvPr id="105" name="Grupo 104"/>
          <p:cNvGrpSpPr/>
          <p:nvPr/>
        </p:nvGrpSpPr>
        <p:grpSpPr>
          <a:xfrm>
            <a:off x="6065496" y="3893122"/>
            <a:ext cx="9500" cy="303145"/>
            <a:chOff x="6408401" y="4243701"/>
            <a:chExt cx="9500" cy="303145"/>
          </a:xfrm>
        </p:grpSpPr>
        <p:sp>
          <p:nvSpPr>
            <p:cNvPr id="228" name="Shape 15"/>
            <p:cNvSpPr/>
            <p:nvPr/>
          </p:nvSpPr>
          <p:spPr>
            <a:xfrm>
              <a:off x="6408401" y="4243701"/>
              <a:ext cx="9500" cy="303145"/>
            </a:xfrm>
            <a:custGeom>
              <a:avLst/>
              <a:gdLst/>
              <a:ahLst/>
              <a:cxnLst/>
              <a:rect l="l" t="t" r="r" b="b"/>
              <a:pathLst>
                <a:path w="9500" h="303145" fill="none">
                  <a:moveTo>
                    <a:pt x="3196" y="0"/>
                  </a:moveTo>
                  <a:lnTo>
                    <a:pt x="0" y="303145"/>
                  </a:lnTo>
                </a:path>
              </a:pathLst>
            </a:custGeom>
            <a:noFill/>
            <a:ln w="9500" cap="flat">
              <a:solidFill>
                <a:srgbClr val="191919"/>
              </a:solidFill>
              <a:miter/>
            </a:ln>
          </p:spPr>
        </p:sp>
      </p:grpSp>
      <p:grpSp>
        <p:nvGrpSpPr>
          <p:cNvPr id="106" name="Grupo 105"/>
          <p:cNvGrpSpPr/>
          <p:nvPr/>
        </p:nvGrpSpPr>
        <p:grpSpPr>
          <a:xfrm>
            <a:off x="6013531" y="3864812"/>
            <a:ext cx="24320" cy="267805"/>
            <a:chOff x="6356436" y="4215391"/>
            <a:chExt cx="24320" cy="267805"/>
          </a:xfrm>
        </p:grpSpPr>
        <p:sp>
          <p:nvSpPr>
            <p:cNvPr id="227" name="Shape 17"/>
            <p:cNvSpPr/>
            <p:nvPr/>
          </p:nvSpPr>
          <p:spPr>
            <a:xfrm>
              <a:off x="6356436" y="4215391"/>
              <a:ext cx="24320" cy="267805"/>
            </a:xfrm>
            <a:custGeom>
              <a:avLst/>
              <a:gdLst/>
              <a:ahLst/>
              <a:cxnLst/>
              <a:rect l="l" t="t" r="r" b="b"/>
              <a:pathLst>
                <a:path w="24320" h="267805" fill="none">
                  <a:moveTo>
                    <a:pt x="24320" y="0"/>
                  </a:moveTo>
                  <a:lnTo>
                    <a:pt x="0" y="267805"/>
                  </a:lnTo>
                </a:path>
              </a:pathLst>
            </a:custGeom>
            <a:noFill/>
            <a:ln w="9500" cap="flat">
              <a:solidFill>
                <a:srgbClr val="191919"/>
              </a:solidFill>
              <a:miter/>
            </a:ln>
          </p:spPr>
        </p:sp>
      </p:grpSp>
      <p:grpSp>
        <p:nvGrpSpPr>
          <p:cNvPr id="107" name="Grupo 106"/>
          <p:cNvGrpSpPr/>
          <p:nvPr/>
        </p:nvGrpSpPr>
        <p:grpSpPr>
          <a:xfrm>
            <a:off x="5981041" y="3944090"/>
            <a:ext cx="223440" cy="9500"/>
            <a:chOff x="6323946" y="4294669"/>
            <a:chExt cx="223440" cy="9500"/>
          </a:xfrm>
        </p:grpSpPr>
        <p:sp>
          <p:nvSpPr>
            <p:cNvPr id="226" name="Shape 19"/>
            <p:cNvSpPr/>
            <p:nvPr/>
          </p:nvSpPr>
          <p:spPr>
            <a:xfrm>
              <a:off x="6323946" y="4294669"/>
              <a:ext cx="223440" cy="9500"/>
            </a:xfrm>
            <a:custGeom>
              <a:avLst/>
              <a:gdLst/>
              <a:ahLst/>
              <a:cxnLst/>
              <a:rect l="l" t="t" r="r" b="b"/>
              <a:pathLst>
                <a:path w="223440" h="9500" fill="none">
                  <a:moveTo>
                    <a:pt x="0" y="0"/>
                  </a:moveTo>
                  <a:lnTo>
                    <a:pt x="223440" y="0"/>
                  </a:lnTo>
                </a:path>
              </a:pathLst>
            </a:custGeom>
            <a:noFill/>
            <a:ln w="9500" cap="flat">
              <a:solidFill>
                <a:srgbClr val="191919"/>
              </a:solidFill>
              <a:miter/>
            </a:ln>
          </p:spPr>
        </p:sp>
      </p:grpSp>
      <p:grpSp>
        <p:nvGrpSpPr>
          <p:cNvPr id="108" name="Grupo 107"/>
          <p:cNvGrpSpPr/>
          <p:nvPr/>
        </p:nvGrpSpPr>
        <p:grpSpPr>
          <a:xfrm>
            <a:off x="6120976" y="3899297"/>
            <a:ext cx="27550" cy="302005"/>
            <a:chOff x="6463881" y="4249876"/>
            <a:chExt cx="27550" cy="302005"/>
          </a:xfrm>
        </p:grpSpPr>
        <p:sp>
          <p:nvSpPr>
            <p:cNvPr id="225" name="Shape 21"/>
            <p:cNvSpPr/>
            <p:nvPr/>
          </p:nvSpPr>
          <p:spPr>
            <a:xfrm>
              <a:off x="6463881" y="4249876"/>
              <a:ext cx="27550" cy="302005"/>
            </a:xfrm>
            <a:custGeom>
              <a:avLst/>
              <a:gdLst/>
              <a:ahLst/>
              <a:cxnLst/>
              <a:rect l="l" t="t" r="r" b="b"/>
              <a:pathLst>
                <a:path w="27550" h="302005" fill="none">
                  <a:moveTo>
                    <a:pt x="0" y="0"/>
                  </a:moveTo>
                  <a:lnTo>
                    <a:pt x="27550" y="302005"/>
                  </a:lnTo>
                </a:path>
              </a:pathLst>
            </a:custGeom>
            <a:noFill/>
            <a:ln w="9500" cap="flat">
              <a:solidFill>
                <a:srgbClr val="191919"/>
              </a:solidFill>
              <a:miter/>
            </a:ln>
          </p:spPr>
        </p:sp>
      </p:grpSp>
      <p:grpSp>
        <p:nvGrpSpPr>
          <p:cNvPr id="109" name="Grupo 108"/>
          <p:cNvGrpSpPr/>
          <p:nvPr/>
        </p:nvGrpSpPr>
        <p:grpSpPr>
          <a:xfrm>
            <a:off x="6150474" y="3865572"/>
            <a:ext cx="41895" cy="253935"/>
            <a:chOff x="6493379" y="4216151"/>
            <a:chExt cx="41895" cy="253935"/>
          </a:xfrm>
        </p:grpSpPr>
        <p:sp>
          <p:nvSpPr>
            <p:cNvPr id="224" name="Shape 23"/>
            <p:cNvSpPr/>
            <p:nvPr/>
          </p:nvSpPr>
          <p:spPr>
            <a:xfrm>
              <a:off x="6493379" y="4216151"/>
              <a:ext cx="41895" cy="253935"/>
            </a:xfrm>
            <a:custGeom>
              <a:avLst/>
              <a:gdLst/>
              <a:ahLst/>
              <a:cxnLst/>
              <a:rect l="l" t="t" r="r" b="b"/>
              <a:pathLst>
                <a:path w="41895" h="253935" fill="none">
                  <a:moveTo>
                    <a:pt x="0" y="0"/>
                  </a:moveTo>
                  <a:lnTo>
                    <a:pt x="41895" y="253935"/>
                  </a:lnTo>
                </a:path>
              </a:pathLst>
            </a:custGeom>
            <a:noFill/>
            <a:ln w="9500" cap="flat">
              <a:solidFill>
                <a:srgbClr val="191919"/>
              </a:solidFill>
              <a:miter/>
            </a:ln>
          </p:spPr>
        </p:sp>
      </p:grpSp>
      <p:grpSp>
        <p:nvGrpSpPr>
          <p:cNvPr id="110" name="Grupo 109"/>
          <p:cNvGrpSpPr/>
          <p:nvPr/>
        </p:nvGrpSpPr>
        <p:grpSpPr>
          <a:xfrm>
            <a:off x="5995101" y="3774066"/>
            <a:ext cx="197220" cy="137318"/>
            <a:chOff x="6338006" y="4124645"/>
            <a:chExt cx="197220" cy="137318"/>
          </a:xfrm>
        </p:grpSpPr>
        <p:sp>
          <p:nvSpPr>
            <p:cNvPr id="223" name="Shape 25"/>
            <p:cNvSpPr/>
            <p:nvPr/>
          </p:nvSpPr>
          <p:spPr>
            <a:xfrm>
              <a:off x="6338006" y="4124645"/>
              <a:ext cx="197220" cy="137318"/>
            </a:xfrm>
            <a:custGeom>
              <a:avLst/>
              <a:gdLst/>
              <a:ahLst/>
              <a:cxnLst/>
              <a:rect l="l" t="t" r="r" b="b"/>
              <a:pathLst>
                <a:path w="197220" h="137318">
                  <a:moveTo>
                    <a:pt x="197220" y="0"/>
                  </a:moveTo>
                  <a:cubicBezTo>
                    <a:pt x="191412" y="26867"/>
                    <a:pt x="182052" y="52840"/>
                    <a:pt x="169385" y="77235"/>
                  </a:cubicBezTo>
                  <a:cubicBezTo>
                    <a:pt x="162901" y="89845"/>
                    <a:pt x="154858" y="101590"/>
                    <a:pt x="145445" y="112195"/>
                  </a:cubicBezTo>
                  <a:cubicBezTo>
                    <a:pt x="135487" y="123890"/>
                    <a:pt x="122250" y="132329"/>
                    <a:pt x="107445" y="136420"/>
                  </a:cubicBezTo>
                  <a:cubicBezTo>
                    <a:pt x="91488" y="139207"/>
                    <a:pt x="75082" y="135440"/>
                    <a:pt x="61940" y="125970"/>
                  </a:cubicBezTo>
                  <a:cubicBezTo>
                    <a:pt x="50247" y="117359"/>
                    <a:pt x="40205" y="106707"/>
                    <a:pt x="32300" y="94525"/>
                  </a:cubicBezTo>
                  <a:cubicBezTo>
                    <a:pt x="16917" y="71412"/>
                    <a:pt x="5964" y="45641"/>
                    <a:pt x="0" y="18525"/>
                  </a:cubicBezTo>
                  <a:cubicBezTo>
                    <a:pt x="12701" y="41972"/>
                    <a:pt x="27485" y="64228"/>
                    <a:pt x="44175" y="85025"/>
                  </a:cubicBezTo>
                  <a:cubicBezTo>
                    <a:pt x="52044" y="94839"/>
                    <a:pt x="61367" y="103392"/>
                    <a:pt x="71820" y="110390"/>
                  </a:cubicBezTo>
                  <a:cubicBezTo>
                    <a:pt x="80998" y="116791"/>
                    <a:pt x="92355" y="119254"/>
                    <a:pt x="103360" y="117230"/>
                  </a:cubicBezTo>
                  <a:cubicBezTo>
                    <a:pt x="114746" y="114142"/>
                    <a:pt x="125002" y="107843"/>
                    <a:pt x="132905" y="99085"/>
                  </a:cubicBezTo>
                  <a:cubicBezTo>
                    <a:pt x="141925" y="89870"/>
                    <a:pt x="150008" y="79782"/>
                    <a:pt x="157035" y="68970"/>
                  </a:cubicBezTo>
                  <a:cubicBezTo>
                    <a:pt x="171190" y="47690"/>
                    <a:pt x="183920" y="23750"/>
                    <a:pt x="197220" y="0"/>
                  </a:cubicBezTo>
                  <a:close/>
                </a:path>
              </a:pathLst>
            </a:custGeom>
            <a:solidFill>
              <a:srgbClr val="191919"/>
            </a:solidFill>
            <a:ln w="9500" cap="flat">
              <a:noFill/>
              <a:miter/>
            </a:ln>
          </p:spPr>
        </p:sp>
      </p:grpSp>
      <p:grpSp>
        <p:nvGrpSpPr>
          <p:cNvPr id="111" name="Grupo 110"/>
          <p:cNvGrpSpPr/>
          <p:nvPr/>
        </p:nvGrpSpPr>
        <p:grpSpPr>
          <a:xfrm>
            <a:off x="5974866" y="3772216"/>
            <a:ext cx="235981" cy="447488"/>
            <a:chOff x="6317771" y="4122795"/>
            <a:chExt cx="235981" cy="447488"/>
          </a:xfrm>
        </p:grpSpPr>
        <p:sp>
          <p:nvSpPr>
            <p:cNvPr id="222" name="Shape 27"/>
            <p:cNvSpPr/>
            <p:nvPr/>
          </p:nvSpPr>
          <p:spPr>
            <a:xfrm>
              <a:off x="6317771" y="4122795"/>
              <a:ext cx="235981" cy="447488"/>
            </a:xfrm>
            <a:custGeom>
              <a:avLst/>
              <a:gdLst/>
              <a:ahLst/>
              <a:cxnLst/>
              <a:rect l="l" t="t" r="r" b="b"/>
              <a:pathLst>
                <a:path w="235981" h="447488">
                  <a:moveTo>
                    <a:pt x="20425" y="20710"/>
                  </a:moveTo>
                  <a:cubicBezTo>
                    <a:pt x="15044" y="60225"/>
                    <a:pt x="12315" y="100056"/>
                    <a:pt x="12255" y="139935"/>
                  </a:cubicBezTo>
                  <a:cubicBezTo>
                    <a:pt x="11440" y="179555"/>
                    <a:pt x="13154" y="219188"/>
                    <a:pt x="17385" y="258590"/>
                  </a:cubicBezTo>
                  <a:cubicBezTo>
                    <a:pt x="22420" y="297540"/>
                    <a:pt x="29355" y="336965"/>
                    <a:pt x="46455" y="371165"/>
                  </a:cubicBezTo>
                  <a:cubicBezTo>
                    <a:pt x="54198" y="388016"/>
                    <a:pt x="65820" y="402796"/>
                    <a:pt x="80370" y="414295"/>
                  </a:cubicBezTo>
                  <a:cubicBezTo>
                    <a:pt x="94825" y="424855"/>
                    <a:pt x="112590" y="429878"/>
                    <a:pt x="130435" y="428450"/>
                  </a:cubicBezTo>
                  <a:cubicBezTo>
                    <a:pt x="148010" y="426876"/>
                    <a:pt x="164112" y="417981"/>
                    <a:pt x="174800" y="403940"/>
                  </a:cubicBezTo>
                  <a:cubicBezTo>
                    <a:pt x="186142" y="388830"/>
                    <a:pt x="194758" y="371855"/>
                    <a:pt x="200260" y="353780"/>
                  </a:cubicBezTo>
                  <a:cubicBezTo>
                    <a:pt x="211337" y="316195"/>
                    <a:pt x="218093" y="277470"/>
                    <a:pt x="220400" y="238355"/>
                  </a:cubicBezTo>
                  <a:cubicBezTo>
                    <a:pt x="223535" y="198930"/>
                    <a:pt x="224294" y="159125"/>
                    <a:pt x="223629" y="119320"/>
                  </a:cubicBezTo>
                  <a:cubicBezTo>
                    <a:pt x="222964" y="79515"/>
                    <a:pt x="221159" y="39710"/>
                    <a:pt x="217169" y="0"/>
                  </a:cubicBezTo>
                  <a:cubicBezTo>
                    <a:pt x="221445" y="19475"/>
                    <a:pt x="224294" y="39330"/>
                    <a:pt x="226670" y="59185"/>
                  </a:cubicBezTo>
                  <a:cubicBezTo>
                    <a:pt x="229045" y="79040"/>
                    <a:pt x="231229" y="98990"/>
                    <a:pt x="232845" y="118940"/>
                  </a:cubicBezTo>
                  <a:cubicBezTo>
                    <a:pt x="236028" y="158979"/>
                    <a:pt x="236788" y="199174"/>
                    <a:pt x="235125" y="239305"/>
                  </a:cubicBezTo>
                  <a:cubicBezTo>
                    <a:pt x="233960" y="279963"/>
                    <a:pt x="227802" y="320324"/>
                    <a:pt x="216790" y="359480"/>
                  </a:cubicBezTo>
                  <a:cubicBezTo>
                    <a:pt x="210760" y="379822"/>
                    <a:pt x="201105" y="398907"/>
                    <a:pt x="188290" y="415815"/>
                  </a:cubicBezTo>
                  <a:cubicBezTo>
                    <a:pt x="184490" y="419710"/>
                    <a:pt x="181165" y="424080"/>
                    <a:pt x="176890" y="427690"/>
                  </a:cubicBezTo>
                  <a:cubicBezTo>
                    <a:pt x="172730" y="431354"/>
                    <a:pt x="168174" y="434541"/>
                    <a:pt x="163305" y="437190"/>
                  </a:cubicBezTo>
                  <a:lnTo>
                    <a:pt x="155800" y="441275"/>
                  </a:lnTo>
                  <a:lnTo>
                    <a:pt x="147725" y="444030"/>
                  </a:lnTo>
                  <a:cubicBezTo>
                    <a:pt x="142298" y="445762"/>
                    <a:pt x="136686" y="446846"/>
                    <a:pt x="131005" y="447260"/>
                  </a:cubicBezTo>
                  <a:cubicBezTo>
                    <a:pt x="108661" y="448817"/>
                    <a:pt x="86495" y="442349"/>
                    <a:pt x="68495" y="429020"/>
                  </a:cubicBezTo>
                  <a:cubicBezTo>
                    <a:pt x="51748" y="415727"/>
                    <a:pt x="38506" y="398539"/>
                    <a:pt x="29925" y="378955"/>
                  </a:cubicBezTo>
                  <a:cubicBezTo>
                    <a:pt x="13824" y="341231"/>
                    <a:pt x="4467" y="300974"/>
                    <a:pt x="2280" y="260015"/>
                  </a:cubicBezTo>
                  <a:cubicBezTo>
                    <a:pt x="0" y="219888"/>
                    <a:pt x="0" y="179588"/>
                    <a:pt x="2280" y="139460"/>
                  </a:cubicBezTo>
                  <a:cubicBezTo>
                    <a:pt x="3863" y="119510"/>
                    <a:pt x="5985" y="99592"/>
                    <a:pt x="8645" y="79705"/>
                  </a:cubicBezTo>
                  <a:cubicBezTo>
                    <a:pt x="11190" y="59789"/>
                    <a:pt x="15126" y="40076"/>
                    <a:pt x="20425" y="20710"/>
                  </a:cubicBezTo>
                  <a:close/>
                </a:path>
              </a:pathLst>
            </a:custGeom>
            <a:solidFill>
              <a:srgbClr val="191919"/>
            </a:solidFill>
            <a:ln w="9500" cap="flat">
              <a:noFill/>
              <a:miter/>
            </a:ln>
          </p:spPr>
        </p:sp>
      </p:grpSp>
      <p:grpSp>
        <p:nvGrpSpPr>
          <p:cNvPr id="112" name="Grupo 111"/>
          <p:cNvGrpSpPr/>
          <p:nvPr/>
        </p:nvGrpSpPr>
        <p:grpSpPr>
          <a:xfrm>
            <a:off x="5653149" y="3464625"/>
            <a:ext cx="325185" cy="190950"/>
            <a:chOff x="5996054" y="3815204"/>
            <a:chExt cx="325185" cy="190950"/>
          </a:xfrm>
        </p:grpSpPr>
        <p:sp>
          <p:nvSpPr>
            <p:cNvPr id="221" name="Shape 29"/>
            <p:cNvSpPr/>
            <p:nvPr/>
          </p:nvSpPr>
          <p:spPr>
            <a:xfrm>
              <a:off x="5996054" y="3815204"/>
              <a:ext cx="325185" cy="190950"/>
            </a:xfrm>
            <a:custGeom>
              <a:avLst/>
              <a:gdLst/>
              <a:ahLst/>
              <a:cxnLst/>
              <a:rect l="l" t="t" r="r" b="b"/>
              <a:pathLst>
                <a:path w="325185" h="190950">
                  <a:moveTo>
                    <a:pt x="0" y="103835"/>
                  </a:moveTo>
                  <a:lnTo>
                    <a:pt x="13585" y="190950"/>
                  </a:lnTo>
                  <a:lnTo>
                    <a:pt x="325185" y="83410"/>
                  </a:lnTo>
                  <a:lnTo>
                    <a:pt x="302100" y="0"/>
                  </a:lnTo>
                  <a:lnTo>
                    <a:pt x="0" y="103835"/>
                  </a:lnTo>
                  <a:close/>
                </a:path>
              </a:pathLst>
            </a:custGeom>
            <a:solidFill>
              <a:srgbClr val="191919"/>
            </a:solidFill>
            <a:ln w="9500" cap="flat">
              <a:noFill/>
              <a:miter/>
            </a:ln>
          </p:spPr>
        </p:sp>
      </p:grpSp>
      <p:grpSp>
        <p:nvGrpSpPr>
          <p:cNvPr id="113" name="Grupo 112"/>
          <p:cNvGrpSpPr/>
          <p:nvPr/>
        </p:nvGrpSpPr>
        <p:grpSpPr>
          <a:xfrm>
            <a:off x="6208994" y="3460160"/>
            <a:ext cx="325185" cy="190950"/>
            <a:chOff x="6551899" y="3810739"/>
            <a:chExt cx="325185" cy="190950"/>
          </a:xfrm>
        </p:grpSpPr>
        <p:sp>
          <p:nvSpPr>
            <p:cNvPr id="220" name="Shape 31"/>
            <p:cNvSpPr/>
            <p:nvPr/>
          </p:nvSpPr>
          <p:spPr>
            <a:xfrm>
              <a:off x="6551899" y="3810739"/>
              <a:ext cx="325185" cy="190950"/>
            </a:xfrm>
            <a:custGeom>
              <a:avLst/>
              <a:gdLst/>
              <a:ahLst/>
              <a:cxnLst/>
              <a:rect l="l" t="t" r="r" b="b"/>
              <a:pathLst>
                <a:path w="325185" h="190950">
                  <a:moveTo>
                    <a:pt x="325185" y="103835"/>
                  </a:moveTo>
                  <a:lnTo>
                    <a:pt x="311505" y="190950"/>
                  </a:lnTo>
                  <a:lnTo>
                    <a:pt x="0" y="83410"/>
                  </a:lnTo>
                  <a:lnTo>
                    <a:pt x="23085" y="0"/>
                  </a:lnTo>
                  <a:lnTo>
                    <a:pt x="325185" y="103835"/>
                  </a:lnTo>
                  <a:close/>
                </a:path>
              </a:pathLst>
            </a:custGeom>
            <a:solidFill>
              <a:srgbClr val="191919"/>
            </a:solidFill>
            <a:ln w="9500" cap="flat">
              <a:noFill/>
              <a:miter/>
            </a:ln>
          </p:spPr>
        </p:sp>
      </p:grpSp>
      <p:grpSp>
        <p:nvGrpSpPr>
          <p:cNvPr id="114" name="Grupo 113"/>
          <p:cNvGrpSpPr/>
          <p:nvPr/>
        </p:nvGrpSpPr>
        <p:grpSpPr>
          <a:xfrm>
            <a:off x="5667161" y="3629830"/>
            <a:ext cx="281770" cy="281770"/>
            <a:chOff x="6010066" y="3980409"/>
            <a:chExt cx="281770" cy="281770"/>
          </a:xfrm>
        </p:grpSpPr>
        <p:sp>
          <p:nvSpPr>
            <p:cNvPr id="219" name="Shape 33"/>
            <p:cNvSpPr/>
            <p:nvPr/>
          </p:nvSpPr>
          <p:spPr>
            <a:xfrm>
              <a:off x="6010066" y="3980409"/>
              <a:ext cx="281770" cy="281770"/>
            </a:xfrm>
            <a:custGeom>
              <a:avLst/>
              <a:gdLst/>
              <a:ahLst/>
              <a:cxnLst/>
              <a:rect l="l" t="t" r="r" b="b"/>
              <a:pathLst>
                <a:path w="281770" h="281770">
                  <a:moveTo>
                    <a:pt x="281770" y="140885"/>
                  </a:moveTo>
                  <a:cubicBezTo>
                    <a:pt x="281770" y="218694"/>
                    <a:pt x="218694" y="281770"/>
                    <a:pt x="140885" y="281770"/>
                  </a:cubicBezTo>
                  <a:cubicBezTo>
                    <a:pt x="63076" y="281770"/>
                    <a:pt x="0" y="218694"/>
                    <a:pt x="0" y="140885"/>
                  </a:cubicBezTo>
                  <a:cubicBezTo>
                    <a:pt x="0" y="63076"/>
                    <a:pt x="63076" y="0"/>
                    <a:pt x="140885" y="0"/>
                  </a:cubicBezTo>
                  <a:cubicBezTo>
                    <a:pt x="218694" y="0"/>
                    <a:pt x="281770" y="63076"/>
                    <a:pt x="281770" y="140885"/>
                  </a:cubicBezTo>
                  <a:close/>
                </a:path>
              </a:pathLst>
            </a:custGeom>
            <a:solidFill>
              <a:srgbClr val="FFFFFF"/>
            </a:solidFill>
            <a:ln w="9500" cap="flat">
              <a:noFill/>
              <a:miter/>
            </a:ln>
          </p:spPr>
        </p:sp>
      </p:grpSp>
      <p:grpSp>
        <p:nvGrpSpPr>
          <p:cNvPr id="115" name="Grupo 114"/>
          <p:cNvGrpSpPr/>
          <p:nvPr/>
        </p:nvGrpSpPr>
        <p:grpSpPr>
          <a:xfrm>
            <a:off x="5805671" y="3722455"/>
            <a:ext cx="103360" cy="103360"/>
            <a:chOff x="6148576" y="4073034"/>
            <a:chExt cx="103360" cy="103360"/>
          </a:xfrm>
        </p:grpSpPr>
        <p:sp>
          <p:nvSpPr>
            <p:cNvPr id="218" name="Shape 35"/>
            <p:cNvSpPr/>
            <p:nvPr/>
          </p:nvSpPr>
          <p:spPr>
            <a:xfrm>
              <a:off x="6148576" y="4073034"/>
              <a:ext cx="103360" cy="103360"/>
            </a:xfrm>
            <a:custGeom>
              <a:avLst/>
              <a:gdLst/>
              <a:ahLst/>
              <a:cxnLst/>
              <a:rect l="l" t="t" r="r" b="b"/>
              <a:pathLst>
                <a:path w="103360" h="103360">
                  <a:moveTo>
                    <a:pt x="103360" y="51680"/>
                  </a:moveTo>
                  <a:cubicBezTo>
                    <a:pt x="103360" y="80222"/>
                    <a:pt x="80222" y="103360"/>
                    <a:pt x="51680" y="103360"/>
                  </a:cubicBezTo>
                  <a:cubicBezTo>
                    <a:pt x="23138" y="103360"/>
                    <a:pt x="0" y="80222"/>
                    <a:pt x="0" y="51680"/>
                  </a:cubicBezTo>
                  <a:cubicBezTo>
                    <a:pt x="0" y="23138"/>
                    <a:pt x="23138" y="0"/>
                    <a:pt x="51680" y="0"/>
                  </a:cubicBezTo>
                  <a:cubicBezTo>
                    <a:pt x="80222" y="0"/>
                    <a:pt x="103360" y="23138"/>
                    <a:pt x="103360" y="51680"/>
                  </a:cubicBezTo>
                  <a:close/>
                </a:path>
              </a:pathLst>
            </a:custGeom>
            <a:solidFill>
              <a:srgbClr val="191919"/>
            </a:solidFill>
            <a:ln w="9500" cap="flat">
              <a:noFill/>
              <a:miter/>
            </a:ln>
          </p:spPr>
        </p:sp>
      </p:grpSp>
      <p:grpSp>
        <p:nvGrpSpPr>
          <p:cNvPr id="116" name="Grupo 115"/>
          <p:cNvGrpSpPr/>
          <p:nvPr/>
        </p:nvGrpSpPr>
        <p:grpSpPr>
          <a:xfrm>
            <a:off x="6247896" y="3629830"/>
            <a:ext cx="281770" cy="281770"/>
            <a:chOff x="6590801" y="3980409"/>
            <a:chExt cx="281770" cy="281770"/>
          </a:xfrm>
        </p:grpSpPr>
        <p:sp>
          <p:nvSpPr>
            <p:cNvPr id="217" name="Shape 37"/>
            <p:cNvSpPr/>
            <p:nvPr/>
          </p:nvSpPr>
          <p:spPr>
            <a:xfrm>
              <a:off x="6590801" y="3980409"/>
              <a:ext cx="281770" cy="281770"/>
            </a:xfrm>
            <a:custGeom>
              <a:avLst/>
              <a:gdLst/>
              <a:ahLst/>
              <a:cxnLst/>
              <a:rect l="l" t="t" r="r" b="b"/>
              <a:pathLst>
                <a:path w="281770" h="281770">
                  <a:moveTo>
                    <a:pt x="281770" y="140885"/>
                  </a:moveTo>
                  <a:cubicBezTo>
                    <a:pt x="281770" y="218694"/>
                    <a:pt x="218694" y="281770"/>
                    <a:pt x="140885" y="281770"/>
                  </a:cubicBezTo>
                  <a:cubicBezTo>
                    <a:pt x="63076" y="281770"/>
                    <a:pt x="0" y="218694"/>
                    <a:pt x="0" y="140885"/>
                  </a:cubicBezTo>
                  <a:cubicBezTo>
                    <a:pt x="0" y="63076"/>
                    <a:pt x="63076" y="0"/>
                    <a:pt x="140885" y="0"/>
                  </a:cubicBezTo>
                  <a:cubicBezTo>
                    <a:pt x="218694" y="0"/>
                    <a:pt x="281770" y="63076"/>
                    <a:pt x="281770" y="140885"/>
                  </a:cubicBezTo>
                  <a:close/>
                </a:path>
              </a:pathLst>
            </a:custGeom>
            <a:solidFill>
              <a:srgbClr val="FFFFFF"/>
            </a:solidFill>
            <a:ln w="9500" cap="flat">
              <a:noFill/>
              <a:miter/>
            </a:ln>
          </p:spPr>
        </p:sp>
      </p:grpSp>
      <p:grpSp>
        <p:nvGrpSpPr>
          <p:cNvPr id="117" name="Grupo 116"/>
          <p:cNvGrpSpPr/>
          <p:nvPr/>
        </p:nvGrpSpPr>
        <p:grpSpPr>
          <a:xfrm>
            <a:off x="6287796" y="3722455"/>
            <a:ext cx="103360" cy="103360"/>
            <a:chOff x="6630701" y="4073034"/>
            <a:chExt cx="103360" cy="103360"/>
          </a:xfrm>
        </p:grpSpPr>
        <p:sp>
          <p:nvSpPr>
            <p:cNvPr id="216" name="Shape 39"/>
            <p:cNvSpPr/>
            <p:nvPr/>
          </p:nvSpPr>
          <p:spPr>
            <a:xfrm>
              <a:off x="6630701" y="4073034"/>
              <a:ext cx="103360" cy="103360"/>
            </a:xfrm>
            <a:custGeom>
              <a:avLst/>
              <a:gdLst/>
              <a:ahLst/>
              <a:cxnLst/>
              <a:rect l="l" t="t" r="r" b="b"/>
              <a:pathLst>
                <a:path w="103360" h="103360">
                  <a:moveTo>
                    <a:pt x="103360" y="51680"/>
                  </a:moveTo>
                  <a:cubicBezTo>
                    <a:pt x="103360" y="80222"/>
                    <a:pt x="80222" y="103360"/>
                    <a:pt x="51680" y="103360"/>
                  </a:cubicBezTo>
                  <a:cubicBezTo>
                    <a:pt x="23138" y="103360"/>
                    <a:pt x="0" y="80222"/>
                    <a:pt x="0" y="51680"/>
                  </a:cubicBezTo>
                  <a:cubicBezTo>
                    <a:pt x="0" y="23138"/>
                    <a:pt x="23138" y="0"/>
                    <a:pt x="51680" y="0"/>
                  </a:cubicBezTo>
                  <a:cubicBezTo>
                    <a:pt x="80222" y="0"/>
                    <a:pt x="103360" y="23138"/>
                    <a:pt x="103360" y="51680"/>
                  </a:cubicBezTo>
                  <a:close/>
                </a:path>
              </a:pathLst>
            </a:custGeom>
            <a:solidFill>
              <a:srgbClr val="191919"/>
            </a:solidFill>
            <a:ln w="9500" cap="flat">
              <a:noFill/>
              <a:miter/>
            </a:ln>
          </p:spPr>
        </p:sp>
      </p:grpSp>
      <p:grpSp>
        <p:nvGrpSpPr>
          <p:cNvPr id="118" name="Grupo 117"/>
          <p:cNvGrpSpPr/>
          <p:nvPr/>
        </p:nvGrpSpPr>
        <p:grpSpPr>
          <a:xfrm>
            <a:off x="4451673" y="4481271"/>
            <a:ext cx="548456" cy="147907"/>
            <a:chOff x="4794578" y="4831850"/>
            <a:chExt cx="548456" cy="147907"/>
          </a:xfrm>
        </p:grpSpPr>
        <p:sp>
          <p:nvSpPr>
            <p:cNvPr id="215" name="Shape 41"/>
            <p:cNvSpPr/>
            <p:nvPr/>
          </p:nvSpPr>
          <p:spPr>
            <a:xfrm>
              <a:off x="4794578" y="4831850"/>
              <a:ext cx="548456" cy="147907"/>
            </a:xfrm>
            <a:custGeom>
              <a:avLst/>
              <a:gdLst/>
              <a:ahLst/>
              <a:cxnLst/>
              <a:rect l="l" t="t" r="r" b="b"/>
              <a:pathLst>
                <a:path w="548456" h="147907">
                  <a:moveTo>
                    <a:pt x="0" y="14725"/>
                  </a:moveTo>
                  <a:cubicBezTo>
                    <a:pt x="0" y="14725"/>
                    <a:pt x="-13717" y="161595"/>
                    <a:pt x="168113" y="146870"/>
                  </a:cubicBezTo>
                  <a:cubicBezTo>
                    <a:pt x="349943" y="132145"/>
                    <a:pt x="424612" y="101460"/>
                    <a:pt x="424612" y="101460"/>
                  </a:cubicBezTo>
                  <a:cubicBezTo>
                    <a:pt x="424612" y="101460"/>
                    <a:pt x="544217" y="86070"/>
                    <a:pt x="548113" y="53200"/>
                  </a:cubicBezTo>
                  <a:cubicBezTo>
                    <a:pt x="550096" y="33654"/>
                    <a:pt x="543430" y="14218"/>
                    <a:pt x="529873" y="0"/>
                  </a:cubicBezTo>
                  <a:lnTo>
                    <a:pt x="0" y="14725"/>
                  </a:lnTo>
                  <a:close/>
                </a:path>
              </a:pathLst>
            </a:custGeom>
            <a:solidFill>
              <a:srgbClr val="4155C6"/>
            </a:solidFill>
            <a:ln w="9500" cap="flat">
              <a:noFill/>
              <a:miter/>
            </a:ln>
          </p:spPr>
        </p:sp>
      </p:grpSp>
      <p:grpSp>
        <p:nvGrpSpPr>
          <p:cNvPr id="119" name="Grupo 118"/>
          <p:cNvGrpSpPr/>
          <p:nvPr/>
        </p:nvGrpSpPr>
        <p:grpSpPr>
          <a:xfrm>
            <a:off x="4475339" y="4502057"/>
            <a:ext cx="187245" cy="85056"/>
            <a:chOff x="4818244" y="4852636"/>
            <a:chExt cx="187245" cy="85056"/>
          </a:xfrm>
        </p:grpSpPr>
        <p:sp>
          <p:nvSpPr>
            <p:cNvPr id="214" name="Shape 43"/>
            <p:cNvSpPr/>
            <p:nvPr/>
          </p:nvSpPr>
          <p:spPr>
            <a:xfrm>
              <a:off x="4818244" y="4852636"/>
              <a:ext cx="187245" cy="85056"/>
            </a:xfrm>
            <a:custGeom>
              <a:avLst/>
              <a:gdLst/>
              <a:ahLst/>
              <a:cxnLst/>
              <a:rect l="l" t="t" r="r" b="b"/>
              <a:pathLst>
                <a:path w="187245" h="85056">
                  <a:moveTo>
                    <a:pt x="0" y="0"/>
                  </a:moveTo>
                  <a:cubicBezTo>
                    <a:pt x="0" y="0"/>
                    <a:pt x="49305" y="76000"/>
                    <a:pt x="98040" y="80845"/>
                  </a:cubicBezTo>
                  <a:cubicBezTo>
                    <a:pt x="146775" y="85690"/>
                    <a:pt x="187245" y="85025"/>
                    <a:pt x="187245" y="85025"/>
                  </a:cubicBezTo>
                </a:path>
              </a:pathLst>
            </a:custGeom>
            <a:noFill/>
            <a:ln w="9500" cap="flat">
              <a:solidFill>
                <a:srgbClr val="191919"/>
              </a:solidFill>
              <a:miter/>
            </a:ln>
          </p:spPr>
        </p:sp>
      </p:grpSp>
      <p:grpSp>
        <p:nvGrpSpPr>
          <p:cNvPr id="120" name="Grupo 119"/>
          <p:cNvGrpSpPr/>
          <p:nvPr/>
        </p:nvGrpSpPr>
        <p:grpSpPr>
          <a:xfrm>
            <a:off x="4552621" y="4493285"/>
            <a:ext cx="199880" cy="70110"/>
            <a:chOff x="4895526" y="4843864"/>
            <a:chExt cx="199880" cy="70110"/>
          </a:xfrm>
        </p:grpSpPr>
        <p:sp>
          <p:nvSpPr>
            <p:cNvPr id="213" name="Shape 45"/>
            <p:cNvSpPr/>
            <p:nvPr/>
          </p:nvSpPr>
          <p:spPr>
            <a:xfrm>
              <a:off x="4895526" y="4843864"/>
              <a:ext cx="199880" cy="70110"/>
            </a:xfrm>
            <a:custGeom>
              <a:avLst/>
              <a:gdLst/>
              <a:ahLst/>
              <a:cxnLst/>
              <a:rect l="l" t="t" r="r" b="b"/>
              <a:pathLst>
                <a:path w="199880" h="70110">
                  <a:moveTo>
                    <a:pt x="0" y="0"/>
                  </a:moveTo>
                  <a:cubicBezTo>
                    <a:pt x="0" y="0"/>
                    <a:pt x="41990" y="65550"/>
                    <a:pt x="71915" y="66500"/>
                  </a:cubicBezTo>
                  <a:cubicBezTo>
                    <a:pt x="101840" y="67450"/>
                    <a:pt x="199880" y="70110"/>
                    <a:pt x="199880" y="70110"/>
                  </a:cubicBezTo>
                </a:path>
              </a:pathLst>
            </a:custGeom>
            <a:noFill/>
            <a:ln w="9500" cap="flat">
              <a:solidFill>
                <a:srgbClr val="191919"/>
              </a:solidFill>
              <a:miter/>
            </a:ln>
          </p:spPr>
        </p:sp>
      </p:grpSp>
      <p:grpSp>
        <p:nvGrpSpPr>
          <p:cNvPr id="121" name="Grupo 120"/>
          <p:cNvGrpSpPr/>
          <p:nvPr/>
        </p:nvGrpSpPr>
        <p:grpSpPr>
          <a:xfrm>
            <a:off x="4830734" y="4572852"/>
            <a:ext cx="693405" cy="467866"/>
            <a:chOff x="5173639" y="4923431"/>
            <a:chExt cx="693405" cy="467866"/>
          </a:xfrm>
        </p:grpSpPr>
        <p:sp>
          <p:nvSpPr>
            <p:cNvPr id="212" name="Shape 47"/>
            <p:cNvSpPr/>
            <p:nvPr/>
          </p:nvSpPr>
          <p:spPr>
            <a:xfrm>
              <a:off x="5173639" y="4923431"/>
              <a:ext cx="693405" cy="467866"/>
            </a:xfrm>
            <a:custGeom>
              <a:avLst/>
              <a:gdLst/>
              <a:ahLst/>
              <a:cxnLst/>
              <a:rect l="l" t="t" r="r" b="b"/>
              <a:pathLst>
                <a:path w="693405" h="467866">
                  <a:moveTo>
                    <a:pt x="75715" y="0"/>
                  </a:moveTo>
                  <a:cubicBezTo>
                    <a:pt x="75715" y="22230"/>
                    <a:pt x="77235" y="46645"/>
                    <a:pt x="79135" y="70015"/>
                  </a:cubicBezTo>
                  <a:cubicBezTo>
                    <a:pt x="81035" y="93385"/>
                    <a:pt x="83885" y="117515"/>
                    <a:pt x="87400" y="140505"/>
                  </a:cubicBezTo>
                  <a:cubicBezTo>
                    <a:pt x="94038" y="186926"/>
                    <a:pt x="105205" y="232586"/>
                    <a:pt x="120745" y="276830"/>
                  </a:cubicBezTo>
                  <a:cubicBezTo>
                    <a:pt x="136705" y="319960"/>
                    <a:pt x="158080" y="361570"/>
                    <a:pt x="189905" y="390830"/>
                  </a:cubicBezTo>
                  <a:cubicBezTo>
                    <a:pt x="205339" y="405257"/>
                    <a:pt x="223858" y="415978"/>
                    <a:pt x="244055" y="422180"/>
                  </a:cubicBezTo>
                  <a:cubicBezTo>
                    <a:pt x="264948" y="428133"/>
                    <a:pt x="286855" y="429654"/>
                    <a:pt x="308370" y="426645"/>
                  </a:cubicBezTo>
                  <a:cubicBezTo>
                    <a:pt x="354179" y="419513"/>
                    <a:pt x="397517" y="401173"/>
                    <a:pt x="434530" y="373255"/>
                  </a:cubicBezTo>
                  <a:cubicBezTo>
                    <a:pt x="453932" y="359433"/>
                    <a:pt x="472256" y="344157"/>
                    <a:pt x="489345" y="327560"/>
                  </a:cubicBezTo>
                  <a:cubicBezTo>
                    <a:pt x="506769" y="310937"/>
                    <a:pt x="523231" y="293333"/>
                    <a:pt x="538650" y="274835"/>
                  </a:cubicBezTo>
                  <a:cubicBezTo>
                    <a:pt x="569825" y="237626"/>
                    <a:pt x="598242" y="198191"/>
                    <a:pt x="623675" y="156845"/>
                  </a:cubicBezTo>
                  <a:cubicBezTo>
                    <a:pt x="649553" y="115417"/>
                    <a:pt x="672840" y="72426"/>
                    <a:pt x="693405" y="28120"/>
                  </a:cubicBezTo>
                  <a:cubicBezTo>
                    <a:pt x="675682" y="73679"/>
                    <a:pt x="655154" y="118098"/>
                    <a:pt x="631940" y="161120"/>
                  </a:cubicBezTo>
                  <a:cubicBezTo>
                    <a:pt x="608878" y="204637"/>
                    <a:pt x="582684" y="246420"/>
                    <a:pt x="553565" y="286140"/>
                  </a:cubicBezTo>
                  <a:cubicBezTo>
                    <a:pt x="538846" y="306223"/>
                    <a:pt x="522987" y="325444"/>
                    <a:pt x="506065" y="343710"/>
                  </a:cubicBezTo>
                  <a:cubicBezTo>
                    <a:pt x="489264" y="362328"/>
                    <a:pt x="471066" y="379636"/>
                    <a:pt x="451630" y="395485"/>
                  </a:cubicBezTo>
                  <a:cubicBezTo>
                    <a:pt x="412166" y="429148"/>
                    <a:pt x="365019" y="452574"/>
                    <a:pt x="314355" y="463694"/>
                  </a:cubicBezTo>
                  <a:cubicBezTo>
                    <a:pt x="287726" y="469255"/>
                    <a:pt x="260234" y="469255"/>
                    <a:pt x="233605" y="463694"/>
                  </a:cubicBezTo>
                  <a:cubicBezTo>
                    <a:pt x="206429" y="457260"/>
                    <a:pt x="181063" y="444756"/>
                    <a:pt x="159410" y="427120"/>
                  </a:cubicBezTo>
                  <a:cubicBezTo>
                    <a:pt x="138488" y="410026"/>
                    <a:pt x="120293" y="389844"/>
                    <a:pt x="105450" y="367270"/>
                  </a:cubicBezTo>
                  <a:cubicBezTo>
                    <a:pt x="91106" y="345508"/>
                    <a:pt x="78648" y="322561"/>
                    <a:pt x="68210" y="298680"/>
                  </a:cubicBezTo>
                  <a:cubicBezTo>
                    <a:pt x="48159" y="251796"/>
                    <a:pt x="32790" y="203046"/>
                    <a:pt x="22325" y="153140"/>
                  </a:cubicBezTo>
                  <a:cubicBezTo>
                    <a:pt x="16878" y="128440"/>
                    <a:pt x="12318" y="103645"/>
                    <a:pt x="8645" y="78755"/>
                  </a:cubicBezTo>
                  <a:cubicBezTo>
                    <a:pt x="4940" y="53580"/>
                    <a:pt x="1900" y="29260"/>
                    <a:pt x="0" y="2755"/>
                  </a:cubicBezTo>
                  <a:lnTo>
                    <a:pt x="75715" y="0"/>
                  </a:lnTo>
                  <a:close/>
                </a:path>
              </a:pathLst>
            </a:custGeom>
            <a:solidFill>
              <a:srgbClr val="4155C6"/>
            </a:solidFill>
            <a:ln w="9500" cap="flat">
              <a:noFill/>
              <a:miter/>
            </a:ln>
          </p:spPr>
        </p:sp>
      </p:grpSp>
      <p:grpSp>
        <p:nvGrpSpPr>
          <p:cNvPr id="122" name="Grupo 121"/>
          <p:cNvGrpSpPr/>
          <p:nvPr/>
        </p:nvGrpSpPr>
        <p:grpSpPr>
          <a:xfrm>
            <a:off x="7172889" y="4471689"/>
            <a:ext cx="548004" cy="147882"/>
            <a:chOff x="7515794" y="4822268"/>
            <a:chExt cx="548004" cy="147882"/>
          </a:xfrm>
        </p:grpSpPr>
        <p:sp>
          <p:nvSpPr>
            <p:cNvPr id="211" name="Shape 49"/>
            <p:cNvSpPr/>
            <p:nvPr/>
          </p:nvSpPr>
          <p:spPr>
            <a:xfrm>
              <a:off x="7515794" y="4822268"/>
              <a:ext cx="548004" cy="147882"/>
            </a:xfrm>
            <a:custGeom>
              <a:avLst/>
              <a:gdLst/>
              <a:ahLst/>
              <a:cxnLst/>
              <a:rect l="l" t="t" r="r" b="b"/>
              <a:pathLst>
                <a:path w="548004" h="147882">
                  <a:moveTo>
                    <a:pt x="547751" y="14535"/>
                  </a:moveTo>
                  <a:cubicBezTo>
                    <a:pt x="547751" y="14535"/>
                    <a:pt x="561808" y="161406"/>
                    <a:pt x="380361" y="146870"/>
                  </a:cubicBezTo>
                  <a:cubicBezTo>
                    <a:pt x="198911" y="132335"/>
                    <a:pt x="123860" y="101460"/>
                    <a:pt x="123860" y="101460"/>
                  </a:cubicBezTo>
                  <a:cubicBezTo>
                    <a:pt x="123860" y="101460"/>
                    <a:pt x="4256" y="86070"/>
                    <a:pt x="0" y="53200"/>
                  </a:cubicBezTo>
                  <a:cubicBezTo>
                    <a:pt x="-1672" y="33665"/>
                    <a:pt x="4960" y="14221"/>
                    <a:pt x="18506" y="0"/>
                  </a:cubicBezTo>
                  <a:lnTo>
                    <a:pt x="547751" y="14535"/>
                  </a:lnTo>
                  <a:close/>
                </a:path>
              </a:pathLst>
            </a:custGeom>
            <a:solidFill>
              <a:srgbClr val="4155C6"/>
            </a:solidFill>
            <a:ln w="9500" cap="flat">
              <a:noFill/>
              <a:miter/>
            </a:ln>
          </p:spPr>
        </p:sp>
      </p:grpSp>
      <p:grpSp>
        <p:nvGrpSpPr>
          <p:cNvPr id="123" name="Grupo 122"/>
          <p:cNvGrpSpPr/>
          <p:nvPr/>
        </p:nvGrpSpPr>
        <p:grpSpPr>
          <a:xfrm>
            <a:off x="7509924" y="4492272"/>
            <a:ext cx="187245" cy="85056"/>
            <a:chOff x="7852829" y="4842851"/>
            <a:chExt cx="187245" cy="85056"/>
          </a:xfrm>
        </p:grpSpPr>
        <p:sp>
          <p:nvSpPr>
            <p:cNvPr id="210" name="Shape 51"/>
            <p:cNvSpPr/>
            <p:nvPr/>
          </p:nvSpPr>
          <p:spPr>
            <a:xfrm>
              <a:off x="7852829" y="4842851"/>
              <a:ext cx="187245" cy="85056"/>
            </a:xfrm>
            <a:custGeom>
              <a:avLst/>
              <a:gdLst/>
              <a:ahLst/>
              <a:cxnLst/>
              <a:rect l="l" t="t" r="r" b="b"/>
              <a:pathLst>
                <a:path w="187245" h="85056">
                  <a:moveTo>
                    <a:pt x="187245" y="0"/>
                  </a:moveTo>
                  <a:cubicBezTo>
                    <a:pt x="187245" y="0"/>
                    <a:pt x="137940" y="76000"/>
                    <a:pt x="89110" y="80845"/>
                  </a:cubicBezTo>
                  <a:cubicBezTo>
                    <a:pt x="40280" y="85690"/>
                    <a:pt x="0" y="85025"/>
                    <a:pt x="0" y="85025"/>
                  </a:cubicBezTo>
                </a:path>
              </a:pathLst>
            </a:custGeom>
            <a:noFill/>
            <a:ln w="9500" cap="flat">
              <a:solidFill>
                <a:srgbClr val="191919"/>
              </a:solidFill>
              <a:miter/>
            </a:ln>
          </p:spPr>
        </p:sp>
      </p:grpSp>
      <p:grpSp>
        <p:nvGrpSpPr>
          <p:cNvPr id="124" name="Grupo 123"/>
          <p:cNvGrpSpPr/>
          <p:nvPr/>
        </p:nvGrpSpPr>
        <p:grpSpPr>
          <a:xfrm>
            <a:off x="7419959" y="4483500"/>
            <a:ext cx="199785" cy="70110"/>
            <a:chOff x="7762864" y="4834079"/>
            <a:chExt cx="199785" cy="70110"/>
          </a:xfrm>
        </p:grpSpPr>
        <p:sp>
          <p:nvSpPr>
            <p:cNvPr id="209" name="Shape 53"/>
            <p:cNvSpPr/>
            <p:nvPr/>
          </p:nvSpPr>
          <p:spPr>
            <a:xfrm>
              <a:off x="7762864" y="4834079"/>
              <a:ext cx="199785" cy="70110"/>
            </a:xfrm>
            <a:custGeom>
              <a:avLst/>
              <a:gdLst/>
              <a:ahLst/>
              <a:cxnLst/>
              <a:rect l="l" t="t" r="r" b="b"/>
              <a:pathLst>
                <a:path w="199785" h="70110">
                  <a:moveTo>
                    <a:pt x="199785" y="0"/>
                  </a:moveTo>
                  <a:cubicBezTo>
                    <a:pt x="199785" y="0"/>
                    <a:pt x="157890" y="65550"/>
                    <a:pt x="127965" y="66500"/>
                  </a:cubicBezTo>
                  <a:cubicBezTo>
                    <a:pt x="98040" y="67450"/>
                    <a:pt x="0" y="70110"/>
                    <a:pt x="0" y="70110"/>
                  </a:cubicBezTo>
                </a:path>
              </a:pathLst>
            </a:custGeom>
            <a:noFill/>
            <a:ln w="9500" cap="flat">
              <a:solidFill>
                <a:srgbClr val="191919"/>
              </a:solidFill>
              <a:miter/>
            </a:ln>
          </p:spPr>
        </p:sp>
      </p:grpSp>
      <p:grpSp>
        <p:nvGrpSpPr>
          <p:cNvPr id="125" name="Grupo 124"/>
          <p:cNvGrpSpPr/>
          <p:nvPr/>
        </p:nvGrpSpPr>
        <p:grpSpPr>
          <a:xfrm>
            <a:off x="6648321" y="4562384"/>
            <a:ext cx="693880" cy="468471"/>
            <a:chOff x="6991226" y="4912963"/>
            <a:chExt cx="693880" cy="468471"/>
          </a:xfrm>
        </p:grpSpPr>
        <p:sp>
          <p:nvSpPr>
            <p:cNvPr id="208" name="Shape 55"/>
            <p:cNvSpPr/>
            <p:nvPr/>
          </p:nvSpPr>
          <p:spPr>
            <a:xfrm>
              <a:off x="6991226" y="4912963"/>
              <a:ext cx="693880" cy="468471"/>
            </a:xfrm>
            <a:custGeom>
              <a:avLst/>
              <a:gdLst/>
              <a:ahLst/>
              <a:cxnLst/>
              <a:rect l="l" t="t" r="r" b="b"/>
              <a:pathLst>
                <a:path w="693880" h="468471">
                  <a:moveTo>
                    <a:pt x="693880" y="2945"/>
                  </a:moveTo>
                  <a:cubicBezTo>
                    <a:pt x="691980" y="29545"/>
                    <a:pt x="688940" y="53770"/>
                    <a:pt x="685330" y="78945"/>
                  </a:cubicBezTo>
                  <a:cubicBezTo>
                    <a:pt x="681720" y="104120"/>
                    <a:pt x="677065" y="128725"/>
                    <a:pt x="671650" y="153425"/>
                  </a:cubicBezTo>
                  <a:cubicBezTo>
                    <a:pt x="661084" y="203305"/>
                    <a:pt x="645717" y="252045"/>
                    <a:pt x="625765" y="298965"/>
                  </a:cubicBezTo>
                  <a:cubicBezTo>
                    <a:pt x="615294" y="322849"/>
                    <a:pt x="602804" y="345796"/>
                    <a:pt x="588430" y="367555"/>
                  </a:cubicBezTo>
                  <a:cubicBezTo>
                    <a:pt x="573599" y="390110"/>
                    <a:pt x="555438" y="410288"/>
                    <a:pt x="534565" y="427405"/>
                  </a:cubicBezTo>
                  <a:cubicBezTo>
                    <a:pt x="512899" y="445022"/>
                    <a:pt x="487538" y="457524"/>
                    <a:pt x="460370" y="463980"/>
                  </a:cubicBezTo>
                  <a:cubicBezTo>
                    <a:pt x="433656" y="469768"/>
                    <a:pt x="406033" y="469965"/>
                    <a:pt x="379240" y="464550"/>
                  </a:cubicBezTo>
                  <a:cubicBezTo>
                    <a:pt x="328536" y="453459"/>
                    <a:pt x="281352" y="430030"/>
                    <a:pt x="241870" y="396340"/>
                  </a:cubicBezTo>
                  <a:cubicBezTo>
                    <a:pt x="222404" y="380492"/>
                    <a:pt x="204175" y="363184"/>
                    <a:pt x="187340" y="344565"/>
                  </a:cubicBezTo>
                  <a:cubicBezTo>
                    <a:pt x="170467" y="326257"/>
                    <a:pt x="154610" y="307038"/>
                    <a:pt x="139840" y="286995"/>
                  </a:cubicBezTo>
                  <a:cubicBezTo>
                    <a:pt x="110709" y="247284"/>
                    <a:pt x="84514" y="205500"/>
                    <a:pt x="61465" y="161975"/>
                  </a:cubicBezTo>
                  <a:cubicBezTo>
                    <a:pt x="38251" y="118953"/>
                    <a:pt x="17723" y="74535"/>
                    <a:pt x="0" y="28975"/>
                  </a:cubicBezTo>
                  <a:cubicBezTo>
                    <a:pt x="20570" y="73261"/>
                    <a:pt x="43825" y="116249"/>
                    <a:pt x="69635" y="157700"/>
                  </a:cubicBezTo>
                  <a:cubicBezTo>
                    <a:pt x="95245" y="199046"/>
                    <a:pt x="123819" y="238479"/>
                    <a:pt x="155135" y="275690"/>
                  </a:cubicBezTo>
                  <a:cubicBezTo>
                    <a:pt x="170578" y="294167"/>
                    <a:pt x="187039" y="311770"/>
                    <a:pt x="204440" y="328415"/>
                  </a:cubicBezTo>
                  <a:cubicBezTo>
                    <a:pt x="221509" y="345035"/>
                    <a:pt x="239835" y="360312"/>
                    <a:pt x="259255" y="374110"/>
                  </a:cubicBezTo>
                  <a:cubicBezTo>
                    <a:pt x="296315" y="401726"/>
                    <a:pt x="339617" y="419771"/>
                    <a:pt x="385320" y="426645"/>
                  </a:cubicBezTo>
                  <a:cubicBezTo>
                    <a:pt x="406836" y="429646"/>
                    <a:pt x="428741" y="428125"/>
                    <a:pt x="449635" y="422180"/>
                  </a:cubicBezTo>
                  <a:cubicBezTo>
                    <a:pt x="469832" y="415979"/>
                    <a:pt x="488351" y="405258"/>
                    <a:pt x="503785" y="390830"/>
                  </a:cubicBezTo>
                  <a:cubicBezTo>
                    <a:pt x="535610" y="362330"/>
                    <a:pt x="556985" y="320245"/>
                    <a:pt x="572850" y="276830"/>
                  </a:cubicBezTo>
                  <a:cubicBezTo>
                    <a:pt x="588421" y="232590"/>
                    <a:pt x="599621" y="186930"/>
                    <a:pt x="606290" y="140505"/>
                  </a:cubicBezTo>
                  <a:cubicBezTo>
                    <a:pt x="609805" y="117135"/>
                    <a:pt x="612560" y="93575"/>
                    <a:pt x="614555" y="70015"/>
                  </a:cubicBezTo>
                  <a:cubicBezTo>
                    <a:pt x="616550" y="46455"/>
                    <a:pt x="617785" y="22515"/>
                    <a:pt x="617975" y="0"/>
                  </a:cubicBezTo>
                  <a:lnTo>
                    <a:pt x="693880" y="2945"/>
                  </a:lnTo>
                  <a:close/>
                </a:path>
              </a:pathLst>
            </a:custGeom>
            <a:solidFill>
              <a:srgbClr val="4155C6"/>
            </a:solidFill>
            <a:ln w="9500" cap="flat">
              <a:noFill/>
              <a:miter/>
            </a:ln>
          </p:spPr>
        </p:sp>
      </p:grpSp>
      <p:grpSp>
        <p:nvGrpSpPr>
          <p:cNvPr id="126" name="Grupo 125"/>
          <p:cNvGrpSpPr/>
          <p:nvPr/>
        </p:nvGrpSpPr>
        <p:grpSpPr>
          <a:xfrm rot="10800000">
            <a:off x="6889811" y="3828475"/>
            <a:ext cx="1403720" cy="684950"/>
            <a:chOff x="7232716" y="4179054"/>
            <a:chExt cx="1403720" cy="684950"/>
          </a:xfrm>
        </p:grpSpPr>
        <p:sp>
          <p:nvSpPr>
            <p:cNvPr id="207" name="Shape 57"/>
            <p:cNvSpPr/>
            <p:nvPr/>
          </p:nvSpPr>
          <p:spPr>
            <a:xfrm>
              <a:off x="7232716" y="4179054"/>
              <a:ext cx="1403720" cy="684950"/>
            </a:xfrm>
            <a:custGeom>
              <a:avLst/>
              <a:gdLst/>
              <a:ahLst/>
              <a:cxnLst/>
              <a:rect l="l" t="t" r="r" b="b"/>
              <a:pathLst>
                <a:path w="1403720" h="684950">
                  <a:moveTo>
                    <a:pt x="144780" y="0"/>
                  </a:moveTo>
                  <a:lnTo>
                    <a:pt x="1258940" y="0"/>
                  </a:lnTo>
                  <a:cubicBezTo>
                    <a:pt x="1338900" y="0"/>
                    <a:pt x="1403720" y="64820"/>
                    <a:pt x="1403720" y="144780"/>
                  </a:cubicBezTo>
                  <a:lnTo>
                    <a:pt x="1403720" y="684950"/>
                  </a:lnTo>
                  <a:lnTo>
                    <a:pt x="0" y="684950"/>
                  </a:lnTo>
                  <a:lnTo>
                    <a:pt x="0" y="144780"/>
                  </a:lnTo>
                  <a:cubicBezTo>
                    <a:pt x="0" y="64820"/>
                    <a:pt x="64820" y="0"/>
                    <a:pt x="144780" y="0"/>
                  </a:cubicBezTo>
                  <a:close/>
                </a:path>
              </a:pathLst>
            </a:custGeom>
            <a:solidFill>
              <a:srgbClr val="8DC0FF"/>
            </a:solidFill>
            <a:ln w="9500" cap="flat">
              <a:noFill/>
              <a:miter/>
            </a:ln>
          </p:spPr>
        </p:sp>
      </p:grpSp>
      <p:grpSp>
        <p:nvGrpSpPr>
          <p:cNvPr id="127" name="Grupo 126"/>
          <p:cNvGrpSpPr/>
          <p:nvPr/>
        </p:nvGrpSpPr>
        <p:grpSpPr>
          <a:xfrm>
            <a:off x="7386479" y="2330562"/>
            <a:ext cx="619384" cy="1398495"/>
            <a:chOff x="7729384" y="2681141"/>
            <a:chExt cx="619384" cy="1398495"/>
          </a:xfrm>
        </p:grpSpPr>
        <p:sp>
          <p:nvSpPr>
            <p:cNvPr id="206" name="Shape 59"/>
            <p:cNvSpPr/>
            <p:nvPr/>
          </p:nvSpPr>
          <p:spPr>
            <a:xfrm>
              <a:off x="7729384" y="2681141"/>
              <a:ext cx="619384" cy="1398495"/>
            </a:xfrm>
            <a:custGeom>
              <a:avLst/>
              <a:gdLst/>
              <a:ahLst/>
              <a:cxnLst/>
              <a:rect l="l" t="t" r="r" b="b"/>
              <a:pathLst>
                <a:path w="619384" h="1398495">
                  <a:moveTo>
                    <a:pt x="58330" y="0"/>
                  </a:moveTo>
                  <a:lnTo>
                    <a:pt x="66120" y="3325"/>
                  </a:lnTo>
                  <a:lnTo>
                    <a:pt x="72865" y="6365"/>
                  </a:lnTo>
                  <a:lnTo>
                    <a:pt x="85880" y="12445"/>
                  </a:lnTo>
                  <a:cubicBezTo>
                    <a:pt x="94335" y="16625"/>
                    <a:pt x="102790" y="20710"/>
                    <a:pt x="110960" y="24985"/>
                  </a:cubicBezTo>
                  <a:cubicBezTo>
                    <a:pt x="127490" y="33535"/>
                    <a:pt x="143640" y="42370"/>
                    <a:pt x="159600" y="51585"/>
                  </a:cubicBezTo>
                  <a:cubicBezTo>
                    <a:pt x="191266" y="69952"/>
                    <a:pt x="222205" y="89585"/>
                    <a:pt x="252415" y="110485"/>
                  </a:cubicBezTo>
                  <a:cubicBezTo>
                    <a:pt x="312852" y="152460"/>
                    <a:pt x="368901" y="200424"/>
                    <a:pt x="419710" y="253651"/>
                  </a:cubicBezTo>
                  <a:cubicBezTo>
                    <a:pt x="471170" y="307451"/>
                    <a:pt x="514821" y="368211"/>
                    <a:pt x="549385" y="434150"/>
                  </a:cubicBezTo>
                  <a:cubicBezTo>
                    <a:pt x="583824" y="500402"/>
                    <a:pt x="606151" y="572275"/>
                    <a:pt x="615315" y="646380"/>
                  </a:cubicBezTo>
                  <a:cubicBezTo>
                    <a:pt x="623528" y="719145"/>
                    <a:pt x="619287" y="792779"/>
                    <a:pt x="602775" y="864120"/>
                  </a:cubicBezTo>
                  <a:cubicBezTo>
                    <a:pt x="586369" y="933439"/>
                    <a:pt x="561415" y="1000454"/>
                    <a:pt x="528485" y="1063620"/>
                  </a:cubicBezTo>
                  <a:cubicBezTo>
                    <a:pt x="464360" y="1188830"/>
                    <a:pt x="377530" y="1298080"/>
                    <a:pt x="283765" y="1398495"/>
                  </a:cubicBezTo>
                  <a:cubicBezTo>
                    <a:pt x="366605" y="1289054"/>
                    <a:pt x="440800" y="1172014"/>
                    <a:pt x="489440" y="1046045"/>
                  </a:cubicBezTo>
                  <a:cubicBezTo>
                    <a:pt x="514093" y="984124"/>
                    <a:pt x="530943" y="919373"/>
                    <a:pt x="539600" y="853290"/>
                  </a:cubicBezTo>
                  <a:cubicBezTo>
                    <a:pt x="547711" y="789109"/>
                    <a:pt x="544787" y="724015"/>
                    <a:pt x="530955" y="660820"/>
                  </a:cubicBezTo>
                  <a:cubicBezTo>
                    <a:pt x="516775" y="599180"/>
                    <a:pt x="491645" y="540585"/>
                    <a:pt x="456760" y="487824"/>
                  </a:cubicBezTo>
                  <a:cubicBezTo>
                    <a:pt x="421598" y="435065"/>
                    <a:pt x="379193" y="387512"/>
                    <a:pt x="330790" y="346560"/>
                  </a:cubicBezTo>
                  <a:cubicBezTo>
                    <a:pt x="281898" y="305010"/>
                    <a:pt x="228936" y="268504"/>
                    <a:pt x="172710" y="237595"/>
                  </a:cubicBezTo>
                  <a:cubicBezTo>
                    <a:pt x="144210" y="222110"/>
                    <a:pt x="115710" y="207670"/>
                    <a:pt x="86450" y="194655"/>
                  </a:cubicBezTo>
                  <a:cubicBezTo>
                    <a:pt x="71725" y="188195"/>
                    <a:pt x="57000" y="181925"/>
                    <a:pt x="42275" y="176224"/>
                  </a:cubicBezTo>
                  <a:lnTo>
                    <a:pt x="20235" y="167961"/>
                  </a:lnTo>
                  <a:lnTo>
                    <a:pt x="9405" y="164255"/>
                  </a:lnTo>
                  <a:lnTo>
                    <a:pt x="4180" y="162451"/>
                  </a:lnTo>
                  <a:lnTo>
                    <a:pt x="0" y="161214"/>
                  </a:lnTo>
                  <a:lnTo>
                    <a:pt x="58330" y="0"/>
                  </a:lnTo>
                  <a:close/>
                </a:path>
              </a:pathLst>
            </a:custGeom>
            <a:solidFill>
              <a:srgbClr val="4155C6"/>
            </a:solidFill>
            <a:ln w="9500" cap="flat">
              <a:noFill/>
              <a:miter/>
            </a:ln>
          </p:spPr>
        </p:sp>
      </p:grpSp>
      <p:grpSp>
        <p:nvGrpSpPr>
          <p:cNvPr id="128" name="Grupo 127"/>
          <p:cNvGrpSpPr/>
          <p:nvPr/>
        </p:nvGrpSpPr>
        <p:grpSpPr>
          <a:xfrm>
            <a:off x="6976404" y="2223545"/>
            <a:ext cx="593085" cy="388930"/>
            <a:chOff x="7319309" y="2574124"/>
            <a:chExt cx="593085" cy="388930"/>
          </a:xfrm>
        </p:grpSpPr>
        <p:sp>
          <p:nvSpPr>
            <p:cNvPr id="205" name="Shape 61"/>
            <p:cNvSpPr/>
            <p:nvPr/>
          </p:nvSpPr>
          <p:spPr>
            <a:xfrm>
              <a:off x="7319309" y="2574124"/>
              <a:ext cx="593085" cy="388930"/>
            </a:xfrm>
            <a:custGeom>
              <a:avLst/>
              <a:gdLst/>
              <a:ahLst/>
              <a:cxnLst/>
              <a:rect l="l" t="t" r="r" b="b"/>
              <a:pathLst>
                <a:path w="593085" h="388930">
                  <a:moveTo>
                    <a:pt x="593085" y="0"/>
                  </a:moveTo>
                  <a:lnTo>
                    <a:pt x="400045" y="388930"/>
                  </a:lnTo>
                  <a:lnTo>
                    <a:pt x="0" y="36385"/>
                  </a:lnTo>
                  <a:lnTo>
                    <a:pt x="593085" y="0"/>
                  </a:lnTo>
                  <a:close/>
                </a:path>
              </a:pathLst>
            </a:custGeom>
            <a:solidFill>
              <a:srgbClr val="4155C6"/>
            </a:solidFill>
            <a:ln w="9500" cap="flat">
              <a:noFill/>
              <a:miter/>
            </a:ln>
          </p:spPr>
        </p:sp>
      </p:grpSp>
      <p:grpSp>
        <p:nvGrpSpPr>
          <p:cNvPr id="129" name="Grupo 128"/>
          <p:cNvGrpSpPr/>
          <p:nvPr/>
        </p:nvGrpSpPr>
        <p:grpSpPr>
          <a:xfrm flipH="1">
            <a:off x="5328961" y="1659701"/>
            <a:ext cx="1482760" cy="1636318"/>
            <a:chOff x="5671866" y="2010280"/>
            <a:chExt cx="1482760" cy="1636318"/>
          </a:xfrm>
        </p:grpSpPr>
        <p:sp>
          <p:nvSpPr>
            <p:cNvPr id="204" name="Shape 63"/>
            <p:cNvSpPr/>
            <p:nvPr/>
          </p:nvSpPr>
          <p:spPr>
            <a:xfrm>
              <a:off x="5671866" y="2010280"/>
              <a:ext cx="1482760" cy="1636318"/>
            </a:xfrm>
            <a:custGeom>
              <a:avLst/>
              <a:gdLst/>
              <a:ahLst/>
              <a:cxnLst/>
              <a:rect l="l" t="t" r="r" b="b"/>
              <a:pathLst>
                <a:path w="1482760" h="1636318">
                  <a:moveTo>
                    <a:pt x="1482760" y="818368"/>
                  </a:moveTo>
                  <a:cubicBezTo>
                    <a:pt x="1482834" y="463037"/>
                    <a:pt x="1253542" y="148283"/>
                    <a:pt x="915302" y="39408"/>
                  </a:cubicBezTo>
                  <a:cubicBezTo>
                    <a:pt x="577062" y="-69467"/>
                    <a:pt x="207216" y="52433"/>
                    <a:pt x="0" y="341087"/>
                  </a:cubicBezTo>
                  <a:lnTo>
                    <a:pt x="342000" y="530517"/>
                  </a:lnTo>
                  <a:cubicBezTo>
                    <a:pt x="473190" y="383528"/>
                    <a:pt x="687191" y="343879"/>
                    <a:pt x="862335" y="434110"/>
                  </a:cubicBezTo>
                  <a:cubicBezTo>
                    <a:pt x="1037478" y="524342"/>
                    <a:pt x="1129420" y="721611"/>
                    <a:pt x="1085889" y="913763"/>
                  </a:cubicBezTo>
                  <a:cubicBezTo>
                    <a:pt x="1042358" y="1105914"/>
                    <a:pt x="874375" y="1244297"/>
                    <a:pt x="677445" y="1250239"/>
                  </a:cubicBezTo>
                  <a:lnTo>
                    <a:pt x="677445" y="1636318"/>
                  </a:lnTo>
                  <a:cubicBezTo>
                    <a:pt x="1124200" y="1629315"/>
                    <a:pt x="1482711" y="1265178"/>
                    <a:pt x="1482760" y="818368"/>
                  </a:cubicBezTo>
                  <a:close/>
                </a:path>
              </a:pathLst>
            </a:custGeom>
            <a:solidFill>
              <a:srgbClr val="4ED7C5"/>
            </a:solidFill>
            <a:ln w="9500" cap="flat">
              <a:noFill/>
              <a:miter/>
            </a:ln>
          </p:spPr>
        </p:sp>
      </p:grpSp>
      <p:grpSp>
        <p:nvGrpSpPr>
          <p:cNvPr id="130" name="Grupo 129"/>
          <p:cNvGrpSpPr/>
          <p:nvPr/>
        </p:nvGrpSpPr>
        <p:grpSpPr>
          <a:xfrm flipH="1">
            <a:off x="6191085" y="2048317"/>
            <a:ext cx="774442" cy="1246875"/>
            <a:chOff x="6533990" y="2398896"/>
            <a:chExt cx="774442" cy="1246875"/>
          </a:xfrm>
        </p:grpSpPr>
        <p:sp>
          <p:nvSpPr>
            <p:cNvPr id="203" name="Shape 65"/>
            <p:cNvSpPr/>
            <p:nvPr/>
          </p:nvSpPr>
          <p:spPr>
            <a:xfrm>
              <a:off x="6533990" y="2398896"/>
              <a:ext cx="774442" cy="1246875"/>
            </a:xfrm>
            <a:custGeom>
              <a:avLst/>
              <a:gdLst/>
              <a:ahLst/>
              <a:cxnLst/>
              <a:rect l="l" t="t" r="r" b="b"/>
              <a:pathLst>
                <a:path w="774442" h="1246875">
                  <a:moveTo>
                    <a:pt x="386082" y="429780"/>
                  </a:moveTo>
                  <a:cubicBezTo>
                    <a:pt x="385954" y="343372"/>
                    <a:pt x="411840" y="258926"/>
                    <a:pt x="460372" y="187435"/>
                  </a:cubicBezTo>
                  <a:lnTo>
                    <a:pt x="121982" y="0"/>
                  </a:lnTo>
                  <a:cubicBezTo>
                    <a:pt x="-29728" y="245754"/>
                    <a:pt x="-40644" y="553283"/>
                    <a:pt x="93258" y="809176"/>
                  </a:cubicBezTo>
                  <a:cubicBezTo>
                    <a:pt x="227161" y="1065068"/>
                    <a:pt x="486047" y="1231417"/>
                    <a:pt x="774442" y="1246875"/>
                  </a:cubicBezTo>
                  <a:lnTo>
                    <a:pt x="774442" y="860225"/>
                  </a:lnTo>
                  <a:cubicBezTo>
                    <a:pt x="553673" y="837737"/>
                    <a:pt x="385818" y="651692"/>
                    <a:pt x="386082" y="429780"/>
                  </a:cubicBezTo>
                  <a:close/>
                </a:path>
              </a:pathLst>
            </a:custGeom>
            <a:solidFill>
              <a:srgbClr val="8DC0FF"/>
            </a:solidFill>
            <a:ln w="9500" cap="flat">
              <a:noFill/>
              <a:miter/>
            </a:ln>
          </p:spPr>
        </p:sp>
      </p:grpSp>
      <p:grpSp>
        <p:nvGrpSpPr>
          <p:cNvPr id="131" name="长方形"/>
          <p:cNvGrpSpPr/>
          <p:nvPr/>
        </p:nvGrpSpPr>
        <p:grpSpPr>
          <a:xfrm>
            <a:off x="6931906" y="3937467"/>
            <a:ext cx="1319531" cy="466966"/>
            <a:chOff x="7274811" y="4288046"/>
            <a:chExt cx="1319531" cy="466966"/>
          </a:xfrm>
        </p:grpSpPr>
        <p:sp>
          <p:nvSpPr>
            <p:cNvPr id="201" name="Shape 67"/>
            <p:cNvSpPr/>
            <p:nvPr/>
          </p:nvSpPr>
          <p:spPr>
            <a:xfrm>
              <a:off x="7274811" y="4288046"/>
              <a:ext cx="1319531" cy="466966"/>
            </a:xfrm>
            <a:custGeom>
              <a:avLst/>
              <a:gdLst>
                <a:gd name="connsiteX0" fmla="*/ 0 w 1319531"/>
                <a:gd name="connsiteY0" fmla="*/ 233483 h 466966"/>
                <a:gd name="connsiteX1" fmla="*/ 659766 w 1319531"/>
                <a:gd name="connsiteY1" fmla="*/ 0 h 466966"/>
                <a:gd name="connsiteX2" fmla="*/ 1319531 w 1319531"/>
                <a:gd name="connsiteY2" fmla="*/ 233483 h 466966"/>
                <a:gd name="connsiteX3" fmla="*/ 659766 w 1319531"/>
                <a:gd name="connsiteY3" fmla="*/ 466966 h 46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531" h="466966">
                  <a:moveTo>
                    <a:pt x="1319531" y="400466"/>
                  </a:moveTo>
                  <a:lnTo>
                    <a:pt x="1319531" y="66500"/>
                  </a:lnTo>
                  <a:cubicBezTo>
                    <a:pt x="1319531" y="29792"/>
                    <a:pt x="1289739" y="0"/>
                    <a:pt x="1253031" y="0"/>
                  </a:cubicBezTo>
                  <a:lnTo>
                    <a:pt x="66500" y="0"/>
                  </a:lnTo>
                  <a:cubicBezTo>
                    <a:pt x="29792" y="0"/>
                    <a:pt x="0" y="29792"/>
                    <a:pt x="0" y="66500"/>
                  </a:cubicBezTo>
                  <a:lnTo>
                    <a:pt x="0" y="400466"/>
                  </a:lnTo>
                  <a:cubicBezTo>
                    <a:pt x="0" y="437174"/>
                    <a:pt x="29792" y="466966"/>
                    <a:pt x="66500" y="466966"/>
                  </a:cubicBezTo>
                  <a:lnTo>
                    <a:pt x="1253031" y="466966"/>
                  </a:lnTo>
                  <a:cubicBezTo>
                    <a:pt x="1289739" y="466966"/>
                    <a:pt x="1319531" y="437174"/>
                    <a:pt x="1319531" y="400466"/>
                  </a:cubicBezTo>
                  <a:close/>
                </a:path>
              </a:pathLst>
            </a:custGeom>
            <a:noFill/>
            <a:ln w="9500" cap="flat">
              <a:noFill/>
              <a:round/>
            </a:ln>
          </p:spPr>
        </p:sp>
        <p:sp>
          <p:nvSpPr>
            <p:cNvPr id="202" name="Text 68"/>
            <p:cNvSpPr txBox="1"/>
            <p:nvPr/>
          </p:nvSpPr>
          <p:spPr>
            <a:xfrm>
              <a:off x="7274811" y="4288046"/>
              <a:ext cx="1319531" cy="466966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30000"/>
                </a:lnSpc>
              </a:pPr>
              <a:r>
                <a:rPr sz="1045" b="1" dirty="0">
                  <a:solidFill>
                    <a:srgbClr val="FFFFFF"/>
                  </a:solidFill>
                  <a:latin typeface="Microsoft YaHei"/>
                </a:rPr>
                <a:t>Reducción Jornada Laboral</a:t>
              </a:r>
            </a:p>
          </p:txBody>
        </p:sp>
      </p:grpSp>
      <p:grpSp>
        <p:nvGrpSpPr>
          <p:cNvPr id="132" name="长方形"/>
          <p:cNvGrpSpPr/>
          <p:nvPr/>
        </p:nvGrpSpPr>
        <p:grpSpPr>
          <a:xfrm flipH="1">
            <a:off x="8859646" y="1859702"/>
            <a:ext cx="2948135" cy="323365"/>
            <a:chOff x="9202551" y="2210281"/>
            <a:chExt cx="2948135" cy="323365"/>
          </a:xfrm>
        </p:grpSpPr>
        <p:sp>
          <p:nvSpPr>
            <p:cNvPr id="199" name="Shape 70"/>
            <p:cNvSpPr/>
            <p:nvPr/>
          </p:nvSpPr>
          <p:spPr>
            <a:xfrm>
              <a:off x="9202551" y="2210281"/>
              <a:ext cx="2948135" cy="323365"/>
            </a:xfrm>
            <a:custGeom>
              <a:avLst/>
              <a:gdLst>
                <a:gd name="connsiteX0" fmla="*/ 0 w 2948135"/>
                <a:gd name="connsiteY0" fmla="*/ 161682 h 323365"/>
                <a:gd name="connsiteX1" fmla="*/ 1474068 w 2948135"/>
                <a:gd name="connsiteY1" fmla="*/ 0 h 323365"/>
                <a:gd name="connsiteX2" fmla="*/ 2948135 w 2948135"/>
                <a:gd name="connsiteY2" fmla="*/ 161682 h 323365"/>
                <a:gd name="connsiteX3" fmla="*/ 1474068 w 2948135"/>
                <a:gd name="connsiteY3" fmla="*/ 323365 h 32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8135" h="323365">
                  <a:moveTo>
                    <a:pt x="2948135" y="256865"/>
                  </a:moveTo>
                  <a:lnTo>
                    <a:pt x="2948135" y="66500"/>
                  </a:lnTo>
                  <a:cubicBezTo>
                    <a:pt x="2948135" y="29792"/>
                    <a:pt x="2918343" y="0"/>
                    <a:pt x="2881635" y="0"/>
                  </a:cubicBezTo>
                  <a:lnTo>
                    <a:pt x="66500" y="0"/>
                  </a:lnTo>
                  <a:cubicBezTo>
                    <a:pt x="29792" y="0"/>
                    <a:pt x="0" y="29792"/>
                    <a:pt x="0" y="66500"/>
                  </a:cubicBezTo>
                  <a:lnTo>
                    <a:pt x="0" y="256865"/>
                  </a:lnTo>
                  <a:cubicBezTo>
                    <a:pt x="0" y="293573"/>
                    <a:pt x="29792" y="323365"/>
                    <a:pt x="66500" y="323365"/>
                  </a:cubicBezTo>
                  <a:lnTo>
                    <a:pt x="2881635" y="323365"/>
                  </a:lnTo>
                  <a:cubicBezTo>
                    <a:pt x="2918343" y="323365"/>
                    <a:pt x="2948135" y="293573"/>
                    <a:pt x="2948135" y="256865"/>
                  </a:cubicBezTo>
                  <a:close/>
                </a:path>
              </a:pathLst>
            </a:custGeom>
            <a:noFill/>
            <a:ln w="9500" cap="flat">
              <a:noFill/>
              <a:round/>
            </a:ln>
          </p:spPr>
        </p:sp>
        <p:sp>
          <p:nvSpPr>
            <p:cNvPr id="200" name="Text 71"/>
            <p:cNvSpPr txBox="1"/>
            <p:nvPr/>
          </p:nvSpPr>
          <p:spPr>
            <a:xfrm>
              <a:off x="9202551" y="2210281"/>
              <a:ext cx="2948135" cy="323365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30000"/>
                </a:lnSpc>
              </a:pPr>
              <a:r>
                <a:rPr sz="1330" b="1" dirty="0">
                  <a:solidFill>
                    <a:srgbClr val="8DC0FF"/>
                  </a:solidFill>
                  <a:latin typeface="Microsoft YaHei"/>
                </a:rPr>
                <a:t>Tiempo Libre Efectivo</a:t>
              </a:r>
            </a:p>
          </p:txBody>
        </p:sp>
      </p:grpSp>
      <p:grpSp>
        <p:nvGrpSpPr>
          <p:cNvPr id="133" name="长方形"/>
          <p:cNvGrpSpPr/>
          <p:nvPr/>
        </p:nvGrpSpPr>
        <p:grpSpPr>
          <a:xfrm flipH="1">
            <a:off x="8859646" y="2178854"/>
            <a:ext cx="2948135" cy="502251"/>
            <a:chOff x="9202551" y="2529433"/>
            <a:chExt cx="2948135" cy="502251"/>
          </a:xfrm>
        </p:grpSpPr>
        <p:sp>
          <p:nvSpPr>
            <p:cNvPr id="197" name="Shape 73"/>
            <p:cNvSpPr/>
            <p:nvPr/>
          </p:nvSpPr>
          <p:spPr>
            <a:xfrm>
              <a:off x="9202551" y="2529433"/>
              <a:ext cx="2948135" cy="502251"/>
            </a:xfrm>
            <a:custGeom>
              <a:avLst/>
              <a:gdLst>
                <a:gd name="connsiteX0" fmla="*/ 0 w 2948135"/>
                <a:gd name="connsiteY0" fmla="*/ 251125 h 502251"/>
                <a:gd name="connsiteX1" fmla="*/ 1474068 w 2948135"/>
                <a:gd name="connsiteY1" fmla="*/ 0 h 502251"/>
                <a:gd name="connsiteX2" fmla="*/ 2948135 w 2948135"/>
                <a:gd name="connsiteY2" fmla="*/ 251125 h 502251"/>
                <a:gd name="connsiteX3" fmla="*/ 1474068 w 2948135"/>
                <a:gd name="connsiteY3" fmla="*/ 502251 h 50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8135" h="502251">
                  <a:moveTo>
                    <a:pt x="2948135" y="435751"/>
                  </a:moveTo>
                  <a:lnTo>
                    <a:pt x="2948135" y="66500"/>
                  </a:lnTo>
                  <a:cubicBezTo>
                    <a:pt x="2948135" y="29792"/>
                    <a:pt x="2918343" y="0"/>
                    <a:pt x="2881635" y="0"/>
                  </a:cubicBezTo>
                  <a:lnTo>
                    <a:pt x="66500" y="0"/>
                  </a:lnTo>
                  <a:cubicBezTo>
                    <a:pt x="29792" y="0"/>
                    <a:pt x="0" y="29792"/>
                    <a:pt x="0" y="66500"/>
                  </a:cubicBezTo>
                  <a:lnTo>
                    <a:pt x="0" y="435751"/>
                  </a:lnTo>
                  <a:cubicBezTo>
                    <a:pt x="0" y="472459"/>
                    <a:pt x="29792" y="502251"/>
                    <a:pt x="66500" y="502251"/>
                  </a:cubicBezTo>
                  <a:lnTo>
                    <a:pt x="2881635" y="502251"/>
                  </a:lnTo>
                  <a:cubicBezTo>
                    <a:pt x="2918343" y="502251"/>
                    <a:pt x="2948135" y="472459"/>
                    <a:pt x="2948135" y="435751"/>
                  </a:cubicBezTo>
                  <a:close/>
                </a:path>
              </a:pathLst>
            </a:custGeom>
            <a:noFill/>
            <a:ln w="9500" cap="flat">
              <a:noFill/>
              <a:round/>
            </a:ln>
          </p:spPr>
        </p:sp>
        <p:sp>
          <p:nvSpPr>
            <p:cNvPr id="198" name="Text 74"/>
            <p:cNvSpPr txBox="1"/>
            <p:nvPr/>
          </p:nvSpPr>
          <p:spPr>
            <a:xfrm>
              <a:off x="9202551" y="2529433"/>
              <a:ext cx="2948135" cy="502251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30000"/>
                </a:lnSpc>
              </a:pPr>
              <a:r>
                <a:rPr sz="950" dirty="0">
                  <a:solidFill>
                    <a:srgbClr val="7E7E7E"/>
                  </a:solidFill>
                  <a:latin typeface="Microsoft YaHei"/>
                </a:rPr>
                <a:t>El objetivo principal es otorgar más tiempo libre efectivo al trabajador fuera de la </a:t>
              </a:r>
              <a:r>
                <a:rPr lang="es-CO" sz="950" dirty="0">
                  <a:solidFill>
                    <a:srgbClr val="7E7E7E"/>
                  </a:solidFill>
                  <a:latin typeface="Microsoft YaHei"/>
                </a:rPr>
                <a:t>jornada</a:t>
              </a:r>
              <a:r>
                <a:rPr sz="950" dirty="0">
                  <a:solidFill>
                    <a:srgbClr val="7E7E7E"/>
                  </a:solidFill>
                  <a:latin typeface="Microsoft YaHei"/>
                </a:rPr>
                <a:t> labor</a:t>
              </a:r>
            </a:p>
          </p:txBody>
        </p:sp>
      </p:grpSp>
      <p:grpSp>
        <p:nvGrpSpPr>
          <p:cNvPr id="134" name="长方形"/>
          <p:cNvGrpSpPr/>
          <p:nvPr/>
        </p:nvGrpSpPr>
        <p:grpSpPr>
          <a:xfrm flipH="1">
            <a:off x="8859646" y="3032952"/>
            <a:ext cx="2948135" cy="323365"/>
            <a:chOff x="9202551" y="3383531"/>
            <a:chExt cx="2948135" cy="323365"/>
          </a:xfrm>
        </p:grpSpPr>
        <p:sp>
          <p:nvSpPr>
            <p:cNvPr id="195" name="Shape 76"/>
            <p:cNvSpPr/>
            <p:nvPr/>
          </p:nvSpPr>
          <p:spPr>
            <a:xfrm>
              <a:off x="9202551" y="3383531"/>
              <a:ext cx="2948135" cy="323365"/>
            </a:xfrm>
            <a:custGeom>
              <a:avLst/>
              <a:gdLst>
                <a:gd name="connsiteX0" fmla="*/ 0 w 2948135"/>
                <a:gd name="connsiteY0" fmla="*/ 161682 h 323365"/>
                <a:gd name="connsiteX1" fmla="*/ 1474068 w 2948135"/>
                <a:gd name="connsiteY1" fmla="*/ 0 h 323365"/>
                <a:gd name="connsiteX2" fmla="*/ 2948135 w 2948135"/>
                <a:gd name="connsiteY2" fmla="*/ 161682 h 323365"/>
                <a:gd name="connsiteX3" fmla="*/ 1474068 w 2948135"/>
                <a:gd name="connsiteY3" fmla="*/ 323365 h 32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8135" h="323365">
                  <a:moveTo>
                    <a:pt x="2948135" y="256865"/>
                  </a:moveTo>
                  <a:lnTo>
                    <a:pt x="2948135" y="66500"/>
                  </a:lnTo>
                  <a:cubicBezTo>
                    <a:pt x="2948135" y="29792"/>
                    <a:pt x="2918343" y="0"/>
                    <a:pt x="2881635" y="0"/>
                  </a:cubicBezTo>
                  <a:lnTo>
                    <a:pt x="66500" y="0"/>
                  </a:lnTo>
                  <a:cubicBezTo>
                    <a:pt x="29792" y="0"/>
                    <a:pt x="0" y="29792"/>
                    <a:pt x="0" y="66500"/>
                  </a:cubicBezTo>
                  <a:lnTo>
                    <a:pt x="0" y="256865"/>
                  </a:lnTo>
                  <a:cubicBezTo>
                    <a:pt x="0" y="293573"/>
                    <a:pt x="29792" y="323365"/>
                    <a:pt x="66500" y="323365"/>
                  </a:cubicBezTo>
                  <a:lnTo>
                    <a:pt x="2881635" y="323365"/>
                  </a:lnTo>
                  <a:cubicBezTo>
                    <a:pt x="2918343" y="323365"/>
                    <a:pt x="2948135" y="293573"/>
                    <a:pt x="2948135" y="256865"/>
                  </a:cubicBezTo>
                  <a:close/>
                </a:path>
              </a:pathLst>
            </a:custGeom>
            <a:noFill/>
            <a:ln w="9500" cap="flat">
              <a:noFill/>
              <a:round/>
            </a:ln>
          </p:spPr>
        </p:sp>
        <p:sp>
          <p:nvSpPr>
            <p:cNvPr id="196" name="Text 77"/>
            <p:cNvSpPr txBox="1"/>
            <p:nvPr/>
          </p:nvSpPr>
          <p:spPr>
            <a:xfrm>
              <a:off x="9202551" y="3383531"/>
              <a:ext cx="2948135" cy="323365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30000"/>
                </a:lnSpc>
              </a:pPr>
              <a:r>
                <a:rPr sz="1330" b="1" dirty="0">
                  <a:solidFill>
                    <a:srgbClr val="8DC0FF"/>
                  </a:solidFill>
                  <a:latin typeface="Microsoft YaHei"/>
                </a:rPr>
                <a:t>No Desmejoramiento</a:t>
              </a:r>
            </a:p>
          </p:txBody>
        </p:sp>
      </p:grpSp>
      <p:grpSp>
        <p:nvGrpSpPr>
          <p:cNvPr id="135" name="长方形"/>
          <p:cNvGrpSpPr/>
          <p:nvPr/>
        </p:nvGrpSpPr>
        <p:grpSpPr>
          <a:xfrm flipH="1">
            <a:off x="8859646" y="3375854"/>
            <a:ext cx="2948135" cy="502251"/>
            <a:chOff x="9202551" y="3726433"/>
            <a:chExt cx="2948135" cy="502251"/>
          </a:xfrm>
        </p:grpSpPr>
        <p:sp>
          <p:nvSpPr>
            <p:cNvPr id="193" name="Shape 79"/>
            <p:cNvSpPr/>
            <p:nvPr/>
          </p:nvSpPr>
          <p:spPr>
            <a:xfrm>
              <a:off x="9202551" y="3726433"/>
              <a:ext cx="2948135" cy="502251"/>
            </a:xfrm>
            <a:custGeom>
              <a:avLst/>
              <a:gdLst>
                <a:gd name="connsiteX0" fmla="*/ 0 w 2948135"/>
                <a:gd name="connsiteY0" fmla="*/ 251125 h 502251"/>
                <a:gd name="connsiteX1" fmla="*/ 1474068 w 2948135"/>
                <a:gd name="connsiteY1" fmla="*/ 0 h 502251"/>
                <a:gd name="connsiteX2" fmla="*/ 2948135 w 2948135"/>
                <a:gd name="connsiteY2" fmla="*/ 251125 h 502251"/>
                <a:gd name="connsiteX3" fmla="*/ 1474068 w 2948135"/>
                <a:gd name="connsiteY3" fmla="*/ 502251 h 50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8135" h="502251">
                  <a:moveTo>
                    <a:pt x="2948135" y="435751"/>
                  </a:moveTo>
                  <a:lnTo>
                    <a:pt x="2948135" y="66500"/>
                  </a:lnTo>
                  <a:cubicBezTo>
                    <a:pt x="2948135" y="29792"/>
                    <a:pt x="2918343" y="0"/>
                    <a:pt x="2881635" y="0"/>
                  </a:cubicBezTo>
                  <a:lnTo>
                    <a:pt x="66500" y="0"/>
                  </a:lnTo>
                  <a:cubicBezTo>
                    <a:pt x="29792" y="0"/>
                    <a:pt x="0" y="29792"/>
                    <a:pt x="0" y="66500"/>
                  </a:cubicBezTo>
                  <a:lnTo>
                    <a:pt x="0" y="435751"/>
                  </a:lnTo>
                  <a:cubicBezTo>
                    <a:pt x="0" y="472459"/>
                    <a:pt x="29792" y="502251"/>
                    <a:pt x="66500" y="502251"/>
                  </a:cubicBezTo>
                  <a:lnTo>
                    <a:pt x="2881635" y="502251"/>
                  </a:lnTo>
                  <a:cubicBezTo>
                    <a:pt x="2918343" y="502251"/>
                    <a:pt x="2948135" y="472459"/>
                    <a:pt x="2948135" y="435751"/>
                  </a:cubicBezTo>
                  <a:close/>
                </a:path>
              </a:pathLst>
            </a:custGeom>
            <a:noFill/>
            <a:ln w="9500" cap="flat">
              <a:noFill/>
              <a:round/>
            </a:ln>
          </p:spPr>
        </p:sp>
        <p:sp>
          <p:nvSpPr>
            <p:cNvPr id="194" name="Text 80"/>
            <p:cNvSpPr txBox="1"/>
            <p:nvPr/>
          </p:nvSpPr>
          <p:spPr>
            <a:xfrm>
              <a:off x="9202551" y="3726433"/>
              <a:ext cx="2948135" cy="502251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30000"/>
                </a:lnSpc>
              </a:pPr>
              <a:r>
                <a:rPr sz="950" dirty="0">
                  <a:solidFill>
                    <a:srgbClr val="7E7E7E"/>
                  </a:solidFill>
                  <a:latin typeface="Microsoft YaHei"/>
                </a:rPr>
                <a:t>Aumentar el tiempo de almuerzo no cumple el propósito de la ley y se </a:t>
              </a:r>
              <a:r>
                <a:rPr lang="es-CO" sz="950" dirty="0">
                  <a:solidFill>
                    <a:srgbClr val="7E7E7E"/>
                  </a:solidFill>
                  <a:latin typeface="Microsoft YaHei"/>
                </a:rPr>
                <a:t>considera</a:t>
              </a:r>
              <a:r>
                <a:rPr sz="950" dirty="0">
                  <a:solidFill>
                    <a:srgbClr val="7E7E7E"/>
                  </a:solidFill>
                  <a:latin typeface="Microsoft YaHei"/>
                </a:rPr>
                <a:t> un</a:t>
              </a:r>
              <a:r>
                <a:rPr lang="es-419" sz="950" dirty="0">
                  <a:solidFill>
                    <a:srgbClr val="7E7E7E"/>
                  </a:solidFill>
                  <a:latin typeface="Microsoft YaHei"/>
                </a:rPr>
                <a:t> </a:t>
              </a:r>
              <a:r>
                <a:rPr lang="es-CO" sz="950" dirty="0">
                  <a:solidFill>
                    <a:srgbClr val="7E7E7E"/>
                  </a:solidFill>
                  <a:latin typeface="Microsoft YaHei"/>
                </a:rPr>
                <a:t>despropósito</a:t>
              </a:r>
            </a:p>
          </p:txBody>
        </p:sp>
      </p:grpSp>
      <p:grpSp>
        <p:nvGrpSpPr>
          <p:cNvPr id="136" name="长方形"/>
          <p:cNvGrpSpPr/>
          <p:nvPr/>
        </p:nvGrpSpPr>
        <p:grpSpPr>
          <a:xfrm flipH="1">
            <a:off x="8859646" y="4257407"/>
            <a:ext cx="2948135" cy="323365"/>
            <a:chOff x="9202551" y="4607986"/>
            <a:chExt cx="2948135" cy="323365"/>
          </a:xfrm>
        </p:grpSpPr>
        <p:sp>
          <p:nvSpPr>
            <p:cNvPr id="191" name="Shape 82"/>
            <p:cNvSpPr/>
            <p:nvPr/>
          </p:nvSpPr>
          <p:spPr>
            <a:xfrm>
              <a:off x="9202551" y="4607986"/>
              <a:ext cx="2948135" cy="323365"/>
            </a:xfrm>
            <a:custGeom>
              <a:avLst/>
              <a:gdLst>
                <a:gd name="connsiteX0" fmla="*/ 0 w 2948135"/>
                <a:gd name="connsiteY0" fmla="*/ 161682 h 323365"/>
                <a:gd name="connsiteX1" fmla="*/ 1474068 w 2948135"/>
                <a:gd name="connsiteY1" fmla="*/ 0 h 323365"/>
                <a:gd name="connsiteX2" fmla="*/ 2948135 w 2948135"/>
                <a:gd name="connsiteY2" fmla="*/ 161682 h 323365"/>
                <a:gd name="connsiteX3" fmla="*/ 1474068 w 2948135"/>
                <a:gd name="connsiteY3" fmla="*/ 323365 h 32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8135" h="323365">
                  <a:moveTo>
                    <a:pt x="2948135" y="256865"/>
                  </a:moveTo>
                  <a:lnTo>
                    <a:pt x="2948135" y="66500"/>
                  </a:lnTo>
                  <a:cubicBezTo>
                    <a:pt x="2948135" y="29792"/>
                    <a:pt x="2918343" y="0"/>
                    <a:pt x="2881635" y="0"/>
                  </a:cubicBezTo>
                  <a:lnTo>
                    <a:pt x="66500" y="0"/>
                  </a:lnTo>
                  <a:cubicBezTo>
                    <a:pt x="29792" y="0"/>
                    <a:pt x="0" y="29792"/>
                    <a:pt x="0" y="66500"/>
                  </a:cubicBezTo>
                  <a:lnTo>
                    <a:pt x="0" y="256865"/>
                  </a:lnTo>
                  <a:cubicBezTo>
                    <a:pt x="0" y="293573"/>
                    <a:pt x="29792" y="323365"/>
                    <a:pt x="66500" y="323365"/>
                  </a:cubicBezTo>
                  <a:lnTo>
                    <a:pt x="2881635" y="323365"/>
                  </a:lnTo>
                  <a:cubicBezTo>
                    <a:pt x="2918343" y="323365"/>
                    <a:pt x="2948135" y="293573"/>
                    <a:pt x="2948135" y="256865"/>
                  </a:cubicBezTo>
                  <a:close/>
                </a:path>
              </a:pathLst>
            </a:custGeom>
            <a:noFill/>
            <a:ln w="9500" cap="flat">
              <a:noFill/>
              <a:round/>
            </a:ln>
          </p:spPr>
        </p:sp>
        <p:sp>
          <p:nvSpPr>
            <p:cNvPr id="192" name="Text 83"/>
            <p:cNvSpPr txBox="1"/>
            <p:nvPr/>
          </p:nvSpPr>
          <p:spPr>
            <a:xfrm>
              <a:off x="9202551" y="4607986"/>
              <a:ext cx="2948135" cy="323365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30000"/>
                </a:lnSpc>
              </a:pPr>
              <a:r>
                <a:rPr sz="1330" b="1" dirty="0">
                  <a:solidFill>
                    <a:srgbClr val="8DC0FF"/>
                  </a:solidFill>
                  <a:latin typeface="Microsoft YaHei"/>
                </a:rPr>
                <a:t>Calidad de Vida</a:t>
              </a:r>
            </a:p>
          </p:txBody>
        </p:sp>
      </p:grpSp>
      <p:grpSp>
        <p:nvGrpSpPr>
          <p:cNvPr id="137" name="长方形"/>
          <p:cNvGrpSpPr/>
          <p:nvPr/>
        </p:nvGrpSpPr>
        <p:grpSpPr>
          <a:xfrm flipH="1">
            <a:off x="8859646" y="4595559"/>
            <a:ext cx="2948135" cy="778573"/>
            <a:chOff x="9202551" y="4946138"/>
            <a:chExt cx="2948135" cy="778573"/>
          </a:xfrm>
        </p:grpSpPr>
        <p:sp>
          <p:nvSpPr>
            <p:cNvPr id="189" name="Shape 85"/>
            <p:cNvSpPr/>
            <p:nvPr/>
          </p:nvSpPr>
          <p:spPr>
            <a:xfrm>
              <a:off x="9202551" y="4946138"/>
              <a:ext cx="2948135" cy="492751"/>
            </a:xfrm>
            <a:custGeom>
              <a:avLst/>
              <a:gdLst>
                <a:gd name="connsiteX0" fmla="*/ 0 w 2948135"/>
                <a:gd name="connsiteY0" fmla="*/ 246375 h 492751"/>
                <a:gd name="connsiteX1" fmla="*/ 1474068 w 2948135"/>
                <a:gd name="connsiteY1" fmla="*/ 0 h 492751"/>
                <a:gd name="connsiteX2" fmla="*/ 2948135 w 2948135"/>
                <a:gd name="connsiteY2" fmla="*/ 246375 h 492751"/>
                <a:gd name="connsiteX3" fmla="*/ 1474068 w 2948135"/>
                <a:gd name="connsiteY3" fmla="*/ 492751 h 492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8135" h="492751">
                  <a:moveTo>
                    <a:pt x="2948135" y="426251"/>
                  </a:moveTo>
                  <a:lnTo>
                    <a:pt x="2948135" y="66500"/>
                  </a:lnTo>
                  <a:cubicBezTo>
                    <a:pt x="2948135" y="29792"/>
                    <a:pt x="2918343" y="0"/>
                    <a:pt x="2881635" y="0"/>
                  </a:cubicBezTo>
                  <a:lnTo>
                    <a:pt x="66500" y="0"/>
                  </a:lnTo>
                  <a:cubicBezTo>
                    <a:pt x="29792" y="0"/>
                    <a:pt x="0" y="29792"/>
                    <a:pt x="0" y="66500"/>
                  </a:cubicBezTo>
                  <a:lnTo>
                    <a:pt x="0" y="426251"/>
                  </a:lnTo>
                  <a:cubicBezTo>
                    <a:pt x="0" y="462959"/>
                    <a:pt x="29792" y="492751"/>
                    <a:pt x="66500" y="492751"/>
                  </a:cubicBezTo>
                  <a:lnTo>
                    <a:pt x="2881635" y="492751"/>
                  </a:lnTo>
                  <a:cubicBezTo>
                    <a:pt x="2918343" y="492751"/>
                    <a:pt x="2948135" y="462959"/>
                    <a:pt x="2948135" y="426251"/>
                  </a:cubicBezTo>
                  <a:close/>
                </a:path>
              </a:pathLst>
            </a:custGeom>
            <a:noFill/>
            <a:ln w="9500" cap="flat">
              <a:noFill/>
              <a:round/>
            </a:ln>
          </p:spPr>
        </p:sp>
        <p:sp>
          <p:nvSpPr>
            <p:cNvPr id="190" name="Text 86"/>
            <p:cNvSpPr txBox="1"/>
            <p:nvPr/>
          </p:nvSpPr>
          <p:spPr>
            <a:xfrm>
              <a:off x="9202552" y="4946138"/>
              <a:ext cx="2892189" cy="778573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30000"/>
                </a:lnSpc>
              </a:pPr>
              <a:r>
                <a:rPr sz="950" dirty="0">
                  <a:solidFill>
                    <a:srgbClr val="7E7E7E"/>
                  </a:solidFill>
                  <a:latin typeface="Microsoft YaHei"/>
                </a:rPr>
                <a:t>La reducción de jornada laboral busca mejorar la calidad de vida de los trabajadores, </a:t>
              </a:r>
              <a:r>
                <a:rPr lang="es-419" sz="950" dirty="0">
                  <a:solidFill>
                    <a:srgbClr val="7E7E7E"/>
                  </a:solidFill>
                  <a:latin typeface="Microsoft YaHei"/>
                </a:rPr>
                <a:t>mantiene derecho ya </a:t>
              </a:r>
              <a:r>
                <a:rPr lang="es-CO" sz="950" dirty="0">
                  <a:solidFill>
                    <a:srgbClr val="7E7E7E"/>
                  </a:solidFill>
                  <a:latin typeface="Microsoft YaHei"/>
                </a:rPr>
                <a:t>otorgados</a:t>
              </a:r>
              <a:r>
                <a:rPr lang="es-419" sz="950" dirty="0">
                  <a:solidFill>
                    <a:srgbClr val="7E7E7E"/>
                  </a:solidFill>
                  <a:latin typeface="Microsoft YaHei"/>
                </a:rPr>
                <a:t>.</a:t>
              </a:r>
              <a:endParaRPr sz="950" dirty="0">
                <a:solidFill>
                  <a:srgbClr val="7E7E7E"/>
                </a:solidFill>
                <a:latin typeface="Microsoft YaHei"/>
              </a:endParaRPr>
            </a:p>
          </p:txBody>
        </p:sp>
      </p:grpSp>
      <p:sp>
        <p:nvSpPr>
          <p:cNvPr id="187" name="Shape 88"/>
          <p:cNvSpPr/>
          <p:nvPr/>
        </p:nvSpPr>
        <p:spPr>
          <a:xfrm flipH="1">
            <a:off x="8859646" y="5374132"/>
            <a:ext cx="2948135" cy="323365"/>
          </a:xfrm>
          <a:custGeom>
            <a:avLst/>
            <a:gdLst>
              <a:gd name="connsiteX0" fmla="*/ 0 w 2948135"/>
              <a:gd name="connsiteY0" fmla="*/ 161682 h 323365"/>
              <a:gd name="connsiteX1" fmla="*/ 1474068 w 2948135"/>
              <a:gd name="connsiteY1" fmla="*/ 0 h 323365"/>
              <a:gd name="connsiteX2" fmla="*/ 2948135 w 2948135"/>
              <a:gd name="connsiteY2" fmla="*/ 161682 h 323365"/>
              <a:gd name="connsiteX3" fmla="*/ 1474068 w 2948135"/>
              <a:gd name="connsiteY3" fmla="*/ 323365 h 323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8135" h="323365">
                <a:moveTo>
                  <a:pt x="2948135" y="256865"/>
                </a:moveTo>
                <a:lnTo>
                  <a:pt x="2948135" y="66500"/>
                </a:lnTo>
                <a:cubicBezTo>
                  <a:pt x="2948135" y="29792"/>
                  <a:pt x="2918343" y="0"/>
                  <a:pt x="2881635" y="0"/>
                </a:cubicBezTo>
                <a:lnTo>
                  <a:pt x="66500" y="0"/>
                </a:lnTo>
                <a:cubicBezTo>
                  <a:pt x="29792" y="0"/>
                  <a:pt x="0" y="29792"/>
                  <a:pt x="0" y="66500"/>
                </a:cubicBezTo>
                <a:lnTo>
                  <a:pt x="0" y="256865"/>
                </a:lnTo>
                <a:cubicBezTo>
                  <a:pt x="0" y="293573"/>
                  <a:pt x="29792" y="323365"/>
                  <a:pt x="66500" y="323365"/>
                </a:cubicBezTo>
                <a:lnTo>
                  <a:pt x="2881635" y="323365"/>
                </a:lnTo>
                <a:cubicBezTo>
                  <a:pt x="2918343" y="323365"/>
                  <a:pt x="2948135" y="293573"/>
                  <a:pt x="2948135" y="256865"/>
                </a:cubicBezTo>
                <a:close/>
              </a:path>
            </a:pathLst>
          </a:custGeom>
          <a:noFill/>
          <a:ln w="9500" cap="flat">
            <a:noFill/>
            <a:round/>
          </a:ln>
        </p:spPr>
      </p:sp>
      <p:grpSp>
        <p:nvGrpSpPr>
          <p:cNvPr id="140" name="长方形"/>
          <p:cNvGrpSpPr/>
          <p:nvPr/>
        </p:nvGrpSpPr>
        <p:grpSpPr>
          <a:xfrm>
            <a:off x="384306" y="1859702"/>
            <a:ext cx="2898450" cy="323365"/>
            <a:chOff x="727211" y="2210281"/>
            <a:chExt cx="2898450" cy="323365"/>
          </a:xfrm>
        </p:grpSpPr>
        <p:sp>
          <p:nvSpPr>
            <p:cNvPr id="183" name="Shape 94"/>
            <p:cNvSpPr/>
            <p:nvPr/>
          </p:nvSpPr>
          <p:spPr>
            <a:xfrm>
              <a:off x="727211" y="2210281"/>
              <a:ext cx="2898450" cy="323365"/>
            </a:xfrm>
            <a:custGeom>
              <a:avLst/>
              <a:gdLst>
                <a:gd name="connsiteX0" fmla="*/ 0 w 2898450"/>
                <a:gd name="connsiteY0" fmla="*/ 161682 h 323365"/>
                <a:gd name="connsiteX1" fmla="*/ 1449225 w 2898450"/>
                <a:gd name="connsiteY1" fmla="*/ 0 h 323365"/>
                <a:gd name="connsiteX2" fmla="*/ 2898450 w 2898450"/>
                <a:gd name="connsiteY2" fmla="*/ 161682 h 323365"/>
                <a:gd name="connsiteX3" fmla="*/ 1449225 w 2898450"/>
                <a:gd name="connsiteY3" fmla="*/ 323365 h 32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450" h="323365">
                  <a:moveTo>
                    <a:pt x="2898450" y="256865"/>
                  </a:moveTo>
                  <a:lnTo>
                    <a:pt x="2898450" y="66500"/>
                  </a:lnTo>
                  <a:cubicBezTo>
                    <a:pt x="2898450" y="29792"/>
                    <a:pt x="2868658" y="0"/>
                    <a:pt x="2831950" y="0"/>
                  </a:cubicBezTo>
                  <a:lnTo>
                    <a:pt x="66500" y="0"/>
                  </a:lnTo>
                  <a:cubicBezTo>
                    <a:pt x="29792" y="0"/>
                    <a:pt x="0" y="29792"/>
                    <a:pt x="0" y="66500"/>
                  </a:cubicBezTo>
                  <a:lnTo>
                    <a:pt x="0" y="256865"/>
                  </a:lnTo>
                  <a:cubicBezTo>
                    <a:pt x="0" y="293573"/>
                    <a:pt x="29792" y="323365"/>
                    <a:pt x="66500" y="323365"/>
                  </a:cubicBezTo>
                  <a:lnTo>
                    <a:pt x="2831950" y="323365"/>
                  </a:lnTo>
                  <a:cubicBezTo>
                    <a:pt x="2868658" y="323365"/>
                    <a:pt x="2898450" y="293573"/>
                    <a:pt x="2898450" y="256865"/>
                  </a:cubicBezTo>
                  <a:close/>
                </a:path>
              </a:pathLst>
            </a:custGeom>
            <a:noFill/>
            <a:ln w="9500" cap="flat">
              <a:noFill/>
              <a:round/>
            </a:ln>
          </p:spPr>
        </p:sp>
        <p:sp>
          <p:nvSpPr>
            <p:cNvPr id="184" name="Text 95"/>
            <p:cNvSpPr txBox="1"/>
            <p:nvPr/>
          </p:nvSpPr>
          <p:spPr>
            <a:xfrm>
              <a:off x="727211" y="2210281"/>
              <a:ext cx="2898450" cy="323365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30000"/>
                </a:lnSpc>
              </a:pPr>
              <a:r>
                <a:rPr sz="1330" b="1" dirty="0">
                  <a:solidFill>
                    <a:srgbClr val="4ED7C5"/>
                  </a:solidFill>
                  <a:latin typeface="Microsoft YaHei"/>
                </a:rPr>
                <a:t>Prohibición de Aumento</a:t>
              </a:r>
            </a:p>
          </p:txBody>
        </p:sp>
      </p:grpSp>
      <p:grpSp>
        <p:nvGrpSpPr>
          <p:cNvPr id="141" name="长方形"/>
          <p:cNvGrpSpPr/>
          <p:nvPr/>
        </p:nvGrpSpPr>
        <p:grpSpPr>
          <a:xfrm>
            <a:off x="384211" y="2178854"/>
            <a:ext cx="2898450" cy="502251"/>
            <a:chOff x="727116" y="2529433"/>
            <a:chExt cx="2898450" cy="502251"/>
          </a:xfrm>
        </p:grpSpPr>
        <p:sp>
          <p:nvSpPr>
            <p:cNvPr id="181" name="Shape 97"/>
            <p:cNvSpPr/>
            <p:nvPr/>
          </p:nvSpPr>
          <p:spPr>
            <a:xfrm>
              <a:off x="727116" y="2529433"/>
              <a:ext cx="2898450" cy="502251"/>
            </a:xfrm>
            <a:custGeom>
              <a:avLst/>
              <a:gdLst>
                <a:gd name="connsiteX0" fmla="*/ 0 w 2898450"/>
                <a:gd name="connsiteY0" fmla="*/ 251125 h 502251"/>
                <a:gd name="connsiteX1" fmla="*/ 1449225 w 2898450"/>
                <a:gd name="connsiteY1" fmla="*/ 0 h 502251"/>
                <a:gd name="connsiteX2" fmla="*/ 2898450 w 2898450"/>
                <a:gd name="connsiteY2" fmla="*/ 251125 h 502251"/>
                <a:gd name="connsiteX3" fmla="*/ 1449225 w 2898450"/>
                <a:gd name="connsiteY3" fmla="*/ 502251 h 50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450" h="502251">
                  <a:moveTo>
                    <a:pt x="2898450" y="435751"/>
                  </a:moveTo>
                  <a:lnTo>
                    <a:pt x="2898450" y="66500"/>
                  </a:lnTo>
                  <a:cubicBezTo>
                    <a:pt x="2898450" y="29792"/>
                    <a:pt x="2868658" y="0"/>
                    <a:pt x="2831950" y="0"/>
                  </a:cubicBezTo>
                  <a:lnTo>
                    <a:pt x="66500" y="0"/>
                  </a:lnTo>
                  <a:cubicBezTo>
                    <a:pt x="29792" y="0"/>
                    <a:pt x="0" y="29792"/>
                    <a:pt x="0" y="66500"/>
                  </a:cubicBezTo>
                  <a:lnTo>
                    <a:pt x="0" y="435751"/>
                  </a:lnTo>
                  <a:cubicBezTo>
                    <a:pt x="0" y="472459"/>
                    <a:pt x="29792" y="502251"/>
                    <a:pt x="66500" y="502251"/>
                  </a:cubicBezTo>
                  <a:lnTo>
                    <a:pt x="2831950" y="502251"/>
                  </a:lnTo>
                  <a:cubicBezTo>
                    <a:pt x="2868658" y="502251"/>
                    <a:pt x="2898450" y="472459"/>
                    <a:pt x="2898450" y="435751"/>
                  </a:cubicBezTo>
                  <a:close/>
                </a:path>
              </a:pathLst>
            </a:custGeom>
            <a:noFill/>
            <a:ln w="9500" cap="flat">
              <a:noFill/>
              <a:round/>
            </a:ln>
          </p:spPr>
        </p:sp>
        <p:sp>
          <p:nvSpPr>
            <p:cNvPr id="182" name="Text 98"/>
            <p:cNvSpPr txBox="1"/>
            <p:nvPr/>
          </p:nvSpPr>
          <p:spPr>
            <a:xfrm>
              <a:off x="727116" y="2529433"/>
              <a:ext cx="2898450" cy="502251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30000"/>
                </a:lnSpc>
              </a:pPr>
              <a:r>
                <a:rPr sz="950" dirty="0">
                  <a:solidFill>
                    <a:srgbClr val="7E7E7E"/>
                  </a:solidFill>
                  <a:latin typeface="Microsoft YaHei"/>
                </a:rPr>
                <a:t>No se puede aumentar el tiempo de almuerzo para "cumplir" con la reducción de la </a:t>
              </a:r>
              <a:r>
                <a:rPr lang="es-CO" sz="950" dirty="0">
                  <a:solidFill>
                    <a:srgbClr val="7E7E7E"/>
                  </a:solidFill>
                  <a:latin typeface="Microsoft YaHei"/>
                </a:rPr>
                <a:t>jornada</a:t>
              </a:r>
            </a:p>
          </p:txBody>
        </p:sp>
      </p:grpSp>
      <p:grpSp>
        <p:nvGrpSpPr>
          <p:cNvPr id="142" name="长方形"/>
          <p:cNvGrpSpPr/>
          <p:nvPr/>
        </p:nvGrpSpPr>
        <p:grpSpPr>
          <a:xfrm>
            <a:off x="384211" y="3032952"/>
            <a:ext cx="2898450" cy="323365"/>
            <a:chOff x="727116" y="3383531"/>
            <a:chExt cx="2898450" cy="323365"/>
          </a:xfrm>
        </p:grpSpPr>
        <p:sp>
          <p:nvSpPr>
            <p:cNvPr id="179" name="Shape 100"/>
            <p:cNvSpPr/>
            <p:nvPr/>
          </p:nvSpPr>
          <p:spPr>
            <a:xfrm>
              <a:off x="727116" y="3383531"/>
              <a:ext cx="2898450" cy="323365"/>
            </a:xfrm>
            <a:custGeom>
              <a:avLst/>
              <a:gdLst>
                <a:gd name="connsiteX0" fmla="*/ 0 w 2898450"/>
                <a:gd name="connsiteY0" fmla="*/ 161682 h 323365"/>
                <a:gd name="connsiteX1" fmla="*/ 1449225 w 2898450"/>
                <a:gd name="connsiteY1" fmla="*/ 0 h 323365"/>
                <a:gd name="connsiteX2" fmla="*/ 2898450 w 2898450"/>
                <a:gd name="connsiteY2" fmla="*/ 161682 h 323365"/>
                <a:gd name="connsiteX3" fmla="*/ 1449225 w 2898450"/>
                <a:gd name="connsiteY3" fmla="*/ 323365 h 32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450" h="323365">
                  <a:moveTo>
                    <a:pt x="2898450" y="256865"/>
                  </a:moveTo>
                  <a:lnTo>
                    <a:pt x="2898450" y="66500"/>
                  </a:lnTo>
                  <a:cubicBezTo>
                    <a:pt x="2898450" y="29792"/>
                    <a:pt x="2868658" y="0"/>
                    <a:pt x="2831950" y="0"/>
                  </a:cubicBezTo>
                  <a:lnTo>
                    <a:pt x="66500" y="0"/>
                  </a:lnTo>
                  <a:cubicBezTo>
                    <a:pt x="29792" y="0"/>
                    <a:pt x="0" y="29792"/>
                    <a:pt x="0" y="66500"/>
                  </a:cubicBezTo>
                  <a:lnTo>
                    <a:pt x="0" y="256865"/>
                  </a:lnTo>
                  <a:cubicBezTo>
                    <a:pt x="0" y="293573"/>
                    <a:pt x="29792" y="323365"/>
                    <a:pt x="66500" y="323365"/>
                  </a:cubicBezTo>
                  <a:lnTo>
                    <a:pt x="2831950" y="323365"/>
                  </a:lnTo>
                  <a:cubicBezTo>
                    <a:pt x="2868658" y="323365"/>
                    <a:pt x="2898450" y="293573"/>
                    <a:pt x="2898450" y="256865"/>
                  </a:cubicBezTo>
                  <a:close/>
                </a:path>
              </a:pathLst>
            </a:custGeom>
            <a:noFill/>
            <a:ln w="9500" cap="flat">
              <a:noFill/>
              <a:round/>
            </a:ln>
          </p:spPr>
        </p:sp>
        <p:sp>
          <p:nvSpPr>
            <p:cNvPr id="180" name="Text 101"/>
            <p:cNvSpPr txBox="1"/>
            <p:nvPr/>
          </p:nvSpPr>
          <p:spPr>
            <a:xfrm>
              <a:off x="727116" y="3383531"/>
              <a:ext cx="2898450" cy="323365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30000"/>
                </a:lnSpc>
              </a:pPr>
              <a:r>
                <a:rPr sz="1330" b="1" dirty="0">
                  <a:solidFill>
                    <a:srgbClr val="4ED7C5"/>
                  </a:solidFill>
                  <a:latin typeface="Microsoft YaHei"/>
                </a:rPr>
                <a:t>Finalidad de la Ley</a:t>
              </a:r>
            </a:p>
          </p:txBody>
        </p:sp>
      </p:grpSp>
      <p:grpSp>
        <p:nvGrpSpPr>
          <p:cNvPr id="143" name="长方形"/>
          <p:cNvGrpSpPr/>
          <p:nvPr/>
        </p:nvGrpSpPr>
        <p:grpSpPr>
          <a:xfrm>
            <a:off x="384211" y="3375854"/>
            <a:ext cx="2898450" cy="502251"/>
            <a:chOff x="727116" y="3726433"/>
            <a:chExt cx="2898450" cy="502251"/>
          </a:xfrm>
        </p:grpSpPr>
        <p:sp>
          <p:nvSpPr>
            <p:cNvPr id="177" name="Shape 103"/>
            <p:cNvSpPr/>
            <p:nvPr/>
          </p:nvSpPr>
          <p:spPr>
            <a:xfrm>
              <a:off x="727116" y="3726433"/>
              <a:ext cx="2898450" cy="502251"/>
            </a:xfrm>
            <a:custGeom>
              <a:avLst/>
              <a:gdLst>
                <a:gd name="connsiteX0" fmla="*/ 0 w 2898450"/>
                <a:gd name="connsiteY0" fmla="*/ 251125 h 502251"/>
                <a:gd name="connsiteX1" fmla="*/ 1449225 w 2898450"/>
                <a:gd name="connsiteY1" fmla="*/ 0 h 502251"/>
                <a:gd name="connsiteX2" fmla="*/ 2898450 w 2898450"/>
                <a:gd name="connsiteY2" fmla="*/ 251125 h 502251"/>
                <a:gd name="connsiteX3" fmla="*/ 1449225 w 2898450"/>
                <a:gd name="connsiteY3" fmla="*/ 502251 h 50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450" h="502251">
                  <a:moveTo>
                    <a:pt x="2898450" y="435751"/>
                  </a:moveTo>
                  <a:lnTo>
                    <a:pt x="2898450" y="66500"/>
                  </a:lnTo>
                  <a:cubicBezTo>
                    <a:pt x="2898450" y="29792"/>
                    <a:pt x="2868658" y="0"/>
                    <a:pt x="2831950" y="0"/>
                  </a:cubicBezTo>
                  <a:lnTo>
                    <a:pt x="66500" y="0"/>
                  </a:lnTo>
                  <a:cubicBezTo>
                    <a:pt x="29792" y="0"/>
                    <a:pt x="0" y="29792"/>
                    <a:pt x="0" y="66500"/>
                  </a:cubicBezTo>
                  <a:lnTo>
                    <a:pt x="0" y="435751"/>
                  </a:lnTo>
                  <a:cubicBezTo>
                    <a:pt x="0" y="472459"/>
                    <a:pt x="29792" y="502251"/>
                    <a:pt x="66500" y="502251"/>
                  </a:cubicBezTo>
                  <a:lnTo>
                    <a:pt x="2831950" y="502251"/>
                  </a:lnTo>
                  <a:cubicBezTo>
                    <a:pt x="2868658" y="502251"/>
                    <a:pt x="2898450" y="472459"/>
                    <a:pt x="2898450" y="435751"/>
                  </a:cubicBezTo>
                  <a:close/>
                </a:path>
              </a:pathLst>
            </a:custGeom>
            <a:noFill/>
            <a:ln w="9500" cap="flat">
              <a:noFill/>
              <a:round/>
            </a:ln>
          </p:spPr>
        </p:sp>
        <p:sp>
          <p:nvSpPr>
            <p:cNvPr id="178" name="Text 104"/>
            <p:cNvSpPr txBox="1"/>
            <p:nvPr/>
          </p:nvSpPr>
          <p:spPr>
            <a:xfrm>
              <a:off x="727116" y="3726433"/>
              <a:ext cx="2898450" cy="502251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30000"/>
                </a:lnSpc>
              </a:pPr>
              <a:r>
                <a:rPr sz="950" dirty="0">
                  <a:solidFill>
                    <a:srgbClr val="7E7E7E"/>
                  </a:solidFill>
                  <a:latin typeface="Microsoft YaHei"/>
                </a:rPr>
                <a:t>La Ley 2101 busca mejorar la calidad de vida de los trabajadores, </a:t>
              </a:r>
              <a:r>
                <a:rPr lang="es-CO" sz="950" dirty="0">
                  <a:solidFill>
                    <a:srgbClr val="7E7E7E"/>
                  </a:solidFill>
                  <a:latin typeface="Microsoft YaHei"/>
                </a:rPr>
                <a:t>proporcionando</a:t>
              </a:r>
              <a:r>
                <a:rPr sz="950" dirty="0">
                  <a:solidFill>
                    <a:srgbClr val="7E7E7E"/>
                  </a:solidFill>
                  <a:latin typeface="Microsoft YaHei"/>
                </a:rPr>
                <a:t> </a:t>
              </a:r>
              <a:r>
                <a:rPr lang="es-CO" sz="950" dirty="0">
                  <a:solidFill>
                    <a:srgbClr val="7E7E7E"/>
                  </a:solidFill>
                  <a:latin typeface="Microsoft YaHei"/>
                </a:rPr>
                <a:t>más</a:t>
              </a:r>
              <a:r>
                <a:rPr sz="950" dirty="0">
                  <a:solidFill>
                    <a:srgbClr val="7E7E7E"/>
                  </a:solidFill>
                  <a:latin typeface="Microsoft YaHei"/>
                </a:rPr>
                <a:t> </a:t>
              </a:r>
              <a:r>
                <a:rPr lang="es-CO" sz="950" dirty="0">
                  <a:solidFill>
                    <a:srgbClr val="7E7E7E"/>
                  </a:solidFill>
                  <a:latin typeface="Microsoft YaHei"/>
                </a:rPr>
                <a:t>tiempo</a:t>
              </a:r>
              <a:r>
                <a:rPr lang="es-419" sz="950" dirty="0">
                  <a:solidFill>
                    <a:srgbClr val="7E7E7E"/>
                  </a:solidFill>
                  <a:latin typeface="Microsoft YaHei"/>
                </a:rPr>
                <a:t> al empleado</a:t>
              </a:r>
              <a:r>
                <a:rPr sz="950" dirty="0">
                  <a:solidFill>
                    <a:srgbClr val="7E7E7E"/>
                  </a:solidFill>
                  <a:latin typeface="Microsoft YaHei"/>
                </a:rPr>
                <a:t>  ...</a:t>
              </a:r>
            </a:p>
          </p:txBody>
        </p:sp>
      </p:grpSp>
      <p:grpSp>
        <p:nvGrpSpPr>
          <p:cNvPr id="144" name="长方形"/>
          <p:cNvGrpSpPr/>
          <p:nvPr/>
        </p:nvGrpSpPr>
        <p:grpSpPr>
          <a:xfrm>
            <a:off x="384211" y="4257407"/>
            <a:ext cx="2898450" cy="323365"/>
            <a:chOff x="727116" y="4607986"/>
            <a:chExt cx="2898450" cy="323365"/>
          </a:xfrm>
        </p:grpSpPr>
        <p:sp>
          <p:nvSpPr>
            <p:cNvPr id="175" name="Shape 106"/>
            <p:cNvSpPr/>
            <p:nvPr/>
          </p:nvSpPr>
          <p:spPr>
            <a:xfrm>
              <a:off x="727116" y="4607986"/>
              <a:ext cx="2898450" cy="323365"/>
            </a:xfrm>
            <a:custGeom>
              <a:avLst/>
              <a:gdLst>
                <a:gd name="connsiteX0" fmla="*/ 0 w 2898450"/>
                <a:gd name="connsiteY0" fmla="*/ 161682 h 323365"/>
                <a:gd name="connsiteX1" fmla="*/ 1449225 w 2898450"/>
                <a:gd name="connsiteY1" fmla="*/ 0 h 323365"/>
                <a:gd name="connsiteX2" fmla="*/ 2898450 w 2898450"/>
                <a:gd name="connsiteY2" fmla="*/ 161682 h 323365"/>
                <a:gd name="connsiteX3" fmla="*/ 1449225 w 2898450"/>
                <a:gd name="connsiteY3" fmla="*/ 323365 h 3233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450" h="323365">
                  <a:moveTo>
                    <a:pt x="2898450" y="256865"/>
                  </a:moveTo>
                  <a:lnTo>
                    <a:pt x="2898450" y="66500"/>
                  </a:lnTo>
                  <a:cubicBezTo>
                    <a:pt x="2898450" y="29792"/>
                    <a:pt x="2868658" y="0"/>
                    <a:pt x="2831950" y="0"/>
                  </a:cubicBezTo>
                  <a:lnTo>
                    <a:pt x="66500" y="0"/>
                  </a:lnTo>
                  <a:cubicBezTo>
                    <a:pt x="29792" y="0"/>
                    <a:pt x="0" y="29792"/>
                    <a:pt x="0" y="66500"/>
                  </a:cubicBezTo>
                  <a:lnTo>
                    <a:pt x="0" y="256865"/>
                  </a:lnTo>
                  <a:cubicBezTo>
                    <a:pt x="0" y="293573"/>
                    <a:pt x="29792" y="323365"/>
                    <a:pt x="66500" y="323365"/>
                  </a:cubicBezTo>
                  <a:lnTo>
                    <a:pt x="2831950" y="323365"/>
                  </a:lnTo>
                  <a:cubicBezTo>
                    <a:pt x="2868658" y="323365"/>
                    <a:pt x="2898450" y="293573"/>
                    <a:pt x="2898450" y="256865"/>
                  </a:cubicBezTo>
                  <a:close/>
                </a:path>
              </a:pathLst>
            </a:custGeom>
            <a:noFill/>
            <a:ln w="9500" cap="flat">
              <a:noFill/>
              <a:round/>
            </a:ln>
          </p:spPr>
        </p:sp>
        <p:sp>
          <p:nvSpPr>
            <p:cNvPr id="176" name="Text 107"/>
            <p:cNvSpPr txBox="1"/>
            <p:nvPr/>
          </p:nvSpPr>
          <p:spPr>
            <a:xfrm>
              <a:off x="727116" y="4607986"/>
              <a:ext cx="2898450" cy="323365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30000"/>
                </a:lnSpc>
              </a:pPr>
              <a:r>
                <a:rPr sz="1330" b="1" dirty="0">
                  <a:solidFill>
                    <a:srgbClr val="4ED7C5"/>
                  </a:solidFill>
                  <a:latin typeface="Microsoft YaHei"/>
                </a:rPr>
                <a:t>Descansos Obligatorios</a:t>
              </a:r>
            </a:p>
          </p:txBody>
        </p:sp>
      </p:grpSp>
      <p:grpSp>
        <p:nvGrpSpPr>
          <p:cNvPr id="145" name="长方形"/>
          <p:cNvGrpSpPr/>
          <p:nvPr/>
        </p:nvGrpSpPr>
        <p:grpSpPr>
          <a:xfrm>
            <a:off x="384211" y="4595559"/>
            <a:ext cx="3078232" cy="943092"/>
            <a:chOff x="727116" y="4946138"/>
            <a:chExt cx="2898450" cy="502251"/>
          </a:xfrm>
        </p:grpSpPr>
        <p:sp>
          <p:nvSpPr>
            <p:cNvPr id="173" name="Shape 109"/>
            <p:cNvSpPr/>
            <p:nvPr/>
          </p:nvSpPr>
          <p:spPr>
            <a:xfrm>
              <a:off x="727116" y="4946138"/>
              <a:ext cx="2898450" cy="502251"/>
            </a:xfrm>
            <a:custGeom>
              <a:avLst/>
              <a:gdLst>
                <a:gd name="connsiteX0" fmla="*/ 0 w 2898450"/>
                <a:gd name="connsiteY0" fmla="*/ 251125 h 502251"/>
                <a:gd name="connsiteX1" fmla="*/ 1449225 w 2898450"/>
                <a:gd name="connsiteY1" fmla="*/ 0 h 502251"/>
                <a:gd name="connsiteX2" fmla="*/ 2898450 w 2898450"/>
                <a:gd name="connsiteY2" fmla="*/ 251125 h 502251"/>
                <a:gd name="connsiteX3" fmla="*/ 1449225 w 2898450"/>
                <a:gd name="connsiteY3" fmla="*/ 502251 h 5022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98450" h="502251">
                  <a:moveTo>
                    <a:pt x="2898450" y="435751"/>
                  </a:moveTo>
                  <a:lnTo>
                    <a:pt x="2898450" y="66500"/>
                  </a:lnTo>
                  <a:cubicBezTo>
                    <a:pt x="2898450" y="29792"/>
                    <a:pt x="2868658" y="0"/>
                    <a:pt x="2831950" y="0"/>
                  </a:cubicBezTo>
                  <a:lnTo>
                    <a:pt x="66500" y="0"/>
                  </a:lnTo>
                  <a:cubicBezTo>
                    <a:pt x="29792" y="0"/>
                    <a:pt x="0" y="29792"/>
                    <a:pt x="0" y="66500"/>
                  </a:cubicBezTo>
                  <a:lnTo>
                    <a:pt x="0" y="435751"/>
                  </a:lnTo>
                  <a:cubicBezTo>
                    <a:pt x="0" y="472459"/>
                    <a:pt x="29792" y="502251"/>
                    <a:pt x="66500" y="502251"/>
                  </a:cubicBezTo>
                  <a:lnTo>
                    <a:pt x="2831950" y="502251"/>
                  </a:lnTo>
                  <a:cubicBezTo>
                    <a:pt x="2868658" y="502251"/>
                    <a:pt x="2898450" y="472459"/>
                    <a:pt x="2898450" y="435751"/>
                  </a:cubicBezTo>
                  <a:close/>
                </a:path>
              </a:pathLst>
            </a:custGeom>
            <a:noFill/>
            <a:ln w="9500" cap="flat">
              <a:noFill/>
              <a:round/>
            </a:ln>
          </p:spPr>
        </p:sp>
        <p:sp>
          <p:nvSpPr>
            <p:cNvPr id="174" name="Text 110"/>
            <p:cNvSpPr txBox="1"/>
            <p:nvPr/>
          </p:nvSpPr>
          <p:spPr>
            <a:xfrm>
              <a:off x="727116" y="4946138"/>
              <a:ext cx="2898450" cy="502251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>
                <a:lnSpc>
                  <a:spcPct val="130000"/>
                </a:lnSpc>
              </a:pPr>
              <a:r>
                <a:rPr sz="950" dirty="0">
                  <a:solidFill>
                    <a:srgbClr val="7E7E7E"/>
                  </a:solidFill>
                  <a:latin typeface="Microsoft YaHei"/>
                </a:rPr>
                <a:t>Se deben mantener o </a:t>
              </a:r>
              <a:r>
                <a:rPr lang="es-CO" sz="950" dirty="0">
                  <a:solidFill>
                    <a:srgbClr val="7E7E7E"/>
                  </a:solidFill>
                  <a:latin typeface="Microsoft YaHei"/>
                </a:rPr>
                <a:t>mejorar</a:t>
              </a:r>
              <a:r>
                <a:rPr sz="950" dirty="0">
                  <a:solidFill>
                    <a:srgbClr val="7E7E7E"/>
                  </a:solidFill>
                  <a:latin typeface="Microsoft YaHei"/>
                </a:rPr>
                <a:t> </a:t>
              </a:r>
              <a:r>
                <a:rPr lang="es-CO" sz="950" dirty="0">
                  <a:solidFill>
                    <a:srgbClr val="7E7E7E"/>
                  </a:solidFill>
                  <a:latin typeface="Microsoft YaHei"/>
                </a:rPr>
                <a:t>los</a:t>
              </a:r>
              <a:r>
                <a:rPr sz="950" dirty="0">
                  <a:solidFill>
                    <a:srgbClr val="7E7E7E"/>
                  </a:solidFill>
                  <a:latin typeface="Microsoft YaHei"/>
                </a:rPr>
                <a:t> </a:t>
              </a:r>
              <a:r>
                <a:rPr lang="es-CO" sz="950" dirty="0">
                  <a:solidFill>
                    <a:srgbClr val="7E7E7E"/>
                  </a:solidFill>
                  <a:latin typeface="Microsoft YaHei"/>
                </a:rPr>
                <a:t>descansos</a:t>
              </a:r>
              <a:r>
                <a:rPr sz="950" dirty="0">
                  <a:solidFill>
                    <a:srgbClr val="7E7E7E"/>
                  </a:solidFill>
                  <a:latin typeface="Microsoft YaHei"/>
                </a:rPr>
                <a:t> </a:t>
              </a:r>
              <a:r>
                <a:rPr lang="es-CO" sz="950" dirty="0">
                  <a:solidFill>
                    <a:srgbClr val="7E7E7E"/>
                  </a:solidFill>
                  <a:latin typeface="Microsoft YaHei"/>
                </a:rPr>
                <a:t>obligatorios</a:t>
              </a:r>
              <a:r>
                <a:rPr lang="es-419" sz="950" dirty="0">
                  <a:solidFill>
                    <a:srgbClr val="7E7E7E"/>
                  </a:solidFill>
                  <a:latin typeface="Microsoft YaHei"/>
                </a:rPr>
                <a:t>. </a:t>
              </a:r>
              <a:r>
                <a:rPr lang="es-419" sz="950" b="1" u="sng" dirty="0">
                  <a:solidFill>
                    <a:srgbClr val="0070C0"/>
                  </a:solidFill>
                  <a:latin typeface="Microsoft YaHei"/>
                </a:rPr>
                <a:t>jamás eliminarse o prolongars</a:t>
              </a:r>
              <a:r>
                <a:rPr lang="es-419" sz="950" dirty="0">
                  <a:solidFill>
                    <a:srgbClr val="7E7E7E"/>
                  </a:solidFill>
                  <a:latin typeface="Microsoft YaHei"/>
                </a:rPr>
                <a:t>e de forma que afecte negativamente los derechos adquiridos de los trabajadores</a:t>
              </a:r>
              <a:endParaRPr sz="950" dirty="0">
                <a:solidFill>
                  <a:srgbClr val="7E7E7E"/>
                </a:solidFill>
                <a:latin typeface="Microsoft YaHei"/>
              </a:endParaRPr>
            </a:p>
          </p:txBody>
        </p:sp>
      </p:grpSp>
      <p:grpSp>
        <p:nvGrpSpPr>
          <p:cNvPr id="148" name="Grupo 147"/>
          <p:cNvGrpSpPr/>
          <p:nvPr/>
        </p:nvGrpSpPr>
        <p:grpSpPr>
          <a:xfrm flipH="1">
            <a:off x="5453459" y="1705055"/>
            <a:ext cx="1214575" cy="457290"/>
            <a:chOff x="5796364" y="2055634"/>
            <a:chExt cx="1214575" cy="457290"/>
          </a:xfrm>
        </p:grpSpPr>
        <p:sp>
          <p:nvSpPr>
            <p:cNvPr id="168" name="Shape 118"/>
            <p:cNvSpPr/>
            <p:nvPr/>
          </p:nvSpPr>
          <p:spPr>
            <a:xfrm>
              <a:off x="5796364" y="2055634"/>
              <a:ext cx="1214575" cy="457290"/>
            </a:xfrm>
            <a:custGeom>
              <a:avLst/>
              <a:gdLst/>
              <a:ahLst/>
              <a:cxnLst/>
              <a:rect l="l" t="t" r="r" b="b"/>
              <a:pathLst>
                <a:path w="1214575" h="457290">
                  <a:moveTo>
                    <a:pt x="0" y="183500"/>
                  </a:moveTo>
                  <a:cubicBezTo>
                    <a:pt x="7600" y="177420"/>
                    <a:pt x="13395" y="173335"/>
                    <a:pt x="19950" y="168585"/>
                  </a:cubicBezTo>
                  <a:cubicBezTo>
                    <a:pt x="26505" y="163835"/>
                    <a:pt x="32680" y="159655"/>
                    <a:pt x="38950" y="155475"/>
                  </a:cubicBezTo>
                  <a:cubicBezTo>
                    <a:pt x="51617" y="146925"/>
                    <a:pt x="64568" y="138787"/>
                    <a:pt x="77805" y="131060"/>
                  </a:cubicBezTo>
                  <a:cubicBezTo>
                    <a:pt x="103835" y="115385"/>
                    <a:pt x="130720" y="101230"/>
                    <a:pt x="157985" y="88120"/>
                  </a:cubicBezTo>
                  <a:cubicBezTo>
                    <a:pt x="212542" y="61853"/>
                    <a:pt x="269485" y="40858"/>
                    <a:pt x="328035" y="25420"/>
                  </a:cubicBezTo>
                  <a:cubicBezTo>
                    <a:pt x="386679" y="9950"/>
                    <a:pt x="446948" y="1468"/>
                    <a:pt x="507585" y="0"/>
                  </a:cubicBezTo>
                  <a:cubicBezTo>
                    <a:pt x="568018" y="-1125"/>
                    <a:pt x="628347" y="5745"/>
                    <a:pt x="686945" y="20575"/>
                  </a:cubicBezTo>
                  <a:cubicBezTo>
                    <a:pt x="744984" y="34925"/>
                    <a:pt x="800791" y="57139"/>
                    <a:pt x="852815" y="86600"/>
                  </a:cubicBezTo>
                  <a:cubicBezTo>
                    <a:pt x="904034" y="115389"/>
                    <a:pt x="951836" y="149871"/>
                    <a:pt x="995315" y="189390"/>
                  </a:cubicBezTo>
                  <a:cubicBezTo>
                    <a:pt x="1081104" y="267492"/>
                    <a:pt x="1154976" y="357753"/>
                    <a:pt x="1214575" y="457290"/>
                  </a:cubicBezTo>
                  <a:cubicBezTo>
                    <a:pt x="1147864" y="364157"/>
                    <a:pt x="1067845" y="281321"/>
                    <a:pt x="977075" y="211430"/>
                  </a:cubicBezTo>
                  <a:cubicBezTo>
                    <a:pt x="932437" y="177189"/>
                    <a:pt x="884056" y="148124"/>
                    <a:pt x="832864" y="124790"/>
                  </a:cubicBezTo>
                  <a:cubicBezTo>
                    <a:pt x="782573" y="101478"/>
                    <a:pt x="729319" y="85176"/>
                    <a:pt x="674596" y="76340"/>
                  </a:cubicBezTo>
                  <a:cubicBezTo>
                    <a:pt x="566512" y="59227"/>
                    <a:pt x="455851" y="69885"/>
                    <a:pt x="353020" y="107310"/>
                  </a:cubicBezTo>
                  <a:cubicBezTo>
                    <a:pt x="301544" y="125547"/>
                    <a:pt x="251920" y="148641"/>
                    <a:pt x="204820" y="176280"/>
                  </a:cubicBezTo>
                  <a:cubicBezTo>
                    <a:pt x="181355" y="190055"/>
                    <a:pt x="158365" y="204780"/>
                    <a:pt x="136420" y="220645"/>
                  </a:cubicBezTo>
                  <a:cubicBezTo>
                    <a:pt x="125305" y="228435"/>
                    <a:pt x="114475" y="236605"/>
                    <a:pt x="104025" y="244870"/>
                  </a:cubicBezTo>
                  <a:cubicBezTo>
                    <a:pt x="98705" y="249050"/>
                    <a:pt x="93765" y="253325"/>
                    <a:pt x="88635" y="257505"/>
                  </a:cubicBezTo>
                  <a:cubicBezTo>
                    <a:pt x="83505" y="261685"/>
                    <a:pt x="78280" y="266340"/>
                    <a:pt x="74955" y="269570"/>
                  </a:cubicBezTo>
                  <a:lnTo>
                    <a:pt x="0" y="183500"/>
                  </a:lnTo>
                  <a:close/>
                </a:path>
              </a:pathLst>
            </a:custGeom>
            <a:solidFill>
              <a:srgbClr val="8CE0D2"/>
            </a:solidFill>
            <a:ln w="9500" cap="flat">
              <a:noFill/>
              <a:miter/>
            </a:ln>
          </p:spPr>
        </p:sp>
      </p:grpSp>
      <p:grpSp>
        <p:nvGrpSpPr>
          <p:cNvPr id="149" name="Grupo 148"/>
          <p:cNvGrpSpPr/>
          <p:nvPr/>
        </p:nvGrpSpPr>
        <p:grpSpPr>
          <a:xfrm flipH="1">
            <a:off x="6304184" y="2538422"/>
            <a:ext cx="619685" cy="699675"/>
            <a:chOff x="6647089" y="2889001"/>
            <a:chExt cx="619685" cy="699675"/>
          </a:xfrm>
        </p:grpSpPr>
        <p:sp>
          <p:nvSpPr>
            <p:cNvPr id="167" name="Shape 120"/>
            <p:cNvSpPr/>
            <p:nvPr/>
          </p:nvSpPr>
          <p:spPr>
            <a:xfrm>
              <a:off x="6647089" y="2889001"/>
              <a:ext cx="619685" cy="699675"/>
            </a:xfrm>
            <a:custGeom>
              <a:avLst/>
              <a:gdLst/>
              <a:ahLst/>
              <a:cxnLst/>
              <a:rect l="l" t="t" r="r" b="b"/>
              <a:pathLst>
                <a:path w="619685" h="699675">
                  <a:moveTo>
                    <a:pt x="601825" y="699675"/>
                  </a:moveTo>
                  <a:cubicBezTo>
                    <a:pt x="594700" y="698155"/>
                    <a:pt x="590045" y="696920"/>
                    <a:pt x="584440" y="695400"/>
                  </a:cubicBezTo>
                  <a:cubicBezTo>
                    <a:pt x="578835" y="693880"/>
                    <a:pt x="573895" y="692550"/>
                    <a:pt x="568765" y="690935"/>
                  </a:cubicBezTo>
                  <a:cubicBezTo>
                    <a:pt x="558410" y="687895"/>
                    <a:pt x="548245" y="684665"/>
                    <a:pt x="538270" y="681435"/>
                  </a:cubicBezTo>
                  <a:cubicBezTo>
                    <a:pt x="518194" y="674595"/>
                    <a:pt x="498529" y="667027"/>
                    <a:pt x="479275" y="658730"/>
                  </a:cubicBezTo>
                  <a:cubicBezTo>
                    <a:pt x="440816" y="642286"/>
                    <a:pt x="403522" y="623241"/>
                    <a:pt x="367650" y="601730"/>
                  </a:cubicBezTo>
                  <a:cubicBezTo>
                    <a:pt x="296367" y="558894"/>
                    <a:pt x="232092" y="505354"/>
                    <a:pt x="177080" y="442985"/>
                  </a:cubicBezTo>
                  <a:cubicBezTo>
                    <a:pt x="123395" y="381020"/>
                    <a:pt x="80695" y="310336"/>
                    <a:pt x="50825" y="233985"/>
                  </a:cubicBezTo>
                  <a:cubicBezTo>
                    <a:pt x="22552" y="158889"/>
                    <a:pt x="5428" y="80058"/>
                    <a:pt x="0" y="0"/>
                  </a:cubicBezTo>
                  <a:cubicBezTo>
                    <a:pt x="14644" y="77269"/>
                    <a:pt x="40537" y="151974"/>
                    <a:pt x="76855" y="221730"/>
                  </a:cubicBezTo>
                  <a:cubicBezTo>
                    <a:pt x="95241" y="255756"/>
                    <a:pt x="116369" y="288226"/>
                    <a:pt x="140030" y="318820"/>
                  </a:cubicBezTo>
                  <a:cubicBezTo>
                    <a:pt x="163648" y="348934"/>
                    <a:pt x="189736" y="377024"/>
                    <a:pt x="218025" y="402800"/>
                  </a:cubicBezTo>
                  <a:cubicBezTo>
                    <a:pt x="274652" y="453314"/>
                    <a:pt x="338741" y="494779"/>
                    <a:pt x="408025" y="525730"/>
                  </a:cubicBezTo>
                  <a:cubicBezTo>
                    <a:pt x="442257" y="541129"/>
                    <a:pt x="477524" y="554113"/>
                    <a:pt x="513570" y="564585"/>
                  </a:cubicBezTo>
                  <a:cubicBezTo>
                    <a:pt x="531556" y="569905"/>
                    <a:pt x="549575" y="574497"/>
                    <a:pt x="567625" y="578360"/>
                  </a:cubicBezTo>
                  <a:cubicBezTo>
                    <a:pt x="577125" y="580260"/>
                    <a:pt x="585675" y="582065"/>
                    <a:pt x="594605" y="583490"/>
                  </a:cubicBezTo>
                  <a:lnTo>
                    <a:pt x="607905" y="585580"/>
                  </a:lnTo>
                  <a:cubicBezTo>
                    <a:pt x="611990" y="586150"/>
                    <a:pt x="617405" y="586815"/>
                    <a:pt x="619685" y="587005"/>
                  </a:cubicBezTo>
                  <a:lnTo>
                    <a:pt x="601825" y="699675"/>
                  </a:lnTo>
                  <a:close/>
                </a:path>
              </a:pathLst>
            </a:custGeom>
            <a:solidFill>
              <a:srgbClr val="ACCFFF"/>
            </a:solidFill>
            <a:ln w="9500" cap="flat">
              <a:noFill/>
              <a:miter/>
            </a:ln>
          </p:spPr>
        </p:sp>
      </p:grpSp>
      <p:grpSp>
        <p:nvGrpSpPr>
          <p:cNvPr id="150" name="Grupo 149"/>
          <p:cNvGrpSpPr/>
          <p:nvPr/>
        </p:nvGrpSpPr>
        <p:grpSpPr>
          <a:xfrm>
            <a:off x="3879071" y="3838164"/>
            <a:ext cx="1403720" cy="684951"/>
            <a:chOff x="4221976" y="4188743"/>
            <a:chExt cx="1403720" cy="684951"/>
          </a:xfrm>
        </p:grpSpPr>
        <p:sp>
          <p:nvSpPr>
            <p:cNvPr id="166" name="Shape 122"/>
            <p:cNvSpPr/>
            <p:nvPr/>
          </p:nvSpPr>
          <p:spPr>
            <a:xfrm>
              <a:off x="4221976" y="4188743"/>
              <a:ext cx="1403720" cy="684951"/>
            </a:xfrm>
            <a:custGeom>
              <a:avLst/>
              <a:gdLst/>
              <a:ahLst/>
              <a:cxnLst/>
              <a:rect l="l" t="t" r="r" b="b"/>
              <a:pathLst>
                <a:path w="1403720" h="684951">
                  <a:moveTo>
                    <a:pt x="0" y="0"/>
                  </a:moveTo>
                  <a:lnTo>
                    <a:pt x="1403720" y="0"/>
                  </a:lnTo>
                  <a:lnTo>
                    <a:pt x="1403720" y="540170"/>
                  </a:lnTo>
                  <a:cubicBezTo>
                    <a:pt x="1403720" y="578634"/>
                    <a:pt x="1388414" y="615517"/>
                    <a:pt x="1361180" y="642680"/>
                  </a:cubicBezTo>
                  <a:cubicBezTo>
                    <a:pt x="1333947" y="669842"/>
                    <a:pt x="1297023" y="685054"/>
                    <a:pt x="1258560" y="684951"/>
                  </a:cubicBezTo>
                  <a:lnTo>
                    <a:pt x="144780" y="684951"/>
                  </a:lnTo>
                  <a:cubicBezTo>
                    <a:pt x="64820" y="684951"/>
                    <a:pt x="0" y="620130"/>
                    <a:pt x="0" y="54017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4ED7C5"/>
            </a:solidFill>
            <a:ln w="9500" cap="flat">
              <a:noFill/>
              <a:miter/>
            </a:ln>
          </p:spPr>
        </p:sp>
      </p:grpSp>
      <p:grpSp>
        <p:nvGrpSpPr>
          <p:cNvPr id="151" name="长方形"/>
          <p:cNvGrpSpPr/>
          <p:nvPr/>
        </p:nvGrpSpPr>
        <p:grpSpPr>
          <a:xfrm>
            <a:off x="3915181" y="3926067"/>
            <a:ext cx="1319531" cy="466966"/>
            <a:chOff x="4258086" y="4276646"/>
            <a:chExt cx="1319531" cy="466966"/>
          </a:xfrm>
        </p:grpSpPr>
        <p:sp>
          <p:nvSpPr>
            <p:cNvPr id="164" name="Shape 124"/>
            <p:cNvSpPr/>
            <p:nvPr/>
          </p:nvSpPr>
          <p:spPr>
            <a:xfrm>
              <a:off x="4258086" y="4276646"/>
              <a:ext cx="1319531" cy="466966"/>
            </a:xfrm>
            <a:custGeom>
              <a:avLst/>
              <a:gdLst>
                <a:gd name="connsiteX0" fmla="*/ 0 w 1319531"/>
                <a:gd name="connsiteY0" fmla="*/ 233483 h 466966"/>
                <a:gd name="connsiteX1" fmla="*/ 659766 w 1319531"/>
                <a:gd name="connsiteY1" fmla="*/ 0 h 466966"/>
                <a:gd name="connsiteX2" fmla="*/ 1319531 w 1319531"/>
                <a:gd name="connsiteY2" fmla="*/ 233483 h 466966"/>
                <a:gd name="connsiteX3" fmla="*/ 659766 w 1319531"/>
                <a:gd name="connsiteY3" fmla="*/ 466966 h 466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19531" h="466966">
                  <a:moveTo>
                    <a:pt x="1319531" y="400466"/>
                  </a:moveTo>
                  <a:lnTo>
                    <a:pt x="1319531" y="66500"/>
                  </a:lnTo>
                  <a:cubicBezTo>
                    <a:pt x="1319531" y="29792"/>
                    <a:pt x="1289739" y="0"/>
                    <a:pt x="1253031" y="0"/>
                  </a:cubicBezTo>
                  <a:lnTo>
                    <a:pt x="66500" y="0"/>
                  </a:lnTo>
                  <a:cubicBezTo>
                    <a:pt x="29792" y="0"/>
                    <a:pt x="0" y="29792"/>
                    <a:pt x="0" y="66500"/>
                  </a:cubicBezTo>
                  <a:lnTo>
                    <a:pt x="0" y="400466"/>
                  </a:lnTo>
                  <a:cubicBezTo>
                    <a:pt x="0" y="437174"/>
                    <a:pt x="29792" y="466966"/>
                    <a:pt x="66500" y="466966"/>
                  </a:cubicBezTo>
                  <a:lnTo>
                    <a:pt x="1253031" y="466966"/>
                  </a:lnTo>
                  <a:cubicBezTo>
                    <a:pt x="1289739" y="466966"/>
                    <a:pt x="1319531" y="437174"/>
                    <a:pt x="1319531" y="400466"/>
                  </a:cubicBezTo>
                  <a:close/>
                </a:path>
              </a:pathLst>
            </a:custGeom>
            <a:noFill/>
            <a:ln w="9500" cap="flat">
              <a:noFill/>
              <a:round/>
            </a:ln>
          </p:spPr>
        </p:sp>
        <p:sp>
          <p:nvSpPr>
            <p:cNvPr id="165" name="Text 125"/>
            <p:cNvSpPr txBox="1"/>
            <p:nvPr/>
          </p:nvSpPr>
          <p:spPr>
            <a:xfrm>
              <a:off x="4258086" y="4276646"/>
              <a:ext cx="1319531" cy="466966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30000"/>
                </a:lnSpc>
              </a:pPr>
              <a:r>
                <a:rPr sz="950" b="1" dirty="0">
                  <a:solidFill>
                    <a:srgbClr val="FFFFFF"/>
                  </a:solidFill>
                  <a:latin typeface="Microsoft YaHei"/>
                </a:rPr>
                <a:t>Horario de Almuerzo Laboral</a:t>
              </a:r>
            </a:p>
          </p:txBody>
        </p:sp>
      </p:grpSp>
      <p:grpSp>
        <p:nvGrpSpPr>
          <p:cNvPr id="152" name="Grupo 151"/>
          <p:cNvGrpSpPr/>
          <p:nvPr/>
        </p:nvGrpSpPr>
        <p:grpSpPr>
          <a:xfrm>
            <a:off x="1384711" y="649320"/>
            <a:ext cx="897639" cy="915379"/>
            <a:chOff x="1727616" y="999899"/>
            <a:chExt cx="897639" cy="915379"/>
          </a:xfrm>
        </p:grpSpPr>
        <p:grpSp>
          <p:nvGrpSpPr>
            <p:cNvPr id="160" name="Grupo 159"/>
            <p:cNvGrpSpPr/>
            <p:nvPr/>
          </p:nvGrpSpPr>
          <p:grpSpPr>
            <a:xfrm flipH="1">
              <a:off x="2188990" y="1017522"/>
              <a:ext cx="436265" cy="648338"/>
              <a:chOff x="2188990" y="1017522"/>
              <a:chExt cx="436265" cy="648338"/>
            </a:xfrm>
          </p:grpSpPr>
          <p:sp>
            <p:nvSpPr>
              <p:cNvPr id="163" name="Shape 128"/>
              <p:cNvSpPr/>
              <p:nvPr/>
            </p:nvSpPr>
            <p:spPr>
              <a:xfrm>
                <a:off x="2188990" y="1017522"/>
                <a:ext cx="436265" cy="648338"/>
              </a:xfrm>
              <a:custGeom>
                <a:avLst/>
                <a:gdLst/>
                <a:ahLst/>
                <a:cxnLst/>
                <a:rect l="l" t="t" r="r" b="b"/>
                <a:pathLst>
                  <a:path w="436265" h="648338">
                    <a:moveTo>
                      <a:pt x="436265" y="0"/>
                    </a:moveTo>
                    <a:cubicBezTo>
                      <a:pt x="282026" y="1052"/>
                      <a:pt x="139640" y="82925"/>
                      <a:pt x="61141" y="215698"/>
                    </a:cubicBezTo>
                    <a:cubicBezTo>
                      <a:pt x="-17358" y="348472"/>
                      <a:pt x="-20465" y="512690"/>
                      <a:pt x="52955" y="648338"/>
                    </a:cubicBezTo>
                    <a:lnTo>
                      <a:pt x="427915" y="428012"/>
                    </a:lnTo>
                    <a:lnTo>
                      <a:pt x="436265" y="0"/>
                    </a:lnTo>
                    <a:close/>
                  </a:path>
                </a:pathLst>
              </a:custGeom>
              <a:solidFill>
                <a:srgbClr val="4ED7C5"/>
              </a:solidFill>
              <a:ln w="9500" cap="flat">
                <a:noFill/>
                <a:miter/>
              </a:ln>
            </p:spPr>
          </p:sp>
        </p:grpSp>
        <p:grpSp>
          <p:nvGrpSpPr>
            <p:cNvPr id="161" name="Grupo 160"/>
            <p:cNvGrpSpPr/>
            <p:nvPr/>
          </p:nvGrpSpPr>
          <p:grpSpPr>
            <a:xfrm flipH="1">
              <a:off x="1727616" y="999899"/>
              <a:ext cx="840435" cy="915379"/>
              <a:chOff x="1727616" y="999899"/>
              <a:chExt cx="840435" cy="915379"/>
            </a:xfrm>
          </p:grpSpPr>
          <p:sp>
            <p:nvSpPr>
              <p:cNvPr id="162" name="Shape 130"/>
              <p:cNvSpPr/>
              <p:nvPr/>
            </p:nvSpPr>
            <p:spPr>
              <a:xfrm>
                <a:off x="1727616" y="999899"/>
                <a:ext cx="840435" cy="915379"/>
              </a:xfrm>
              <a:custGeom>
                <a:avLst/>
                <a:gdLst/>
                <a:ahLst/>
                <a:cxnLst/>
                <a:rect l="l" t="t" r="r" b="b"/>
                <a:pathLst>
                  <a:path w="840435" h="915379">
                    <a:moveTo>
                      <a:pt x="420010" y="0"/>
                    </a:moveTo>
                    <a:lnTo>
                      <a:pt x="419605" y="19249"/>
                    </a:lnTo>
                    <a:lnTo>
                      <a:pt x="410848" y="469293"/>
                    </a:lnTo>
                    <a:lnTo>
                      <a:pt x="16582" y="700693"/>
                    </a:lnTo>
                    <a:lnTo>
                      <a:pt x="0" y="710434"/>
                    </a:lnTo>
                    <a:cubicBezTo>
                      <a:pt x="118436" y="888848"/>
                      <a:pt x="344608" y="961505"/>
                      <a:pt x="544791" y="885441"/>
                    </a:cubicBezTo>
                    <a:cubicBezTo>
                      <a:pt x="744973" y="809379"/>
                      <a:pt x="865832" y="604866"/>
                      <a:pt x="835908" y="392821"/>
                    </a:cubicBezTo>
                    <a:cubicBezTo>
                      <a:pt x="805984" y="180776"/>
                      <a:pt x="633249" y="17695"/>
                      <a:pt x="419836" y="0"/>
                    </a:cubicBezTo>
                    <a:close/>
                  </a:path>
                </a:pathLst>
              </a:custGeom>
              <a:solidFill>
                <a:srgbClr val="8CE0D2"/>
              </a:solidFill>
              <a:ln w="9500" cap="flat">
                <a:noFill/>
                <a:miter/>
              </a:ln>
            </p:spPr>
          </p:sp>
        </p:grpSp>
      </p:grpSp>
      <p:grpSp>
        <p:nvGrpSpPr>
          <p:cNvPr id="153" name="Grupo 152"/>
          <p:cNvGrpSpPr/>
          <p:nvPr/>
        </p:nvGrpSpPr>
        <p:grpSpPr>
          <a:xfrm>
            <a:off x="9884895" y="649207"/>
            <a:ext cx="897636" cy="916935"/>
            <a:chOff x="10227800" y="999786"/>
            <a:chExt cx="897636" cy="916935"/>
          </a:xfrm>
        </p:grpSpPr>
        <p:grpSp>
          <p:nvGrpSpPr>
            <p:cNvPr id="156" name="Grupo 155"/>
            <p:cNvGrpSpPr/>
            <p:nvPr/>
          </p:nvGrpSpPr>
          <p:grpSpPr>
            <a:xfrm flipH="1">
              <a:off x="10284280" y="999786"/>
              <a:ext cx="841156" cy="916935"/>
              <a:chOff x="10284280" y="999786"/>
              <a:chExt cx="841156" cy="916935"/>
            </a:xfrm>
          </p:grpSpPr>
          <p:sp>
            <p:nvSpPr>
              <p:cNvPr id="159" name="Shape 133"/>
              <p:cNvSpPr/>
              <p:nvPr/>
            </p:nvSpPr>
            <p:spPr>
              <a:xfrm>
                <a:off x="10284280" y="999786"/>
                <a:ext cx="841156" cy="916935"/>
              </a:xfrm>
              <a:custGeom>
                <a:avLst/>
                <a:gdLst/>
                <a:ahLst/>
                <a:cxnLst/>
                <a:rect l="l" t="t" r="r" b="b"/>
                <a:pathLst>
                  <a:path w="841156" h="916935">
                    <a:moveTo>
                      <a:pt x="824455" y="700973"/>
                    </a:moveTo>
                    <a:lnTo>
                      <a:pt x="443291" y="469654"/>
                    </a:lnTo>
                    <a:lnTo>
                      <a:pt x="452280" y="19194"/>
                    </a:lnTo>
                    <a:lnTo>
                      <a:pt x="452628" y="0"/>
                    </a:lnTo>
                    <a:cubicBezTo>
                      <a:pt x="234333" y="2799"/>
                      <a:pt x="48291" y="159137"/>
                      <a:pt x="7941" y="373690"/>
                    </a:cubicBezTo>
                    <a:cubicBezTo>
                      <a:pt x="-32408" y="588242"/>
                      <a:pt x="84127" y="801484"/>
                      <a:pt x="286492" y="883395"/>
                    </a:cubicBezTo>
                    <a:cubicBezTo>
                      <a:pt x="488856" y="965305"/>
                      <a:pt x="720908" y="893159"/>
                      <a:pt x="841156" y="710948"/>
                    </a:cubicBezTo>
                    <a:lnTo>
                      <a:pt x="824455" y="700973"/>
                    </a:lnTo>
                    <a:close/>
                  </a:path>
                </a:pathLst>
              </a:custGeom>
              <a:solidFill>
                <a:srgbClr val="7BA9E1"/>
              </a:solidFill>
              <a:ln w="9500" cap="flat">
                <a:noFill/>
                <a:miter/>
              </a:ln>
            </p:spPr>
          </p:sp>
        </p:grpSp>
        <p:grpSp>
          <p:nvGrpSpPr>
            <p:cNvPr id="157" name="Grupo 156"/>
            <p:cNvGrpSpPr/>
            <p:nvPr/>
          </p:nvGrpSpPr>
          <p:grpSpPr>
            <a:xfrm flipH="1">
              <a:off x="10227800" y="1020314"/>
              <a:ext cx="413347" cy="645650"/>
              <a:chOff x="10227800" y="1020314"/>
              <a:chExt cx="413347" cy="645650"/>
            </a:xfrm>
          </p:grpSpPr>
          <p:sp>
            <p:nvSpPr>
              <p:cNvPr id="158" name="Shape 135"/>
              <p:cNvSpPr/>
              <p:nvPr/>
            </p:nvSpPr>
            <p:spPr>
              <a:xfrm>
                <a:off x="10227800" y="1020314"/>
                <a:ext cx="413347" cy="645650"/>
              </a:xfrm>
              <a:custGeom>
                <a:avLst/>
                <a:gdLst/>
                <a:ahLst/>
                <a:cxnLst/>
                <a:rect l="l" t="t" r="r" b="b"/>
                <a:pathLst>
                  <a:path w="413347" h="645650">
                    <a:moveTo>
                      <a:pt x="8524" y="0"/>
                    </a:moveTo>
                    <a:lnTo>
                      <a:pt x="0" y="426684"/>
                    </a:lnTo>
                    <a:lnTo>
                      <a:pt x="361156" y="645650"/>
                    </a:lnTo>
                    <a:cubicBezTo>
                      <a:pt x="431291" y="514917"/>
                      <a:pt x="430707" y="357617"/>
                      <a:pt x="359603" y="227408"/>
                    </a:cubicBezTo>
                    <a:cubicBezTo>
                      <a:pt x="288499" y="97198"/>
                      <a:pt x="156481" y="11671"/>
                      <a:pt x="8582" y="0"/>
                    </a:cubicBezTo>
                    <a:close/>
                  </a:path>
                </a:pathLst>
              </a:custGeom>
              <a:solidFill>
                <a:srgbClr val="8DC0FF"/>
              </a:solidFill>
              <a:ln w="9500" cap="flat">
                <a:noFill/>
                <a:miter/>
              </a:ln>
            </p:spPr>
          </p:sp>
        </p:grpSp>
      </p:grpSp>
      <p:grpSp>
        <p:nvGrpSpPr>
          <p:cNvPr id="154" name="Grupo 153"/>
          <p:cNvGrpSpPr/>
          <p:nvPr/>
        </p:nvGrpSpPr>
        <p:grpSpPr>
          <a:xfrm>
            <a:off x="5906799" y="2249955"/>
            <a:ext cx="455905" cy="456000"/>
            <a:chOff x="6249704" y="2600534"/>
            <a:chExt cx="455905" cy="456000"/>
          </a:xfrm>
        </p:grpSpPr>
        <p:sp>
          <p:nvSpPr>
            <p:cNvPr id="155" name="Shape 137"/>
            <p:cNvSpPr/>
            <p:nvPr/>
          </p:nvSpPr>
          <p:spPr>
            <a:xfrm>
              <a:off x="6249704" y="2600534"/>
              <a:ext cx="455905" cy="456000"/>
            </a:xfrm>
            <a:custGeom>
              <a:avLst/>
              <a:gdLst/>
              <a:ahLst/>
              <a:cxnLst/>
              <a:rect l="l" t="t" r="r" b="b"/>
              <a:pathLst>
                <a:path w="455905" h="456000">
                  <a:moveTo>
                    <a:pt x="299577" y="24918"/>
                  </a:moveTo>
                  <a:cubicBezTo>
                    <a:pt x="306457" y="24918"/>
                    <a:pt x="312033" y="19340"/>
                    <a:pt x="312033" y="12459"/>
                  </a:cubicBezTo>
                  <a:cubicBezTo>
                    <a:pt x="312033" y="5578"/>
                    <a:pt x="306457" y="0"/>
                    <a:pt x="299577" y="0"/>
                  </a:cubicBezTo>
                  <a:lnTo>
                    <a:pt x="89686" y="0"/>
                  </a:lnTo>
                  <a:cubicBezTo>
                    <a:pt x="40182" y="69"/>
                    <a:pt x="69" y="40191"/>
                    <a:pt x="0" y="89705"/>
                  </a:cubicBezTo>
                  <a:lnTo>
                    <a:pt x="0" y="366295"/>
                  </a:lnTo>
                  <a:cubicBezTo>
                    <a:pt x="69" y="415809"/>
                    <a:pt x="40182" y="455932"/>
                    <a:pt x="89686" y="456000"/>
                  </a:cubicBezTo>
                  <a:lnTo>
                    <a:pt x="227953" y="456000"/>
                  </a:lnTo>
                  <a:cubicBezTo>
                    <a:pt x="234832" y="456000"/>
                    <a:pt x="240409" y="450422"/>
                    <a:pt x="240409" y="443541"/>
                  </a:cubicBezTo>
                  <a:lnTo>
                    <a:pt x="240409" y="24918"/>
                  </a:lnTo>
                  <a:lnTo>
                    <a:pt x="299577" y="24918"/>
                  </a:lnTo>
                  <a:close/>
                  <a:moveTo>
                    <a:pt x="215496" y="431082"/>
                  </a:moveTo>
                  <a:lnTo>
                    <a:pt x="89686" y="431082"/>
                  </a:lnTo>
                  <a:cubicBezTo>
                    <a:pt x="53913" y="431082"/>
                    <a:pt x="24913" y="402076"/>
                    <a:pt x="24913" y="366295"/>
                  </a:cubicBezTo>
                  <a:lnTo>
                    <a:pt x="24913" y="89705"/>
                  </a:lnTo>
                  <a:cubicBezTo>
                    <a:pt x="24913" y="53924"/>
                    <a:pt x="53913" y="24918"/>
                    <a:pt x="89686" y="24918"/>
                  </a:cubicBezTo>
                  <a:lnTo>
                    <a:pt x="215496" y="24918"/>
                  </a:lnTo>
                  <a:lnTo>
                    <a:pt x="215496" y="431082"/>
                  </a:lnTo>
                  <a:close/>
                  <a:moveTo>
                    <a:pt x="366219" y="431082"/>
                  </a:moveTo>
                  <a:lnTo>
                    <a:pt x="302691" y="431082"/>
                  </a:lnTo>
                  <a:cubicBezTo>
                    <a:pt x="295812" y="431082"/>
                    <a:pt x="290235" y="436660"/>
                    <a:pt x="290235" y="443541"/>
                  </a:cubicBezTo>
                  <a:cubicBezTo>
                    <a:pt x="290235" y="450422"/>
                    <a:pt x="295812" y="456000"/>
                    <a:pt x="302691" y="456000"/>
                  </a:cubicBezTo>
                  <a:lnTo>
                    <a:pt x="366219" y="456000"/>
                  </a:lnTo>
                  <a:cubicBezTo>
                    <a:pt x="373098" y="456000"/>
                    <a:pt x="378675" y="450422"/>
                    <a:pt x="378675" y="443541"/>
                  </a:cubicBezTo>
                  <a:cubicBezTo>
                    <a:pt x="378675" y="436660"/>
                    <a:pt x="373098" y="431082"/>
                    <a:pt x="366219" y="431082"/>
                  </a:cubicBezTo>
                  <a:close/>
                  <a:moveTo>
                    <a:pt x="443449" y="353836"/>
                  </a:moveTo>
                  <a:cubicBezTo>
                    <a:pt x="436569" y="353836"/>
                    <a:pt x="430992" y="359414"/>
                    <a:pt x="430992" y="366295"/>
                  </a:cubicBezTo>
                  <a:cubicBezTo>
                    <a:pt x="431029" y="383111"/>
                    <a:pt x="424452" y="399266"/>
                    <a:pt x="412681" y="411272"/>
                  </a:cubicBezTo>
                  <a:cubicBezTo>
                    <a:pt x="410323" y="413612"/>
                    <a:pt x="408996" y="416796"/>
                    <a:pt x="408996" y="420118"/>
                  </a:cubicBezTo>
                  <a:cubicBezTo>
                    <a:pt x="408996" y="423440"/>
                    <a:pt x="410323" y="426624"/>
                    <a:pt x="412681" y="428964"/>
                  </a:cubicBezTo>
                  <a:cubicBezTo>
                    <a:pt x="414990" y="431190"/>
                    <a:pt x="418069" y="432440"/>
                    <a:pt x="421276" y="432453"/>
                  </a:cubicBezTo>
                  <a:cubicBezTo>
                    <a:pt x="424648" y="432472"/>
                    <a:pt x="427884" y="431123"/>
                    <a:pt x="430245" y="428715"/>
                  </a:cubicBezTo>
                  <a:cubicBezTo>
                    <a:pt x="446360" y="411998"/>
                    <a:pt x="455301" y="389641"/>
                    <a:pt x="455158" y="366420"/>
                  </a:cubicBezTo>
                  <a:cubicBezTo>
                    <a:pt x="455236" y="359773"/>
                    <a:pt x="450083" y="354234"/>
                    <a:pt x="443449" y="353836"/>
                  </a:cubicBezTo>
                  <a:close/>
                  <a:moveTo>
                    <a:pt x="443449" y="215541"/>
                  </a:moveTo>
                  <a:cubicBezTo>
                    <a:pt x="436569" y="215541"/>
                    <a:pt x="430992" y="221119"/>
                    <a:pt x="430992" y="228000"/>
                  </a:cubicBezTo>
                  <a:lnTo>
                    <a:pt x="430992" y="291042"/>
                  </a:lnTo>
                  <a:cubicBezTo>
                    <a:pt x="430992" y="297923"/>
                    <a:pt x="436569" y="303502"/>
                    <a:pt x="443449" y="303502"/>
                  </a:cubicBezTo>
                  <a:cubicBezTo>
                    <a:pt x="450328" y="303502"/>
                    <a:pt x="455905" y="297923"/>
                    <a:pt x="455905" y="291042"/>
                  </a:cubicBezTo>
                  <a:lnTo>
                    <a:pt x="455905" y="228000"/>
                  </a:lnTo>
                  <a:cubicBezTo>
                    <a:pt x="455905" y="221119"/>
                    <a:pt x="450328" y="215541"/>
                    <a:pt x="443449" y="215541"/>
                  </a:cubicBezTo>
                  <a:close/>
                  <a:moveTo>
                    <a:pt x="430868" y="151128"/>
                  </a:moveTo>
                  <a:cubicBezTo>
                    <a:pt x="430868" y="158009"/>
                    <a:pt x="436445" y="163587"/>
                    <a:pt x="443324" y="163587"/>
                  </a:cubicBezTo>
                  <a:cubicBezTo>
                    <a:pt x="450203" y="163587"/>
                    <a:pt x="455781" y="158009"/>
                    <a:pt x="455781" y="151128"/>
                  </a:cubicBezTo>
                  <a:lnTo>
                    <a:pt x="455781" y="89705"/>
                  </a:lnTo>
                  <a:cubicBezTo>
                    <a:pt x="455781" y="82824"/>
                    <a:pt x="450203" y="77246"/>
                    <a:pt x="443324" y="77246"/>
                  </a:cubicBezTo>
                  <a:cubicBezTo>
                    <a:pt x="436445" y="77246"/>
                    <a:pt x="430868" y="82824"/>
                    <a:pt x="430868" y="89705"/>
                  </a:cubicBezTo>
                  <a:lnTo>
                    <a:pt x="430868" y="151128"/>
                  </a:lnTo>
                  <a:close/>
                  <a:moveTo>
                    <a:pt x="366219" y="24918"/>
                  </a:moveTo>
                  <a:cubicBezTo>
                    <a:pt x="383397" y="24881"/>
                    <a:pt x="399869" y="31750"/>
                    <a:pt x="411934" y="43980"/>
                  </a:cubicBezTo>
                  <a:cubicBezTo>
                    <a:pt x="414285" y="46313"/>
                    <a:pt x="417467" y="47613"/>
                    <a:pt x="420778" y="47594"/>
                  </a:cubicBezTo>
                  <a:cubicBezTo>
                    <a:pt x="424089" y="47613"/>
                    <a:pt x="427271" y="46313"/>
                    <a:pt x="429622" y="43980"/>
                  </a:cubicBezTo>
                  <a:cubicBezTo>
                    <a:pt x="434451" y="39121"/>
                    <a:pt x="434451" y="31273"/>
                    <a:pt x="429622" y="26413"/>
                  </a:cubicBezTo>
                  <a:cubicBezTo>
                    <a:pt x="412876" y="9473"/>
                    <a:pt x="390037" y="0"/>
                    <a:pt x="366219" y="0"/>
                  </a:cubicBezTo>
                  <a:cubicBezTo>
                    <a:pt x="359339" y="0"/>
                    <a:pt x="353762" y="5578"/>
                    <a:pt x="353762" y="12459"/>
                  </a:cubicBezTo>
                  <a:cubicBezTo>
                    <a:pt x="353762" y="19340"/>
                    <a:pt x="359339" y="24918"/>
                    <a:pt x="366219" y="24918"/>
                  </a:cubicBezTo>
                  <a:close/>
                  <a:moveTo>
                    <a:pt x="384405" y="132938"/>
                  </a:moveTo>
                  <a:lnTo>
                    <a:pt x="284754" y="132938"/>
                  </a:lnTo>
                  <a:cubicBezTo>
                    <a:pt x="277874" y="132938"/>
                    <a:pt x="272297" y="138516"/>
                    <a:pt x="272297" y="145397"/>
                  </a:cubicBezTo>
                  <a:cubicBezTo>
                    <a:pt x="272297" y="152278"/>
                    <a:pt x="277874" y="157856"/>
                    <a:pt x="284754" y="157856"/>
                  </a:cubicBezTo>
                  <a:lnTo>
                    <a:pt x="384405" y="157856"/>
                  </a:lnTo>
                  <a:cubicBezTo>
                    <a:pt x="391285" y="157856"/>
                    <a:pt x="396862" y="152278"/>
                    <a:pt x="396862" y="145397"/>
                  </a:cubicBezTo>
                  <a:cubicBezTo>
                    <a:pt x="396862" y="138516"/>
                    <a:pt x="391285" y="132938"/>
                    <a:pt x="384405" y="132938"/>
                  </a:cubicBezTo>
                  <a:close/>
                  <a:moveTo>
                    <a:pt x="384405" y="220275"/>
                  </a:moveTo>
                  <a:lnTo>
                    <a:pt x="284754" y="220275"/>
                  </a:lnTo>
                  <a:cubicBezTo>
                    <a:pt x="277874" y="220275"/>
                    <a:pt x="272297" y="225854"/>
                    <a:pt x="272297" y="232735"/>
                  </a:cubicBezTo>
                  <a:cubicBezTo>
                    <a:pt x="272297" y="239615"/>
                    <a:pt x="277874" y="245193"/>
                    <a:pt x="284754" y="245193"/>
                  </a:cubicBezTo>
                  <a:lnTo>
                    <a:pt x="384405" y="245193"/>
                  </a:lnTo>
                  <a:cubicBezTo>
                    <a:pt x="391285" y="245193"/>
                    <a:pt x="396862" y="239615"/>
                    <a:pt x="396862" y="232735"/>
                  </a:cubicBezTo>
                  <a:cubicBezTo>
                    <a:pt x="396862" y="225854"/>
                    <a:pt x="391285" y="220275"/>
                    <a:pt x="384405" y="220275"/>
                  </a:cubicBezTo>
                  <a:close/>
                  <a:moveTo>
                    <a:pt x="384405" y="307613"/>
                  </a:moveTo>
                  <a:lnTo>
                    <a:pt x="284754" y="307613"/>
                  </a:lnTo>
                  <a:cubicBezTo>
                    <a:pt x="277874" y="307613"/>
                    <a:pt x="272297" y="313191"/>
                    <a:pt x="272297" y="320072"/>
                  </a:cubicBezTo>
                  <a:cubicBezTo>
                    <a:pt x="272297" y="326953"/>
                    <a:pt x="277874" y="332531"/>
                    <a:pt x="284754" y="332531"/>
                  </a:cubicBezTo>
                  <a:lnTo>
                    <a:pt x="384405" y="332531"/>
                  </a:lnTo>
                  <a:cubicBezTo>
                    <a:pt x="391285" y="332531"/>
                    <a:pt x="396862" y="326953"/>
                    <a:pt x="396862" y="320072"/>
                  </a:cubicBezTo>
                  <a:cubicBezTo>
                    <a:pt x="396862" y="313191"/>
                    <a:pt x="391285" y="307613"/>
                    <a:pt x="384405" y="307613"/>
                  </a:cubicBezTo>
                  <a:close/>
                  <a:moveTo>
                    <a:pt x="61784" y="140787"/>
                  </a:moveTo>
                  <a:cubicBezTo>
                    <a:pt x="61784" y="147668"/>
                    <a:pt x="67361" y="153246"/>
                    <a:pt x="74240" y="153246"/>
                  </a:cubicBezTo>
                  <a:lnTo>
                    <a:pt x="173892" y="153246"/>
                  </a:lnTo>
                  <a:cubicBezTo>
                    <a:pt x="180771" y="153246"/>
                    <a:pt x="186348" y="147668"/>
                    <a:pt x="186348" y="140787"/>
                  </a:cubicBezTo>
                  <a:cubicBezTo>
                    <a:pt x="186348" y="133906"/>
                    <a:pt x="180771" y="128328"/>
                    <a:pt x="173892" y="128328"/>
                  </a:cubicBezTo>
                  <a:lnTo>
                    <a:pt x="74240" y="128328"/>
                  </a:lnTo>
                  <a:cubicBezTo>
                    <a:pt x="67361" y="128328"/>
                    <a:pt x="61784" y="133906"/>
                    <a:pt x="61784" y="140787"/>
                  </a:cubicBezTo>
                  <a:close/>
                  <a:moveTo>
                    <a:pt x="173892" y="215541"/>
                  </a:moveTo>
                  <a:lnTo>
                    <a:pt x="74240" y="215541"/>
                  </a:lnTo>
                  <a:cubicBezTo>
                    <a:pt x="67361" y="215541"/>
                    <a:pt x="61784" y="221119"/>
                    <a:pt x="61784" y="228000"/>
                  </a:cubicBezTo>
                  <a:cubicBezTo>
                    <a:pt x="61784" y="234881"/>
                    <a:pt x="67361" y="240459"/>
                    <a:pt x="74240" y="240459"/>
                  </a:cubicBezTo>
                  <a:lnTo>
                    <a:pt x="173892" y="240459"/>
                  </a:lnTo>
                  <a:cubicBezTo>
                    <a:pt x="180771" y="240459"/>
                    <a:pt x="186348" y="234881"/>
                    <a:pt x="186348" y="228000"/>
                  </a:cubicBezTo>
                  <a:cubicBezTo>
                    <a:pt x="186348" y="221119"/>
                    <a:pt x="180771" y="215541"/>
                    <a:pt x="173892" y="215541"/>
                  </a:cubicBezTo>
                  <a:close/>
                  <a:moveTo>
                    <a:pt x="173892" y="302754"/>
                  </a:moveTo>
                  <a:lnTo>
                    <a:pt x="74240" y="302754"/>
                  </a:lnTo>
                  <a:cubicBezTo>
                    <a:pt x="67361" y="302754"/>
                    <a:pt x="61784" y="308332"/>
                    <a:pt x="61784" y="315213"/>
                  </a:cubicBezTo>
                  <a:cubicBezTo>
                    <a:pt x="61784" y="322094"/>
                    <a:pt x="67361" y="327672"/>
                    <a:pt x="74240" y="327672"/>
                  </a:cubicBezTo>
                  <a:lnTo>
                    <a:pt x="173892" y="327672"/>
                  </a:lnTo>
                  <a:cubicBezTo>
                    <a:pt x="180771" y="327672"/>
                    <a:pt x="186348" y="322094"/>
                    <a:pt x="186348" y="315213"/>
                  </a:cubicBezTo>
                  <a:cubicBezTo>
                    <a:pt x="186348" y="308332"/>
                    <a:pt x="180771" y="302754"/>
                    <a:pt x="173892" y="302754"/>
                  </a:cubicBezTo>
                  <a:close/>
                </a:path>
              </a:pathLst>
            </a:custGeom>
            <a:solidFill>
              <a:srgbClr val="4155C6"/>
            </a:solidFill>
            <a:ln w="9500" cap="flat">
              <a:noFill/>
              <a:miter/>
            </a:ln>
          </p:spPr>
        </p:sp>
      </p:grpSp>
      <p:sp>
        <p:nvSpPr>
          <p:cNvPr id="236" name="Text 71"/>
          <p:cNvSpPr txBox="1"/>
          <p:nvPr/>
        </p:nvSpPr>
        <p:spPr>
          <a:xfrm flipH="1">
            <a:off x="2743723" y="566159"/>
            <a:ext cx="7083967" cy="52831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>
              <a:lnSpc>
                <a:spcPct val="130000"/>
              </a:lnSpc>
            </a:pPr>
            <a:r>
              <a:rPr lang="es-419" sz="2800" b="1" dirty="0">
                <a:solidFill>
                  <a:srgbClr val="0070C0"/>
                </a:solidFill>
                <a:latin typeface="Microsoft YaHei"/>
              </a:rPr>
              <a:t>Horario de Almuerzo (Art. 167 C.S.T.</a:t>
            </a:r>
            <a:endParaRPr sz="2800" b="1" dirty="0">
              <a:solidFill>
                <a:srgbClr val="0070C0"/>
              </a:solidFill>
              <a:latin typeface="Microsoft YaHei"/>
            </a:endParaRPr>
          </a:p>
        </p:txBody>
      </p:sp>
      <p:sp>
        <p:nvSpPr>
          <p:cNvPr id="237" name="CuadroTexto 236"/>
          <p:cNvSpPr txBox="1"/>
          <p:nvPr/>
        </p:nvSpPr>
        <p:spPr>
          <a:xfrm>
            <a:off x="5328961" y="6276336"/>
            <a:ext cx="6728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419" dirty="0"/>
              <a:t>Ministerio Trabajo. Respuesta petición </a:t>
            </a:r>
            <a:r>
              <a:rPr lang="es-CO" dirty="0"/>
              <a:t>08SE20231203000000064138</a:t>
            </a:r>
          </a:p>
        </p:txBody>
      </p:sp>
    </p:spTree>
    <p:extLst>
      <p:ext uri="{BB962C8B-B14F-4D97-AF65-F5344CB8AC3E}">
        <p14:creationId xmlns:p14="http://schemas.microsoft.com/office/powerpoint/2010/main" val="1314278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to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73092555"/>
              </p:ext>
            </p:extLst>
          </p:nvPr>
        </p:nvGraphicFramePr>
        <p:xfrm>
          <a:off x="2133055" y="687296"/>
          <a:ext cx="9074875" cy="57598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1" name="Worksheet" r:id="rId3" imgW="8343979" imgH="5295697" progId="Excel.Sheet.12">
                  <p:embed/>
                </p:oleObj>
              </mc:Choice>
              <mc:Fallback>
                <p:oleObj name="Worksheet" r:id="rId3" imgW="8343979" imgH="52956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33055" y="687296"/>
                        <a:ext cx="9074875" cy="57598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CuadroTexto 5"/>
          <p:cNvSpPr txBox="1"/>
          <p:nvPr/>
        </p:nvSpPr>
        <p:spPr>
          <a:xfrm>
            <a:off x="616969" y="510457"/>
            <a:ext cx="769121" cy="5397974"/>
          </a:xfrm>
          <a:prstGeom prst="rect">
            <a:avLst/>
          </a:prstGeom>
          <a:noFill/>
        </p:spPr>
        <p:txBody>
          <a:bodyPr vert="wordArtVert" wrap="square" rtlCol="0">
            <a:spAutoFit/>
          </a:bodyPr>
          <a:lstStyle/>
          <a:p>
            <a:r>
              <a:rPr lang="es-419" sz="3200" b="1" dirty="0"/>
              <a:t>propuesta</a:t>
            </a:r>
            <a:endParaRPr lang="es-CO" sz="3200" b="1" dirty="0"/>
          </a:p>
        </p:txBody>
      </p:sp>
    </p:spTree>
    <p:extLst>
      <p:ext uri="{BB962C8B-B14F-4D97-AF65-F5344CB8AC3E}">
        <p14:creationId xmlns:p14="http://schemas.microsoft.com/office/powerpoint/2010/main" val="3019637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矩形容器"/>
          <p:cNvGrpSpPr/>
          <p:nvPr/>
        </p:nvGrpSpPr>
        <p:grpSpPr>
          <a:xfrm>
            <a:off x="17188" y="9000"/>
            <a:ext cx="12157625" cy="6840000"/>
            <a:chOff x="360093" y="359579"/>
            <a:chExt cx="12157625" cy="6840000"/>
          </a:xfrm>
        </p:grpSpPr>
        <p:grpSp>
          <p:nvGrpSpPr>
            <p:cNvPr id="469" name="Grupo 468"/>
            <p:cNvGrpSpPr/>
            <p:nvPr/>
          </p:nvGrpSpPr>
          <p:grpSpPr>
            <a:xfrm>
              <a:off x="360093" y="359579"/>
              <a:ext cx="12157625" cy="6840000"/>
              <a:chOff x="360093" y="359579"/>
              <a:chExt cx="12157625" cy="6840000"/>
            </a:xfrm>
          </p:grpSpPr>
          <p:sp>
            <p:nvSpPr>
              <p:cNvPr id="470" name="Shape 3"/>
              <p:cNvSpPr/>
              <p:nvPr/>
            </p:nvSpPr>
            <p:spPr>
              <a:xfrm>
                <a:off x="360093" y="359579"/>
                <a:ext cx="12157625" cy="6840000"/>
              </a:xfrm>
              <a:custGeom>
                <a:avLst/>
                <a:gdLst/>
                <a:ahLst/>
                <a:cxnLst/>
                <a:rect l="l" t="t" r="r" b="b"/>
                <a:pathLst>
                  <a:path w="12157625" h="6840000">
                    <a:moveTo>
                      <a:pt x="0" y="0"/>
                    </a:moveTo>
                    <a:lnTo>
                      <a:pt x="12157625" y="0"/>
                    </a:lnTo>
                    <a:lnTo>
                      <a:pt x="12157625" y="6840000"/>
                    </a:lnTo>
                    <a:lnTo>
                      <a:pt x="0" y="68400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00" cap="flat">
                <a:noFill/>
                <a:miter/>
              </a:ln>
            </p:spPr>
          </p:sp>
        </p:grpSp>
      </p:grpSp>
      <p:grpSp>
        <p:nvGrpSpPr>
          <p:cNvPr id="415" name="Rectangle"/>
          <p:cNvGrpSpPr/>
          <p:nvPr/>
        </p:nvGrpSpPr>
        <p:grpSpPr>
          <a:xfrm>
            <a:off x="4426903" y="964948"/>
            <a:ext cx="3473438" cy="470362"/>
            <a:chOff x="4769808" y="1315527"/>
            <a:chExt cx="3473438" cy="470362"/>
          </a:xfrm>
        </p:grpSpPr>
        <p:sp>
          <p:nvSpPr>
            <p:cNvPr id="467" name="Shape 5"/>
            <p:cNvSpPr/>
            <p:nvPr/>
          </p:nvSpPr>
          <p:spPr>
            <a:xfrm>
              <a:off x="4769808" y="1315527"/>
              <a:ext cx="3473438" cy="470362"/>
            </a:xfrm>
            <a:custGeom>
              <a:avLst/>
              <a:gdLst>
                <a:gd name="connsiteX0" fmla="*/ 1736719 w 3473438"/>
                <a:gd name="connsiteY0" fmla="*/ 470362 h 470362"/>
              </a:gdLst>
              <a:ahLst/>
              <a:cxnLst>
                <a:cxn ang="0">
                  <a:pos x="connsiteX0" y="connsiteY0"/>
                </a:cxn>
              </a:cxnLst>
              <a:rect l="l" t="t" r="r" b="b"/>
              <a:pathLst>
                <a:path w="3473438" h="470362">
                  <a:moveTo>
                    <a:pt x="0" y="0"/>
                  </a:moveTo>
                  <a:lnTo>
                    <a:pt x="3473438" y="0"/>
                  </a:lnTo>
                  <a:lnTo>
                    <a:pt x="3473438" y="470362"/>
                  </a:lnTo>
                  <a:lnTo>
                    <a:pt x="0" y="47036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00" cap="flat">
              <a:noFill/>
              <a:miter/>
            </a:ln>
          </p:spPr>
        </p:sp>
        <p:sp>
          <p:nvSpPr>
            <p:cNvPr id="468" name="Text 6"/>
            <p:cNvSpPr txBox="1"/>
            <p:nvPr/>
          </p:nvSpPr>
          <p:spPr>
            <a:xfrm>
              <a:off x="4769808" y="1315527"/>
              <a:ext cx="3473438" cy="470362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30000"/>
                </a:lnSpc>
              </a:pPr>
              <a:r>
                <a:rPr sz="1140" b="1" dirty="0">
                  <a:solidFill>
                    <a:srgbClr val="4155C6"/>
                  </a:solidFill>
                  <a:latin typeface="Microsoft YaHei"/>
                </a:rPr>
                <a:t>Almuerzo de 2 horas: ¿Legal?</a:t>
              </a:r>
            </a:p>
          </p:txBody>
        </p:sp>
      </p:grpSp>
      <p:grpSp>
        <p:nvGrpSpPr>
          <p:cNvPr id="416" name="Rectangle"/>
          <p:cNvGrpSpPr/>
          <p:nvPr/>
        </p:nvGrpSpPr>
        <p:grpSpPr>
          <a:xfrm>
            <a:off x="4426903" y="1435315"/>
            <a:ext cx="3473438" cy="865499"/>
            <a:chOff x="4769808" y="1785894"/>
            <a:chExt cx="3473438" cy="865499"/>
          </a:xfrm>
        </p:grpSpPr>
        <p:sp>
          <p:nvSpPr>
            <p:cNvPr id="465" name="Shape 8"/>
            <p:cNvSpPr/>
            <p:nvPr/>
          </p:nvSpPr>
          <p:spPr>
            <a:xfrm>
              <a:off x="4769808" y="1785894"/>
              <a:ext cx="3473438" cy="865499"/>
            </a:xfrm>
            <a:custGeom>
              <a:avLst/>
              <a:gdLst>
                <a:gd name="connsiteX0" fmla="*/ 3473438 w 3473438"/>
                <a:gd name="connsiteY0" fmla="*/ 432750 h 865499"/>
              </a:gdLst>
              <a:ahLst/>
              <a:cxnLst>
                <a:cxn ang="0">
                  <a:pos x="connsiteX0" y="connsiteY0"/>
                </a:cxn>
              </a:cxnLst>
              <a:rect l="l" t="t" r="r" b="b"/>
              <a:pathLst>
                <a:path w="3473438" h="865499">
                  <a:moveTo>
                    <a:pt x="0" y="0"/>
                  </a:moveTo>
                  <a:lnTo>
                    <a:pt x="3473438" y="0"/>
                  </a:lnTo>
                  <a:lnTo>
                    <a:pt x="3473438" y="865499"/>
                  </a:lnTo>
                  <a:lnTo>
                    <a:pt x="0" y="8654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33" cap="flat">
              <a:noFill/>
              <a:miter/>
            </a:ln>
          </p:spPr>
        </p:sp>
        <p:sp>
          <p:nvSpPr>
            <p:cNvPr id="466" name="Text 9"/>
            <p:cNvSpPr txBox="1"/>
            <p:nvPr/>
          </p:nvSpPr>
          <p:spPr>
            <a:xfrm>
              <a:off x="4769808" y="1785894"/>
              <a:ext cx="3473438" cy="865499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30000"/>
                </a:lnSpc>
              </a:pPr>
              <a:r>
                <a:rPr sz="1140" dirty="0">
                  <a:solidFill>
                    <a:srgbClr val="191919"/>
                  </a:solidFill>
                  <a:latin typeface="Microsoft YaHei"/>
                </a:rPr>
                <a:t>Consulta sobre legalidad de pausa de 2 horas no computada como jornada.</a:t>
              </a:r>
            </a:p>
          </p:txBody>
        </p:sp>
      </p:grpSp>
      <p:grpSp>
        <p:nvGrpSpPr>
          <p:cNvPr id="417" name="Rectangle"/>
          <p:cNvGrpSpPr/>
          <p:nvPr/>
        </p:nvGrpSpPr>
        <p:grpSpPr>
          <a:xfrm>
            <a:off x="235595" y="2857539"/>
            <a:ext cx="2842812" cy="1456613"/>
            <a:chOff x="578500" y="3208118"/>
            <a:chExt cx="2842812" cy="1456613"/>
          </a:xfrm>
        </p:grpSpPr>
        <p:sp>
          <p:nvSpPr>
            <p:cNvPr id="463" name="Shape 11"/>
            <p:cNvSpPr/>
            <p:nvPr/>
          </p:nvSpPr>
          <p:spPr>
            <a:xfrm>
              <a:off x="1147135" y="4194369"/>
              <a:ext cx="2274177" cy="470362"/>
            </a:xfrm>
            <a:custGeom>
              <a:avLst/>
              <a:gdLst>
                <a:gd name="connsiteX0" fmla="*/ 1137088 w 2274177"/>
                <a:gd name="connsiteY0" fmla="*/ 470362 h 470362"/>
              </a:gdLst>
              <a:ahLst/>
              <a:cxnLst>
                <a:cxn ang="0">
                  <a:pos x="connsiteX0" y="connsiteY0"/>
                </a:cxn>
              </a:cxnLst>
              <a:rect l="l" t="t" r="r" b="b"/>
              <a:pathLst>
                <a:path w="2274177" h="470362">
                  <a:moveTo>
                    <a:pt x="0" y="0"/>
                  </a:moveTo>
                  <a:lnTo>
                    <a:pt x="2274177" y="0"/>
                  </a:lnTo>
                  <a:lnTo>
                    <a:pt x="2274177" y="470362"/>
                  </a:lnTo>
                  <a:lnTo>
                    <a:pt x="0" y="47036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00" cap="flat">
              <a:noFill/>
              <a:miter/>
            </a:ln>
          </p:spPr>
        </p:sp>
        <p:sp>
          <p:nvSpPr>
            <p:cNvPr id="464" name="Text 12"/>
            <p:cNvSpPr txBox="1"/>
            <p:nvPr/>
          </p:nvSpPr>
          <p:spPr>
            <a:xfrm>
              <a:off x="578500" y="3208118"/>
              <a:ext cx="2274177" cy="470362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30000"/>
                </a:lnSpc>
              </a:pPr>
              <a:r>
                <a:rPr sz="1140" b="1" dirty="0">
                  <a:solidFill>
                    <a:srgbClr val="4ED7C5"/>
                  </a:solidFill>
                  <a:latin typeface="Microsoft YaHei"/>
                </a:rPr>
                <a:t>Contextos rurales/urbano ...</a:t>
              </a:r>
            </a:p>
          </p:txBody>
        </p:sp>
      </p:grpSp>
      <p:grpSp>
        <p:nvGrpSpPr>
          <p:cNvPr id="418" name="Rectangle"/>
          <p:cNvGrpSpPr/>
          <p:nvPr/>
        </p:nvGrpSpPr>
        <p:grpSpPr>
          <a:xfrm>
            <a:off x="327000" y="3673914"/>
            <a:ext cx="2274177" cy="1515526"/>
            <a:chOff x="1147135" y="4664717"/>
            <a:chExt cx="2274177" cy="1515526"/>
          </a:xfrm>
        </p:grpSpPr>
        <p:sp>
          <p:nvSpPr>
            <p:cNvPr id="461" name="Shape 14"/>
            <p:cNvSpPr/>
            <p:nvPr/>
          </p:nvSpPr>
          <p:spPr>
            <a:xfrm>
              <a:off x="1147135" y="4664717"/>
              <a:ext cx="2274177" cy="1515526"/>
            </a:xfrm>
            <a:custGeom>
              <a:avLst/>
              <a:gdLst>
                <a:gd name="connsiteX0" fmla="*/ 2274177 w 2274177"/>
                <a:gd name="connsiteY0" fmla="*/ 757763 h 1515526"/>
              </a:gdLst>
              <a:ahLst/>
              <a:cxnLst>
                <a:cxn ang="0">
                  <a:pos x="connsiteX0" y="connsiteY0"/>
                </a:cxn>
              </a:cxnLst>
              <a:rect l="l" t="t" r="r" b="b"/>
              <a:pathLst>
                <a:path w="2274177" h="1515526">
                  <a:moveTo>
                    <a:pt x="0" y="0"/>
                  </a:moveTo>
                  <a:lnTo>
                    <a:pt x="2274177" y="0"/>
                  </a:lnTo>
                  <a:lnTo>
                    <a:pt x="2274177" y="1515526"/>
                  </a:lnTo>
                  <a:lnTo>
                    <a:pt x="0" y="1515526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33" cap="flat">
              <a:noFill/>
              <a:miter/>
            </a:ln>
          </p:spPr>
        </p:sp>
        <p:sp>
          <p:nvSpPr>
            <p:cNvPr id="462" name="Text 15"/>
            <p:cNvSpPr txBox="1"/>
            <p:nvPr/>
          </p:nvSpPr>
          <p:spPr>
            <a:xfrm>
              <a:off x="1147135" y="4664717"/>
              <a:ext cx="2274177" cy="1515526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30000"/>
                </a:lnSpc>
              </a:pPr>
              <a:r>
                <a:rPr sz="1140" dirty="0">
                  <a:solidFill>
                    <a:srgbClr val="191919"/>
                  </a:solidFill>
                  <a:latin typeface="Microsoft YaHei"/>
                </a:rPr>
                <a:t>Validez de pausa extendida en zonas rurales/urbanas por razones logísticas.</a:t>
              </a:r>
            </a:p>
          </p:txBody>
        </p:sp>
      </p:grpSp>
      <p:grpSp>
        <p:nvGrpSpPr>
          <p:cNvPr id="419" name="Rectangle"/>
          <p:cNvGrpSpPr/>
          <p:nvPr/>
        </p:nvGrpSpPr>
        <p:grpSpPr>
          <a:xfrm>
            <a:off x="4189055" y="3680589"/>
            <a:ext cx="4166008" cy="1929786"/>
            <a:chOff x="4703192" y="4071682"/>
            <a:chExt cx="2411245" cy="1792506"/>
          </a:xfrm>
        </p:grpSpPr>
        <p:sp>
          <p:nvSpPr>
            <p:cNvPr id="459" name="Shape 17"/>
            <p:cNvSpPr/>
            <p:nvPr/>
          </p:nvSpPr>
          <p:spPr>
            <a:xfrm>
              <a:off x="5945148" y="4600697"/>
              <a:ext cx="1169289" cy="1263491"/>
            </a:xfrm>
            <a:custGeom>
              <a:avLst/>
              <a:gdLst>
                <a:gd name="connsiteX0" fmla="*/ 1169289 w 1169289"/>
                <a:gd name="connsiteY0" fmla="*/ 631745 h 1263491"/>
              </a:gdLst>
              <a:ahLst/>
              <a:cxnLst>
                <a:cxn ang="0">
                  <a:pos x="connsiteX0" y="connsiteY0"/>
                </a:cxn>
              </a:cxnLst>
              <a:rect l="l" t="t" r="r" b="b"/>
              <a:pathLst>
                <a:path w="1169289" h="1263491">
                  <a:moveTo>
                    <a:pt x="0" y="0"/>
                  </a:moveTo>
                  <a:lnTo>
                    <a:pt x="1169289" y="0"/>
                  </a:lnTo>
                  <a:lnTo>
                    <a:pt x="1169289" y="1263491"/>
                  </a:lnTo>
                  <a:lnTo>
                    <a:pt x="0" y="126349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00" cap="flat">
              <a:noFill/>
              <a:miter/>
            </a:ln>
          </p:spPr>
        </p:sp>
        <p:sp>
          <p:nvSpPr>
            <p:cNvPr id="460" name="Text 18"/>
            <p:cNvSpPr txBox="1"/>
            <p:nvPr/>
          </p:nvSpPr>
          <p:spPr>
            <a:xfrm>
              <a:off x="4703192" y="4071682"/>
              <a:ext cx="2327801" cy="1579546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30000"/>
                </a:lnSpc>
              </a:pPr>
              <a:r>
                <a:rPr sz="1520" b="1" dirty="0">
                  <a:solidFill>
                    <a:srgbClr val="4155C6"/>
                  </a:solidFill>
                  <a:latin typeface="Microsoft YaHei"/>
                </a:rPr>
                <a:t>Peticiones sobre la pausa de </a:t>
              </a:r>
              <a:r>
                <a:rPr lang="es-CO" sz="1520" b="1" dirty="0">
                  <a:solidFill>
                    <a:srgbClr val="4155C6"/>
                  </a:solidFill>
                  <a:latin typeface="Microsoft YaHei"/>
                </a:rPr>
                <a:t>almuerzo</a:t>
              </a:r>
              <a:r>
                <a:rPr sz="1520" b="1" dirty="0">
                  <a:solidFill>
                    <a:srgbClr val="4155C6"/>
                  </a:solidFill>
                  <a:latin typeface="Microsoft YaHei"/>
                </a:rPr>
                <a:t>.</a:t>
              </a:r>
              <a:r>
                <a:rPr lang="es-419" sz="1520" b="1" dirty="0">
                  <a:solidFill>
                    <a:srgbClr val="4155C6"/>
                  </a:solidFill>
                  <a:latin typeface="Microsoft YaHei"/>
                </a:rPr>
                <a:t> Ministerio de Trabaja</a:t>
              </a:r>
              <a:endParaRPr sz="1520" b="1" dirty="0">
                <a:solidFill>
                  <a:srgbClr val="4155C6"/>
                </a:solidFill>
                <a:latin typeface="Microsoft YaHei"/>
              </a:endParaRPr>
            </a:p>
          </p:txBody>
        </p:sp>
      </p:grpSp>
      <p:grpSp>
        <p:nvGrpSpPr>
          <p:cNvPr id="420" name="Rectangle"/>
          <p:cNvGrpSpPr/>
          <p:nvPr/>
        </p:nvGrpSpPr>
        <p:grpSpPr>
          <a:xfrm>
            <a:off x="9438235" y="2639736"/>
            <a:ext cx="2274177" cy="470362"/>
            <a:chOff x="9387245" y="4311903"/>
            <a:chExt cx="2274177" cy="470362"/>
          </a:xfrm>
        </p:grpSpPr>
        <p:sp>
          <p:nvSpPr>
            <p:cNvPr id="457" name="Shape 20"/>
            <p:cNvSpPr/>
            <p:nvPr/>
          </p:nvSpPr>
          <p:spPr>
            <a:xfrm>
              <a:off x="9387245" y="4311903"/>
              <a:ext cx="2274177" cy="470362"/>
            </a:xfrm>
            <a:custGeom>
              <a:avLst/>
              <a:gdLst>
                <a:gd name="connsiteX0" fmla="*/ 1137088 w 2274177"/>
                <a:gd name="connsiteY0" fmla="*/ 470362 h 470362"/>
              </a:gdLst>
              <a:ahLst/>
              <a:cxnLst>
                <a:cxn ang="0">
                  <a:pos x="connsiteX0" y="connsiteY0"/>
                </a:cxn>
              </a:cxnLst>
              <a:rect l="l" t="t" r="r" b="b"/>
              <a:pathLst>
                <a:path w="2274177" h="470362">
                  <a:moveTo>
                    <a:pt x="0" y="0"/>
                  </a:moveTo>
                  <a:lnTo>
                    <a:pt x="2274177" y="0"/>
                  </a:lnTo>
                  <a:lnTo>
                    <a:pt x="2274177" y="470362"/>
                  </a:lnTo>
                  <a:lnTo>
                    <a:pt x="0" y="470362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00" cap="flat">
              <a:noFill/>
              <a:miter/>
            </a:ln>
          </p:spPr>
        </p:sp>
        <p:sp>
          <p:nvSpPr>
            <p:cNvPr id="458" name="Text 21"/>
            <p:cNvSpPr txBox="1"/>
            <p:nvPr/>
          </p:nvSpPr>
          <p:spPr>
            <a:xfrm>
              <a:off x="9387245" y="4311903"/>
              <a:ext cx="2274177" cy="470362"/>
            </a:xfrm>
            <a:prstGeom prst="rect">
              <a:avLst/>
            </a:prstGeom>
            <a:noFill/>
          </p:spPr>
          <p:txBody>
            <a:bodyPr wrap="square" lIns="0" tIns="0" rIns="0" bIns="0" rtlCol="0" anchor="ctr"/>
            <a:lstStyle/>
            <a:p>
              <a:pPr algn="ctr">
                <a:lnSpc>
                  <a:spcPct val="130000"/>
                </a:lnSpc>
              </a:pPr>
              <a:r>
                <a:rPr sz="1140" b="1" dirty="0">
                  <a:solidFill>
                    <a:srgbClr val="467DFE"/>
                  </a:solidFill>
                  <a:latin typeface="Microsoft YaHei"/>
                </a:rPr>
                <a:t>Más de 1 hora: ¿Sanción?</a:t>
              </a:r>
            </a:p>
          </p:txBody>
        </p:sp>
      </p:grpSp>
      <p:grpSp>
        <p:nvGrpSpPr>
          <p:cNvPr id="421" name="Rectangle"/>
          <p:cNvGrpSpPr/>
          <p:nvPr/>
        </p:nvGrpSpPr>
        <p:grpSpPr>
          <a:xfrm>
            <a:off x="9044340" y="3387488"/>
            <a:ext cx="2858543" cy="2791980"/>
            <a:chOff x="9387245" y="3738067"/>
            <a:chExt cx="2858543" cy="2791980"/>
          </a:xfrm>
        </p:grpSpPr>
        <p:sp>
          <p:nvSpPr>
            <p:cNvPr id="455" name="Shape 23"/>
            <p:cNvSpPr/>
            <p:nvPr/>
          </p:nvSpPr>
          <p:spPr>
            <a:xfrm>
              <a:off x="9387245" y="4782256"/>
              <a:ext cx="2274177" cy="1747791"/>
            </a:xfrm>
            <a:custGeom>
              <a:avLst/>
              <a:gdLst>
                <a:gd name="connsiteX0" fmla="*/ 2274177 w 2274177"/>
                <a:gd name="connsiteY0" fmla="*/ 873896 h 1747791"/>
              </a:gdLst>
              <a:ahLst/>
              <a:cxnLst>
                <a:cxn ang="0">
                  <a:pos x="connsiteX0" y="connsiteY0"/>
                </a:cxn>
              </a:cxnLst>
              <a:rect l="l" t="t" r="r" b="b"/>
              <a:pathLst>
                <a:path w="2274177" h="1747791">
                  <a:moveTo>
                    <a:pt x="0" y="0"/>
                  </a:moveTo>
                  <a:lnTo>
                    <a:pt x="2274177" y="0"/>
                  </a:lnTo>
                  <a:lnTo>
                    <a:pt x="2274177" y="1747791"/>
                  </a:lnTo>
                  <a:lnTo>
                    <a:pt x="0" y="1747791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5833" cap="flat">
              <a:noFill/>
              <a:miter/>
            </a:ln>
          </p:spPr>
        </p:sp>
        <p:sp>
          <p:nvSpPr>
            <p:cNvPr id="456" name="Text 24"/>
            <p:cNvSpPr txBox="1"/>
            <p:nvPr/>
          </p:nvSpPr>
          <p:spPr>
            <a:xfrm>
              <a:off x="9971611" y="3738067"/>
              <a:ext cx="2274177" cy="1747791"/>
            </a:xfrm>
            <a:prstGeom prst="rect">
              <a:avLst/>
            </a:prstGeom>
            <a:noFill/>
          </p:spPr>
          <p:txBody>
            <a:bodyPr wrap="square" lIns="0" tIns="0" rIns="0" bIns="0" rtlCol="0" anchor="t"/>
            <a:lstStyle/>
            <a:p>
              <a:pPr algn="l">
                <a:lnSpc>
                  <a:spcPct val="130000"/>
                </a:lnSpc>
              </a:pPr>
              <a:r>
                <a:rPr sz="1140" dirty="0">
                  <a:solidFill>
                    <a:srgbClr val="191919"/>
                  </a:solidFill>
                  <a:latin typeface="Microsoft YaHei"/>
                </a:rPr>
                <a:t>Mantenimiento de más de 1 hora de almuerzo sin sanción tras reducción.</a:t>
              </a:r>
            </a:p>
          </p:txBody>
        </p:sp>
      </p:grpSp>
      <p:grpSp>
        <p:nvGrpSpPr>
          <p:cNvPr id="422" name="Grupo 421"/>
          <p:cNvGrpSpPr/>
          <p:nvPr/>
        </p:nvGrpSpPr>
        <p:grpSpPr>
          <a:xfrm>
            <a:off x="1537597" y="4340419"/>
            <a:ext cx="1568992" cy="1028290"/>
            <a:chOff x="3985276" y="4685038"/>
            <a:chExt cx="1568992" cy="1028290"/>
          </a:xfrm>
        </p:grpSpPr>
        <p:grpSp>
          <p:nvGrpSpPr>
            <p:cNvPr id="445" name="Grupo 444"/>
            <p:cNvGrpSpPr/>
            <p:nvPr/>
          </p:nvGrpSpPr>
          <p:grpSpPr>
            <a:xfrm rot="-1980000">
              <a:off x="3985276" y="4685038"/>
              <a:ext cx="1072674" cy="1028290"/>
              <a:chOff x="3985276" y="4685038"/>
              <a:chExt cx="1072674" cy="1028290"/>
            </a:xfrm>
          </p:grpSpPr>
          <p:sp>
            <p:nvSpPr>
              <p:cNvPr id="454" name="Shape 27"/>
              <p:cNvSpPr/>
              <p:nvPr/>
            </p:nvSpPr>
            <p:spPr>
              <a:xfrm>
                <a:off x="3985276" y="4685038"/>
                <a:ext cx="1072674" cy="1028290"/>
              </a:xfrm>
              <a:custGeom>
                <a:avLst/>
                <a:gdLst/>
                <a:ahLst/>
                <a:cxnLst/>
                <a:rect l="l" t="t" r="r" b="b"/>
                <a:pathLst>
                  <a:path w="1072674" h="1028290">
                    <a:moveTo>
                      <a:pt x="257118" y="959329"/>
                    </a:moveTo>
                    <a:cubicBezTo>
                      <a:pt x="11245" y="817377"/>
                      <a:pt x="-72997" y="502984"/>
                      <a:pt x="68957" y="257115"/>
                    </a:cubicBezTo>
                    <a:cubicBezTo>
                      <a:pt x="210912" y="11245"/>
                      <a:pt x="525308" y="-72997"/>
                      <a:pt x="771181" y="68956"/>
                    </a:cubicBezTo>
                    <a:cubicBezTo>
                      <a:pt x="993795" y="197481"/>
                      <a:pt x="1083912" y="467365"/>
                      <a:pt x="993605" y="699761"/>
                    </a:cubicBezTo>
                    <a:lnTo>
                      <a:pt x="1072674" y="836601"/>
                    </a:lnTo>
                    <a:lnTo>
                      <a:pt x="914633" y="836550"/>
                    </a:lnTo>
                    <a:cubicBezTo>
                      <a:pt x="758521" y="1030950"/>
                      <a:pt x="479732" y="1087855"/>
                      <a:pt x="257118" y="959329"/>
                    </a:cubicBezTo>
                    <a:close/>
                  </a:path>
                </a:pathLst>
              </a:custGeom>
              <a:solidFill>
                <a:srgbClr val="4ED7C5"/>
              </a:solidFill>
              <a:ln w="9500" cap="flat">
                <a:noFill/>
                <a:miter/>
              </a:ln>
              <a:effectLst>
                <a:outerShdw blurRad="100000" dist="123662" dir="2388334" sx="87000" sy="87000" algn="tl" rotWithShape="0">
                  <a:srgbClr val="315ABB">
                    <a:alpha val="31000"/>
                  </a:srgbClr>
                </a:outerShdw>
              </a:effectLst>
            </p:spPr>
          </p:sp>
        </p:grpSp>
        <p:grpSp>
          <p:nvGrpSpPr>
            <p:cNvPr id="446" name="圆形"/>
            <p:cNvGrpSpPr/>
            <p:nvPr/>
          </p:nvGrpSpPr>
          <p:grpSpPr>
            <a:xfrm rot="-5580000">
              <a:off x="4113082" y="4822875"/>
              <a:ext cx="776910" cy="776914"/>
              <a:chOff x="4113082" y="4822875"/>
              <a:chExt cx="776910" cy="776914"/>
            </a:xfrm>
          </p:grpSpPr>
          <p:sp>
            <p:nvSpPr>
              <p:cNvPr id="453" name="Shape 29"/>
              <p:cNvSpPr/>
              <p:nvPr/>
            </p:nvSpPr>
            <p:spPr>
              <a:xfrm>
                <a:off x="4113082" y="4822875"/>
                <a:ext cx="776910" cy="776914"/>
              </a:xfrm>
              <a:custGeom>
                <a:avLst/>
                <a:gdLst>
                  <a:gd name="connsiteX0" fmla="*/ 0 w 776910"/>
                  <a:gd name="connsiteY0" fmla="*/ 388457 h 776914"/>
                  <a:gd name="connsiteX1" fmla="*/ 388455 w 776910"/>
                  <a:gd name="connsiteY1" fmla="*/ 0 h 776914"/>
                  <a:gd name="connsiteX2" fmla="*/ 776910 w 776910"/>
                  <a:gd name="connsiteY2" fmla="*/ 388457 h 776914"/>
                  <a:gd name="connsiteX3" fmla="*/ 388455 w 776910"/>
                  <a:gd name="connsiteY3" fmla="*/ 776914 h 7769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76910" h="776914">
                    <a:moveTo>
                      <a:pt x="0" y="388457"/>
                    </a:moveTo>
                    <a:cubicBezTo>
                      <a:pt x="0" y="173918"/>
                      <a:pt x="173917" y="0"/>
                      <a:pt x="388455" y="0"/>
                    </a:cubicBezTo>
                    <a:cubicBezTo>
                      <a:pt x="602993" y="0"/>
                      <a:pt x="776910" y="173918"/>
                      <a:pt x="776910" y="388457"/>
                    </a:cubicBezTo>
                    <a:cubicBezTo>
                      <a:pt x="776910" y="602995"/>
                      <a:pt x="602993" y="776914"/>
                      <a:pt x="388455" y="776914"/>
                    </a:cubicBezTo>
                    <a:cubicBezTo>
                      <a:pt x="173917" y="776914"/>
                      <a:pt x="0" y="602995"/>
                      <a:pt x="0" y="388457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00" cap="flat">
                <a:noFill/>
                <a:miter/>
              </a:ln>
            </p:spPr>
          </p:sp>
        </p:grpSp>
        <p:grpSp>
          <p:nvGrpSpPr>
            <p:cNvPr id="447" name="圆形"/>
            <p:cNvGrpSpPr/>
            <p:nvPr/>
          </p:nvGrpSpPr>
          <p:grpSpPr>
            <a:xfrm rot="-3600000">
              <a:off x="5309477" y="5097858"/>
              <a:ext cx="244791" cy="244791"/>
              <a:chOff x="5309477" y="5097858"/>
              <a:chExt cx="244791" cy="244791"/>
            </a:xfrm>
          </p:grpSpPr>
          <p:sp>
            <p:nvSpPr>
              <p:cNvPr id="452" name="Shape 31"/>
              <p:cNvSpPr/>
              <p:nvPr/>
            </p:nvSpPr>
            <p:spPr>
              <a:xfrm>
                <a:off x="5309477" y="5097858"/>
                <a:ext cx="244791" cy="244791"/>
              </a:xfrm>
              <a:custGeom>
                <a:avLst/>
                <a:gdLst>
                  <a:gd name="connsiteX0" fmla="*/ 0 w 244791"/>
                  <a:gd name="connsiteY0" fmla="*/ 122395 h 244791"/>
                  <a:gd name="connsiteX1" fmla="*/ 122395 w 244791"/>
                  <a:gd name="connsiteY1" fmla="*/ 0 h 244791"/>
                  <a:gd name="connsiteX2" fmla="*/ 244791 w 244791"/>
                  <a:gd name="connsiteY2" fmla="*/ 122395 h 244791"/>
                  <a:gd name="connsiteX3" fmla="*/ 122395 w 244791"/>
                  <a:gd name="connsiteY3" fmla="*/ 244791 h 24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791" h="244791">
                    <a:moveTo>
                      <a:pt x="0" y="122395"/>
                    </a:moveTo>
                    <a:cubicBezTo>
                      <a:pt x="0" y="54798"/>
                      <a:pt x="54798" y="0"/>
                      <a:pt x="122395" y="0"/>
                    </a:cubicBezTo>
                    <a:cubicBezTo>
                      <a:pt x="189992" y="0"/>
                      <a:pt x="244791" y="54798"/>
                      <a:pt x="244791" y="122395"/>
                    </a:cubicBezTo>
                    <a:cubicBezTo>
                      <a:pt x="244791" y="189992"/>
                      <a:pt x="189992" y="244791"/>
                      <a:pt x="122395" y="244791"/>
                    </a:cubicBezTo>
                    <a:cubicBezTo>
                      <a:pt x="54798" y="244791"/>
                      <a:pt x="0" y="189992"/>
                      <a:pt x="0" y="122395"/>
                    </a:cubicBezTo>
                    <a:close/>
                  </a:path>
                </a:pathLst>
              </a:custGeom>
              <a:noFill/>
              <a:ln w="9500" cap="flat">
                <a:solidFill>
                  <a:srgbClr val="4ED7C5"/>
                </a:solidFill>
                <a:miter/>
              </a:ln>
            </p:spPr>
          </p:sp>
        </p:grpSp>
        <p:grpSp>
          <p:nvGrpSpPr>
            <p:cNvPr id="448" name="圆形"/>
            <p:cNvGrpSpPr/>
            <p:nvPr/>
          </p:nvGrpSpPr>
          <p:grpSpPr>
            <a:xfrm rot="-3600000">
              <a:off x="5358435" y="5146816"/>
              <a:ext cx="146875" cy="146875"/>
              <a:chOff x="5358435" y="5146816"/>
              <a:chExt cx="146875" cy="146875"/>
            </a:xfrm>
          </p:grpSpPr>
          <p:sp>
            <p:nvSpPr>
              <p:cNvPr id="451" name="Shape 33"/>
              <p:cNvSpPr/>
              <p:nvPr/>
            </p:nvSpPr>
            <p:spPr>
              <a:xfrm>
                <a:off x="5358435" y="5146816"/>
                <a:ext cx="146875" cy="146875"/>
              </a:xfrm>
              <a:custGeom>
                <a:avLst/>
                <a:gdLst>
                  <a:gd name="connsiteX0" fmla="*/ 0 w 146875"/>
                  <a:gd name="connsiteY0" fmla="*/ 73437 h 146875"/>
                  <a:gd name="connsiteX1" fmla="*/ 73437 w 146875"/>
                  <a:gd name="connsiteY1" fmla="*/ 0 h 146875"/>
                  <a:gd name="connsiteX2" fmla="*/ 146875 w 146875"/>
                  <a:gd name="connsiteY2" fmla="*/ 73437 h 146875"/>
                  <a:gd name="connsiteX3" fmla="*/ 73437 w 146875"/>
                  <a:gd name="connsiteY3" fmla="*/ 146875 h 14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75" h="146875">
                    <a:moveTo>
                      <a:pt x="0" y="73437"/>
                    </a:moveTo>
                    <a:cubicBezTo>
                      <a:pt x="0" y="32879"/>
                      <a:pt x="32879" y="0"/>
                      <a:pt x="73437" y="0"/>
                    </a:cubicBezTo>
                    <a:cubicBezTo>
                      <a:pt x="113995" y="0"/>
                      <a:pt x="146875" y="32879"/>
                      <a:pt x="146875" y="73437"/>
                    </a:cubicBezTo>
                    <a:cubicBezTo>
                      <a:pt x="146875" y="113995"/>
                      <a:pt x="113995" y="146875"/>
                      <a:pt x="73437" y="146875"/>
                    </a:cubicBezTo>
                    <a:cubicBezTo>
                      <a:pt x="32879" y="146875"/>
                      <a:pt x="0" y="113995"/>
                      <a:pt x="0" y="73437"/>
                    </a:cubicBezTo>
                    <a:close/>
                  </a:path>
                </a:pathLst>
              </a:custGeom>
              <a:solidFill>
                <a:srgbClr val="4ED7C5"/>
              </a:solidFill>
              <a:ln w="9500" cap="flat">
                <a:noFill/>
                <a:miter/>
              </a:ln>
            </p:spPr>
          </p:sp>
        </p:grpSp>
        <p:grpSp>
          <p:nvGrpSpPr>
            <p:cNvPr id="449" name="Grupo 448"/>
            <p:cNvGrpSpPr/>
            <p:nvPr/>
          </p:nvGrpSpPr>
          <p:grpSpPr>
            <a:xfrm>
              <a:off x="4371973" y="5065240"/>
              <a:ext cx="251340" cy="237597"/>
              <a:chOff x="4371973" y="5065240"/>
              <a:chExt cx="251340" cy="237597"/>
            </a:xfrm>
          </p:grpSpPr>
          <p:sp>
            <p:nvSpPr>
              <p:cNvPr id="450" name="Shape 35"/>
              <p:cNvSpPr/>
              <p:nvPr/>
            </p:nvSpPr>
            <p:spPr>
              <a:xfrm>
                <a:off x="4371973" y="5065240"/>
                <a:ext cx="251340" cy="237597"/>
              </a:xfrm>
              <a:custGeom>
                <a:avLst/>
                <a:gdLst/>
                <a:ahLst/>
                <a:cxnLst/>
                <a:rect l="l" t="t" r="r" b="b"/>
                <a:pathLst>
                  <a:path w="251340" h="237597">
                    <a:moveTo>
                      <a:pt x="150956" y="220485"/>
                    </a:moveTo>
                    <a:cubicBezTo>
                      <a:pt x="155683" y="220485"/>
                      <a:pt x="159515" y="224315"/>
                      <a:pt x="159515" y="229040"/>
                    </a:cubicBezTo>
                    <a:cubicBezTo>
                      <a:pt x="159515" y="233698"/>
                      <a:pt x="155791" y="237487"/>
                      <a:pt x="151158" y="237594"/>
                    </a:cubicBezTo>
                    <a:lnTo>
                      <a:pt x="99668" y="237597"/>
                    </a:lnTo>
                    <a:cubicBezTo>
                      <a:pt x="94942" y="237597"/>
                      <a:pt x="91110" y="233766"/>
                      <a:pt x="91110" y="229040"/>
                    </a:cubicBezTo>
                    <a:cubicBezTo>
                      <a:pt x="91110" y="224382"/>
                      <a:pt x="94833" y="220594"/>
                      <a:pt x="99466" y="220486"/>
                    </a:cubicBezTo>
                    <a:lnTo>
                      <a:pt x="150956" y="220485"/>
                    </a:lnTo>
                    <a:close/>
                  </a:path>
                  <a:path w="251340" h="237597">
                    <a:moveTo>
                      <a:pt x="126002" y="0"/>
                    </a:moveTo>
                    <a:cubicBezTo>
                      <a:pt x="130662" y="0"/>
                      <a:pt x="134452" y="3722"/>
                      <a:pt x="134559" y="8354"/>
                    </a:cubicBezTo>
                    <a:lnTo>
                      <a:pt x="134562" y="22192"/>
                    </a:lnTo>
                    <a:cubicBezTo>
                      <a:pt x="179316" y="26802"/>
                      <a:pt x="214221" y="64611"/>
                      <a:pt x="214221" y="110571"/>
                    </a:cubicBezTo>
                    <a:lnTo>
                      <a:pt x="214221" y="187576"/>
                    </a:lnTo>
                    <a:lnTo>
                      <a:pt x="242781" y="187576"/>
                    </a:lnTo>
                    <a:cubicBezTo>
                      <a:pt x="247507" y="187576"/>
                      <a:pt x="251340" y="191407"/>
                      <a:pt x="251340" y="196132"/>
                    </a:cubicBezTo>
                    <a:cubicBezTo>
                      <a:pt x="251340" y="200790"/>
                      <a:pt x="247617" y="204579"/>
                      <a:pt x="242982" y="204686"/>
                    </a:cubicBezTo>
                    <a:lnTo>
                      <a:pt x="8558" y="204689"/>
                    </a:lnTo>
                    <a:cubicBezTo>
                      <a:pt x="3832" y="204689"/>
                      <a:pt x="0" y="200858"/>
                      <a:pt x="0" y="196132"/>
                    </a:cubicBezTo>
                    <a:cubicBezTo>
                      <a:pt x="0" y="191474"/>
                      <a:pt x="3723" y="187686"/>
                      <a:pt x="8357" y="187578"/>
                    </a:cubicBezTo>
                    <a:lnTo>
                      <a:pt x="36467" y="187576"/>
                    </a:lnTo>
                    <a:lnTo>
                      <a:pt x="36467" y="110571"/>
                    </a:lnTo>
                    <a:cubicBezTo>
                      <a:pt x="36467" y="64162"/>
                      <a:pt x="72059" y="26062"/>
                      <a:pt x="117444" y="22066"/>
                    </a:cubicBezTo>
                    <a:lnTo>
                      <a:pt x="117444" y="8556"/>
                    </a:lnTo>
                    <a:cubicBezTo>
                      <a:pt x="117444" y="3831"/>
                      <a:pt x="121276" y="0"/>
                      <a:pt x="126002" y="0"/>
                    </a:cubicBezTo>
                    <a:close/>
                  </a:path>
                </a:pathLst>
              </a:custGeom>
              <a:solidFill>
                <a:srgbClr val="4ED7C5"/>
              </a:solidFill>
              <a:ln w="9500" cap="flat">
                <a:noFill/>
                <a:miter/>
              </a:ln>
            </p:spPr>
          </p:sp>
        </p:grpSp>
      </p:grpSp>
      <p:grpSp>
        <p:nvGrpSpPr>
          <p:cNvPr id="423" name="Grupo 422"/>
          <p:cNvGrpSpPr/>
          <p:nvPr/>
        </p:nvGrpSpPr>
        <p:grpSpPr>
          <a:xfrm>
            <a:off x="5638908" y="2468826"/>
            <a:ext cx="1028128" cy="1636941"/>
            <a:chOff x="5981813" y="2819405"/>
            <a:chExt cx="1028128" cy="1636941"/>
          </a:xfrm>
        </p:grpSpPr>
        <p:grpSp>
          <p:nvGrpSpPr>
            <p:cNvPr id="435" name="Grupo 434"/>
            <p:cNvGrpSpPr/>
            <p:nvPr/>
          </p:nvGrpSpPr>
          <p:grpSpPr>
            <a:xfrm>
              <a:off x="5981813" y="2819405"/>
              <a:ext cx="1028128" cy="1158991"/>
              <a:chOff x="5981813" y="2819405"/>
              <a:chExt cx="1028128" cy="1158991"/>
            </a:xfrm>
          </p:grpSpPr>
          <p:sp>
            <p:nvSpPr>
              <p:cNvPr id="444" name="Shape 38"/>
              <p:cNvSpPr/>
              <p:nvPr/>
            </p:nvSpPr>
            <p:spPr>
              <a:xfrm>
                <a:off x="5981813" y="2819405"/>
                <a:ext cx="1028128" cy="1158991"/>
              </a:xfrm>
              <a:custGeom>
                <a:avLst/>
                <a:gdLst/>
                <a:ahLst/>
                <a:cxnLst/>
                <a:rect l="l" t="t" r="r" b="b"/>
                <a:pathLst>
                  <a:path w="1028128" h="1158991">
                    <a:moveTo>
                      <a:pt x="0" y="514063"/>
                    </a:moveTo>
                    <a:cubicBezTo>
                      <a:pt x="0" y="230155"/>
                      <a:pt x="230154" y="0"/>
                      <a:pt x="514062" y="0"/>
                    </a:cubicBezTo>
                    <a:cubicBezTo>
                      <a:pt x="797970" y="0"/>
                      <a:pt x="1028128" y="230155"/>
                      <a:pt x="1028128" y="514063"/>
                    </a:cubicBezTo>
                    <a:cubicBezTo>
                      <a:pt x="1028128" y="771115"/>
                      <a:pt x="839452" y="984105"/>
                      <a:pt x="593036" y="1022105"/>
                    </a:cubicBezTo>
                    <a:lnTo>
                      <a:pt x="514062" y="1158991"/>
                    </a:lnTo>
                    <a:lnTo>
                      <a:pt x="435090" y="1022105"/>
                    </a:lnTo>
                    <a:cubicBezTo>
                      <a:pt x="188672" y="984105"/>
                      <a:pt x="0" y="771117"/>
                      <a:pt x="0" y="514063"/>
                    </a:cubicBezTo>
                    <a:close/>
                  </a:path>
                </a:pathLst>
              </a:custGeom>
              <a:solidFill>
                <a:srgbClr val="4155C6"/>
              </a:solidFill>
              <a:ln w="9500" cap="flat">
                <a:noFill/>
                <a:miter/>
              </a:ln>
              <a:effectLst>
                <a:outerShdw blurRad="100000" dist="123662" dir="2388334" sx="87000" sy="87000" algn="tl" rotWithShape="0">
                  <a:srgbClr val="315ABB">
                    <a:alpha val="31000"/>
                  </a:srgbClr>
                </a:outerShdw>
              </a:effectLst>
            </p:spPr>
          </p:sp>
        </p:grpSp>
        <p:grpSp>
          <p:nvGrpSpPr>
            <p:cNvPr id="436" name="圆形"/>
            <p:cNvGrpSpPr/>
            <p:nvPr/>
          </p:nvGrpSpPr>
          <p:grpSpPr>
            <a:xfrm>
              <a:off x="6104211" y="2940315"/>
              <a:ext cx="783332" cy="783330"/>
              <a:chOff x="6104211" y="2940315"/>
              <a:chExt cx="783332" cy="783330"/>
            </a:xfrm>
          </p:grpSpPr>
          <p:sp>
            <p:nvSpPr>
              <p:cNvPr id="443" name="Shape 40"/>
              <p:cNvSpPr/>
              <p:nvPr/>
            </p:nvSpPr>
            <p:spPr>
              <a:xfrm>
                <a:off x="6104211" y="2940315"/>
                <a:ext cx="783332" cy="783330"/>
              </a:xfrm>
              <a:custGeom>
                <a:avLst/>
                <a:gdLst>
                  <a:gd name="connsiteX0" fmla="*/ 0 w 783332"/>
                  <a:gd name="connsiteY0" fmla="*/ 391665 h 783330"/>
                  <a:gd name="connsiteX1" fmla="*/ 391666 w 783332"/>
                  <a:gd name="connsiteY1" fmla="*/ 0 h 783330"/>
                  <a:gd name="connsiteX2" fmla="*/ 783332 w 783332"/>
                  <a:gd name="connsiteY2" fmla="*/ 391665 h 783330"/>
                  <a:gd name="connsiteX3" fmla="*/ 391666 w 783332"/>
                  <a:gd name="connsiteY3" fmla="*/ 783330 h 7833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3332" h="783330">
                    <a:moveTo>
                      <a:pt x="0" y="391665"/>
                    </a:moveTo>
                    <a:cubicBezTo>
                      <a:pt x="0" y="175355"/>
                      <a:pt x="175355" y="0"/>
                      <a:pt x="391666" y="0"/>
                    </a:cubicBezTo>
                    <a:cubicBezTo>
                      <a:pt x="607976" y="0"/>
                      <a:pt x="783332" y="175355"/>
                      <a:pt x="783332" y="391665"/>
                    </a:cubicBezTo>
                    <a:cubicBezTo>
                      <a:pt x="783332" y="607975"/>
                      <a:pt x="607976" y="783330"/>
                      <a:pt x="391666" y="783330"/>
                    </a:cubicBezTo>
                    <a:cubicBezTo>
                      <a:pt x="175355" y="783330"/>
                      <a:pt x="0" y="607975"/>
                      <a:pt x="0" y="39166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00" cap="flat">
                <a:noFill/>
                <a:miter/>
              </a:ln>
            </p:spPr>
          </p:sp>
        </p:grpSp>
        <p:grpSp>
          <p:nvGrpSpPr>
            <p:cNvPr id="437" name="圆形"/>
            <p:cNvGrpSpPr/>
            <p:nvPr/>
          </p:nvGrpSpPr>
          <p:grpSpPr>
            <a:xfrm>
              <a:off x="6382982" y="4211556"/>
              <a:ext cx="244791" cy="244790"/>
              <a:chOff x="6382982" y="4211556"/>
              <a:chExt cx="244791" cy="244790"/>
            </a:xfrm>
          </p:grpSpPr>
          <p:sp>
            <p:nvSpPr>
              <p:cNvPr id="442" name="Shape 42"/>
              <p:cNvSpPr/>
              <p:nvPr/>
            </p:nvSpPr>
            <p:spPr>
              <a:xfrm>
                <a:off x="6382982" y="4211556"/>
                <a:ext cx="244791" cy="244790"/>
              </a:xfrm>
              <a:custGeom>
                <a:avLst/>
                <a:gdLst>
                  <a:gd name="connsiteX0" fmla="*/ 0 w 244791"/>
                  <a:gd name="connsiteY0" fmla="*/ 122395 h 244790"/>
                  <a:gd name="connsiteX1" fmla="*/ 122395 w 244791"/>
                  <a:gd name="connsiteY1" fmla="*/ 0 h 244790"/>
                  <a:gd name="connsiteX2" fmla="*/ 244791 w 244791"/>
                  <a:gd name="connsiteY2" fmla="*/ 122395 h 244790"/>
                  <a:gd name="connsiteX3" fmla="*/ 122395 w 244791"/>
                  <a:gd name="connsiteY3" fmla="*/ 244790 h 2447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791" h="244790">
                    <a:moveTo>
                      <a:pt x="0" y="122395"/>
                    </a:moveTo>
                    <a:cubicBezTo>
                      <a:pt x="0" y="54798"/>
                      <a:pt x="54798" y="0"/>
                      <a:pt x="122395" y="0"/>
                    </a:cubicBezTo>
                    <a:cubicBezTo>
                      <a:pt x="189992" y="0"/>
                      <a:pt x="244791" y="54798"/>
                      <a:pt x="244791" y="122395"/>
                    </a:cubicBezTo>
                    <a:cubicBezTo>
                      <a:pt x="244791" y="189992"/>
                      <a:pt x="189992" y="244790"/>
                      <a:pt x="122395" y="244790"/>
                    </a:cubicBezTo>
                    <a:cubicBezTo>
                      <a:pt x="54798" y="244790"/>
                      <a:pt x="0" y="189992"/>
                      <a:pt x="0" y="122395"/>
                    </a:cubicBezTo>
                    <a:close/>
                  </a:path>
                </a:pathLst>
              </a:custGeom>
              <a:noFill/>
              <a:ln w="9500" cap="flat">
                <a:solidFill>
                  <a:srgbClr val="4155C6"/>
                </a:solidFill>
                <a:miter/>
              </a:ln>
            </p:spPr>
          </p:sp>
        </p:grpSp>
        <p:grpSp>
          <p:nvGrpSpPr>
            <p:cNvPr id="438" name="圆形"/>
            <p:cNvGrpSpPr/>
            <p:nvPr/>
          </p:nvGrpSpPr>
          <p:grpSpPr>
            <a:xfrm>
              <a:off x="6431940" y="4260514"/>
              <a:ext cx="146874" cy="146875"/>
              <a:chOff x="6431940" y="4260514"/>
              <a:chExt cx="146874" cy="146875"/>
            </a:xfrm>
          </p:grpSpPr>
          <p:sp>
            <p:nvSpPr>
              <p:cNvPr id="441" name="Shape 44"/>
              <p:cNvSpPr/>
              <p:nvPr/>
            </p:nvSpPr>
            <p:spPr>
              <a:xfrm>
                <a:off x="6431940" y="4260514"/>
                <a:ext cx="146874" cy="146875"/>
              </a:xfrm>
              <a:custGeom>
                <a:avLst/>
                <a:gdLst>
                  <a:gd name="connsiteX0" fmla="*/ 0 w 146874"/>
                  <a:gd name="connsiteY0" fmla="*/ 73437 h 146875"/>
                  <a:gd name="connsiteX1" fmla="*/ 73437 w 146874"/>
                  <a:gd name="connsiteY1" fmla="*/ 0 h 146875"/>
                  <a:gd name="connsiteX2" fmla="*/ 146874 w 146874"/>
                  <a:gd name="connsiteY2" fmla="*/ 73437 h 146875"/>
                  <a:gd name="connsiteX3" fmla="*/ 73437 w 146874"/>
                  <a:gd name="connsiteY3" fmla="*/ 146875 h 14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74" h="146875">
                    <a:moveTo>
                      <a:pt x="0" y="73437"/>
                    </a:moveTo>
                    <a:cubicBezTo>
                      <a:pt x="0" y="32879"/>
                      <a:pt x="32879" y="0"/>
                      <a:pt x="73437" y="0"/>
                    </a:cubicBezTo>
                    <a:cubicBezTo>
                      <a:pt x="113995" y="0"/>
                      <a:pt x="146874" y="32879"/>
                      <a:pt x="146874" y="73437"/>
                    </a:cubicBezTo>
                    <a:cubicBezTo>
                      <a:pt x="146874" y="113995"/>
                      <a:pt x="113995" y="146875"/>
                      <a:pt x="73437" y="146875"/>
                    </a:cubicBezTo>
                    <a:cubicBezTo>
                      <a:pt x="32879" y="146875"/>
                      <a:pt x="0" y="113995"/>
                      <a:pt x="0" y="73437"/>
                    </a:cubicBezTo>
                    <a:close/>
                  </a:path>
                </a:pathLst>
              </a:custGeom>
              <a:solidFill>
                <a:srgbClr val="4155C6"/>
              </a:solidFill>
              <a:ln w="9500" cap="flat">
                <a:noFill/>
                <a:miter/>
              </a:ln>
            </p:spPr>
          </p:sp>
        </p:grpSp>
        <p:grpSp>
          <p:nvGrpSpPr>
            <p:cNvPr id="439" name="Grupo 438"/>
            <p:cNvGrpSpPr/>
            <p:nvPr/>
          </p:nvGrpSpPr>
          <p:grpSpPr>
            <a:xfrm>
              <a:off x="6366123" y="3202048"/>
              <a:ext cx="251339" cy="200321"/>
              <a:chOff x="6366123" y="3202048"/>
              <a:chExt cx="251339" cy="200321"/>
            </a:xfrm>
          </p:grpSpPr>
          <p:sp>
            <p:nvSpPr>
              <p:cNvPr id="440" name="Shape 46"/>
              <p:cNvSpPr/>
              <p:nvPr/>
            </p:nvSpPr>
            <p:spPr>
              <a:xfrm>
                <a:off x="6366123" y="3202048"/>
                <a:ext cx="251339" cy="200321"/>
              </a:xfrm>
              <a:custGeom>
                <a:avLst/>
                <a:gdLst/>
                <a:ahLst/>
                <a:cxnLst/>
                <a:rect l="l" t="t" r="r" b="b"/>
                <a:pathLst>
                  <a:path w="251339" h="200321">
                    <a:moveTo>
                      <a:pt x="151900" y="10635"/>
                    </a:moveTo>
                    <a:cubicBezTo>
                      <a:pt x="162187" y="20967"/>
                      <a:pt x="165107" y="36213"/>
                      <a:pt x="160056" y="49335"/>
                    </a:cubicBezTo>
                    <a:lnTo>
                      <a:pt x="186322" y="83982"/>
                    </a:lnTo>
                    <a:lnTo>
                      <a:pt x="232870" y="54229"/>
                    </a:lnTo>
                    <a:cubicBezTo>
                      <a:pt x="235732" y="52398"/>
                      <a:pt x="239237" y="51869"/>
                      <a:pt x="242512" y="52771"/>
                    </a:cubicBezTo>
                    <a:cubicBezTo>
                      <a:pt x="249032" y="54822"/>
                      <a:pt x="252527" y="61169"/>
                      <a:pt x="250968" y="67321"/>
                    </a:cubicBezTo>
                    <a:lnTo>
                      <a:pt x="212563" y="190146"/>
                    </a:lnTo>
                    <a:cubicBezTo>
                      <a:pt x="210737" y="195990"/>
                      <a:pt x="205449" y="200050"/>
                      <a:pt x="199357" y="200308"/>
                    </a:cubicBezTo>
                    <a:lnTo>
                      <a:pt x="54928" y="200321"/>
                    </a:lnTo>
                    <a:cubicBezTo>
                      <a:pt x="48890" y="200321"/>
                      <a:pt x="43502" y="196569"/>
                      <a:pt x="41379" y="190937"/>
                    </a:cubicBezTo>
                    <a:lnTo>
                      <a:pt x="605" y="67243"/>
                    </a:lnTo>
                    <a:cubicBezTo>
                      <a:pt x="-428" y="64108"/>
                      <a:pt x="-129" y="60686"/>
                      <a:pt x="1431" y="57778"/>
                    </a:cubicBezTo>
                    <a:cubicBezTo>
                      <a:pt x="4458" y="52139"/>
                      <a:pt x="11354" y="49874"/>
                      <a:pt x="17112" y="52587"/>
                    </a:cubicBezTo>
                    <a:lnTo>
                      <a:pt x="70012" y="81243"/>
                    </a:lnTo>
                    <a:lnTo>
                      <a:pt x="93190" y="50763"/>
                    </a:lnTo>
                    <a:cubicBezTo>
                      <a:pt x="87546" y="37286"/>
                      <a:pt x="90086" y="21917"/>
                      <a:pt x="100096" y="11322"/>
                    </a:cubicBezTo>
                    <a:cubicBezTo>
                      <a:pt x="114880" y="-3545"/>
                      <a:pt x="137783" y="-3545"/>
                      <a:pt x="151900" y="10635"/>
                    </a:cubicBezTo>
                    <a:close/>
                    <a:moveTo>
                      <a:pt x="57958" y="119479"/>
                    </a:moveTo>
                    <a:cubicBezTo>
                      <a:pt x="53577" y="120642"/>
                      <a:pt x="50952" y="125105"/>
                      <a:pt x="52039" y="129488"/>
                    </a:cubicBezTo>
                    <a:lnTo>
                      <a:pt x="61292" y="164346"/>
                    </a:lnTo>
                    <a:cubicBezTo>
                      <a:pt x="62605" y="168850"/>
                      <a:pt x="67074" y="171389"/>
                      <a:pt x="71431" y="170231"/>
                    </a:cubicBezTo>
                    <a:cubicBezTo>
                      <a:pt x="75812" y="169069"/>
                      <a:pt x="78438" y="164607"/>
                      <a:pt x="77350" y="160223"/>
                    </a:cubicBezTo>
                    <a:lnTo>
                      <a:pt x="68097" y="125365"/>
                    </a:lnTo>
                    <a:cubicBezTo>
                      <a:pt x="66785" y="120860"/>
                      <a:pt x="62316" y="118322"/>
                      <a:pt x="57958" y="119479"/>
                    </a:cubicBezTo>
                    <a:close/>
                    <a:moveTo>
                      <a:pt x="126070" y="12076"/>
                    </a:moveTo>
                    <a:cubicBezTo>
                      <a:pt x="113434" y="12076"/>
                      <a:pt x="103191" y="22322"/>
                      <a:pt x="103191" y="34960"/>
                    </a:cubicBezTo>
                    <a:cubicBezTo>
                      <a:pt x="103191" y="47599"/>
                      <a:pt x="113434" y="57844"/>
                      <a:pt x="126070" y="57844"/>
                    </a:cubicBezTo>
                    <a:cubicBezTo>
                      <a:pt x="138706" y="57844"/>
                      <a:pt x="148949" y="47599"/>
                      <a:pt x="148949" y="34960"/>
                    </a:cubicBezTo>
                    <a:cubicBezTo>
                      <a:pt x="148949" y="22321"/>
                      <a:pt x="138706" y="12076"/>
                      <a:pt x="126070" y="12076"/>
                    </a:cubicBezTo>
                    <a:close/>
                  </a:path>
                </a:pathLst>
              </a:custGeom>
              <a:solidFill>
                <a:srgbClr val="4155C6"/>
              </a:solidFill>
              <a:ln w="9500" cap="flat">
                <a:noFill/>
                <a:miter/>
              </a:ln>
            </p:spPr>
          </p:sp>
        </p:grpSp>
      </p:grpSp>
      <p:grpSp>
        <p:nvGrpSpPr>
          <p:cNvPr id="424" name="Grupo 423"/>
          <p:cNvGrpSpPr/>
          <p:nvPr/>
        </p:nvGrpSpPr>
        <p:grpSpPr>
          <a:xfrm>
            <a:off x="9489642" y="4277273"/>
            <a:ext cx="1584889" cy="1028299"/>
            <a:chOff x="7435580" y="4703124"/>
            <a:chExt cx="1584889" cy="1028299"/>
          </a:xfrm>
        </p:grpSpPr>
        <p:grpSp>
          <p:nvGrpSpPr>
            <p:cNvPr id="425" name="圆形"/>
            <p:cNvGrpSpPr/>
            <p:nvPr/>
          </p:nvGrpSpPr>
          <p:grpSpPr>
            <a:xfrm rot="7200000">
              <a:off x="7435580" y="5126361"/>
              <a:ext cx="244791" cy="244791"/>
              <a:chOff x="7435580" y="5126361"/>
              <a:chExt cx="244791" cy="244791"/>
            </a:xfrm>
          </p:grpSpPr>
          <p:sp>
            <p:nvSpPr>
              <p:cNvPr id="434" name="Shape 49"/>
              <p:cNvSpPr/>
              <p:nvPr/>
            </p:nvSpPr>
            <p:spPr>
              <a:xfrm>
                <a:off x="7435580" y="5126361"/>
                <a:ext cx="244791" cy="244791"/>
              </a:xfrm>
              <a:custGeom>
                <a:avLst/>
                <a:gdLst>
                  <a:gd name="connsiteX0" fmla="*/ 0 w 244791"/>
                  <a:gd name="connsiteY0" fmla="*/ 122396 h 244791"/>
                  <a:gd name="connsiteX1" fmla="*/ 122396 w 244791"/>
                  <a:gd name="connsiteY1" fmla="*/ 0 h 244791"/>
                  <a:gd name="connsiteX2" fmla="*/ 244791 w 244791"/>
                  <a:gd name="connsiteY2" fmla="*/ 122396 h 244791"/>
                  <a:gd name="connsiteX3" fmla="*/ 122396 w 244791"/>
                  <a:gd name="connsiteY3" fmla="*/ 244791 h 244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44791" h="244791">
                    <a:moveTo>
                      <a:pt x="0" y="122396"/>
                    </a:moveTo>
                    <a:cubicBezTo>
                      <a:pt x="0" y="54799"/>
                      <a:pt x="54799" y="0"/>
                      <a:pt x="122396" y="0"/>
                    </a:cubicBezTo>
                    <a:cubicBezTo>
                      <a:pt x="189993" y="0"/>
                      <a:pt x="244791" y="54799"/>
                      <a:pt x="244791" y="122396"/>
                    </a:cubicBezTo>
                    <a:cubicBezTo>
                      <a:pt x="244791" y="189993"/>
                      <a:pt x="189993" y="244791"/>
                      <a:pt x="122396" y="244791"/>
                    </a:cubicBezTo>
                    <a:cubicBezTo>
                      <a:pt x="54799" y="244791"/>
                      <a:pt x="0" y="189993"/>
                      <a:pt x="0" y="122396"/>
                    </a:cubicBezTo>
                    <a:close/>
                  </a:path>
                </a:pathLst>
              </a:custGeom>
              <a:noFill/>
              <a:ln w="9500" cap="flat">
                <a:solidFill>
                  <a:srgbClr val="467DFE"/>
                </a:solidFill>
                <a:miter/>
              </a:ln>
            </p:spPr>
          </p:sp>
        </p:grpSp>
        <p:grpSp>
          <p:nvGrpSpPr>
            <p:cNvPr id="426" name="圆形"/>
            <p:cNvGrpSpPr/>
            <p:nvPr/>
          </p:nvGrpSpPr>
          <p:grpSpPr>
            <a:xfrm rot="7200000">
              <a:off x="7484538" y="5175320"/>
              <a:ext cx="146876" cy="146875"/>
              <a:chOff x="7484538" y="5175320"/>
              <a:chExt cx="146876" cy="146875"/>
            </a:xfrm>
          </p:grpSpPr>
          <p:sp>
            <p:nvSpPr>
              <p:cNvPr id="433" name="Shape 51"/>
              <p:cNvSpPr/>
              <p:nvPr/>
            </p:nvSpPr>
            <p:spPr>
              <a:xfrm>
                <a:off x="7484538" y="5175320"/>
                <a:ext cx="146876" cy="146875"/>
              </a:xfrm>
              <a:custGeom>
                <a:avLst/>
                <a:gdLst>
                  <a:gd name="connsiteX0" fmla="*/ 0 w 146876"/>
                  <a:gd name="connsiteY0" fmla="*/ 73437 h 146875"/>
                  <a:gd name="connsiteX1" fmla="*/ 73438 w 146876"/>
                  <a:gd name="connsiteY1" fmla="*/ 0 h 146875"/>
                  <a:gd name="connsiteX2" fmla="*/ 146876 w 146876"/>
                  <a:gd name="connsiteY2" fmla="*/ 73437 h 146875"/>
                  <a:gd name="connsiteX3" fmla="*/ 73438 w 146876"/>
                  <a:gd name="connsiteY3" fmla="*/ 146875 h 146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46876" h="146875">
                    <a:moveTo>
                      <a:pt x="0" y="73437"/>
                    </a:moveTo>
                    <a:cubicBezTo>
                      <a:pt x="0" y="32879"/>
                      <a:pt x="32879" y="0"/>
                      <a:pt x="73438" y="0"/>
                    </a:cubicBezTo>
                    <a:cubicBezTo>
                      <a:pt x="113996" y="0"/>
                      <a:pt x="146876" y="32879"/>
                      <a:pt x="146876" y="73437"/>
                    </a:cubicBezTo>
                    <a:cubicBezTo>
                      <a:pt x="146876" y="113995"/>
                      <a:pt x="113996" y="146875"/>
                      <a:pt x="73438" y="146875"/>
                    </a:cubicBezTo>
                    <a:cubicBezTo>
                      <a:pt x="32879" y="146875"/>
                      <a:pt x="0" y="113995"/>
                      <a:pt x="0" y="73437"/>
                    </a:cubicBezTo>
                    <a:close/>
                  </a:path>
                </a:pathLst>
              </a:custGeom>
              <a:solidFill>
                <a:srgbClr val="467DFE"/>
              </a:solidFill>
              <a:ln w="9500" cap="flat">
                <a:noFill/>
                <a:miter/>
              </a:ln>
            </p:spPr>
          </p:sp>
        </p:grpSp>
        <p:grpSp>
          <p:nvGrpSpPr>
            <p:cNvPr id="427" name="Grupo 426"/>
            <p:cNvGrpSpPr/>
            <p:nvPr/>
          </p:nvGrpSpPr>
          <p:grpSpPr>
            <a:xfrm rot="1800000">
              <a:off x="7947795" y="4703124"/>
              <a:ext cx="1072674" cy="1028299"/>
              <a:chOff x="7947795" y="4703124"/>
              <a:chExt cx="1072674" cy="1028299"/>
            </a:xfrm>
          </p:grpSpPr>
          <p:sp>
            <p:nvSpPr>
              <p:cNvPr id="432" name="Shape 53"/>
              <p:cNvSpPr/>
              <p:nvPr/>
            </p:nvSpPr>
            <p:spPr>
              <a:xfrm>
                <a:off x="7947795" y="4703124"/>
                <a:ext cx="1072674" cy="1028299"/>
              </a:xfrm>
              <a:custGeom>
                <a:avLst/>
                <a:gdLst/>
                <a:ahLst/>
                <a:cxnLst/>
                <a:rect l="l" t="t" r="r" b="b"/>
                <a:pathLst>
                  <a:path w="1072674" h="1028299">
                    <a:moveTo>
                      <a:pt x="301492" y="68957"/>
                    </a:moveTo>
                    <a:cubicBezTo>
                      <a:pt x="547365" y="-72998"/>
                      <a:pt x="861761" y="11245"/>
                      <a:pt x="1003713" y="257118"/>
                    </a:cubicBezTo>
                    <a:cubicBezTo>
                      <a:pt x="1145672" y="502992"/>
                      <a:pt x="1061426" y="817389"/>
                      <a:pt x="815556" y="959348"/>
                    </a:cubicBezTo>
                    <a:cubicBezTo>
                      <a:pt x="592941" y="1087874"/>
                      <a:pt x="314152" y="1030969"/>
                      <a:pt x="158039" y="836562"/>
                    </a:cubicBezTo>
                    <a:lnTo>
                      <a:pt x="0" y="836614"/>
                    </a:lnTo>
                    <a:lnTo>
                      <a:pt x="79064" y="699772"/>
                    </a:lnTo>
                    <a:cubicBezTo>
                      <a:pt x="-11239" y="467372"/>
                      <a:pt x="78878" y="197484"/>
                      <a:pt x="301492" y="68957"/>
                    </a:cubicBezTo>
                    <a:close/>
                  </a:path>
                </a:pathLst>
              </a:custGeom>
              <a:solidFill>
                <a:srgbClr val="467DFE"/>
              </a:solidFill>
              <a:ln w="9500" cap="flat">
                <a:noFill/>
                <a:miter/>
              </a:ln>
              <a:effectLst>
                <a:outerShdw blurRad="100000" dist="123662" dir="2388334" sx="87000" sy="87000" algn="tl" rotWithShape="0">
                  <a:srgbClr val="315ABB">
                    <a:alpha val="31000"/>
                  </a:srgbClr>
                </a:outerShdw>
              </a:effectLst>
            </p:spPr>
          </p:sp>
        </p:grpSp>
        <p:grpSp>
          <p:nvGrpSpPr>
            <p:cNvPr id="428" name="圆形"/>
            <p:cNvGrpSpPr/>
            <p:nvPr/>
          </p:nvGrpSpPr>
          <p:grpSpPr>
            <a:xfrm rot="3600000">
              <a:off x="8106431" y="4834358"/>
              <a:ext cx="783331" cy="783333"/>
              <a:chOff x="8106431" y="4834358"/>
              <a:chExt cx="783331" cy="783333"/>
            </a:xfrm>
          </p:grpSpPr>
          <p:sp>
            <p:nvSpPr>
              <p:cNvPr id="431" name="Shape 55"/>
              <p:cNvSpPr/>
              <p:nvPr/>
            </p:nvSpPr>
            <p:spPr>
              <a:xfrm>
                <a:off x="8106431" y="4834358"/>
                <a:ext cx="783331" cy="783333"/>
              </a:xfrm>
              <a:custGeom>
                <a:avLst/>
                <a:gdLst>
                  <a:gd name="connsiteX0" fmla="*/ 0 w 783331"/>
                  <a:gd name="connsiteY0" fmla="*/ 391666 h 783333"/>
                  <a:gd name="connsiteX1" fmla="*/ 391666 w 783331"/>
                  <a:gd name="connsiteY1" fmla="*/ 0 h 783333"/>
                  <a:gd name="connsiteX2" fmla="*/ 783331 w 783331"/>
                  <a:gd name="connsiteY2" fmla="*/ 391666 h 783333"/>
                  <a:gd name="connsiteX3" fmla="*/ 391666 w 783331"/>
                  <a:gd name="connsiteY3" fmla="*/ 783333 h 7833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83331" h="783333">
                    <a:moveTo>
                      <a:pt x="0" y="391666"/>
                    </a:moveTo>
                    <a:cubicBezTo>
                      <a:pt x="0" y="175355"/>
                      <a:pt x="175355" y="0"/>
                      <a:pt x="391666" y="0"/>
                    </a:cubicBezTo>
                    <a:cubicBezTo>
                      <a:pt x="607976" y="0"/>
                      <a:pt x="783331" y="175355"/>
                      <a:pt x="783331" y="391666"/>
                    </a:cubicBezTo>
                    <a:cubicBezTo>
                      <a:pt x="783331" y="607977"/>
                      <a:pt x="607976" y="783333"/>
                      <a:pt x="391666" y="783333"/>
                    </a:cubicBezTo>
                    <a:cubicBezTo>
                      <a:pt x="175355" y="783333"/>
                      <a:pt x="0" y="607977"/>
                      <a:pt x="0" y="391666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00" cap="flat">
                <a:noFill/>
                <a:miter/>
              </a:ln>
            </p:spPr>
          </p:sp>
        </p:grpSp>
        <p:grpSp>
          <p:nvGrpSpPr>
            <p:cNvPr id="429" name="Grupo 428"/>
            <p:cNvGrpSpPr/>
            <p:nvPr/>
          </p:nvGrpSpPr>
          <p:grpSpPr>
            <a:xfrm>
              <a:off x="8372428" y="5089805"/>
              <a:ext cx="251338" cy="242437"/>
              <a:chOff x="8372428" y="5089805"/>
              <a:chExt cx="251338" cy="242437"/>
            </a:xfrm>
          </p:grpSpPr>
          <p:sp>
            <p:nvSpPr>
              <p:cNvPr id="430" name="Shape 57"/>
              <p:cNvSpPr/>
              <p:nvPr/>
            </p:nvSpPr>
            <p:spPr>
              <a:xfrm>
                <a:off x="8372428" y="5089805"/>
                <a:ext cx="251338" cy="242437"/>
              </a:xfrm>
              <a:custGeom>
                <a:avLst/>
                <a:gdLst/>
                <a:ahLst/>
                <a:cxnLst/>
                <a:rect l="l" t="t" r="r" b="b"/>
                <a:pathLst>
                  <a:path w="251338" h="242437">
                    <a:moveTo>
                      <a:pt x="249716" y="92883"/>
                    </a:moveTo>
                    <a:cubicBezTo>
                      <a:pt x="246526" y="82405"/>
                      <a:pt x="237655" y="74654"/>
                      <a:pt x="226844" y="72900"/>
                    </a:cubicBezTo>
                    <a:lnTo>
                      <a:pt x="174688" y="63726"/>
                    </a:lnTo>
                    <a:lnTo>
                      <a:pt x="151376" y="16723"/>
                    </a:lnTo>
                    <a:cubicBezTo>
                      <a:pt x="149252" y="11674"/>
                      <a:pt x="145605" y="7412"/>
                      <a:pt x="140945" y="4533"/>
                    </a:cubicBezTo>
                    <a:cubicBezTo>
                      <a:pt x="134059" y="118"/>
                      <a:pt x="125615" y="-1144"/>
                      <a:pt x="117739" y="1065"/>
                    </a:cubicBezTo>
                    <a:cubicBezTo>
                      <a:pt x="109864" y="3274"/>
                      <a:pt x="103308" y="8743"/>
                      <a:pt x="99723" y="16095"/>
                    </a:cubicBezTo>
                    <a:lnTo>
                      <a:pt x="76222" y="63726"/>
                    </a:lnTo>
                    <a:lnTo>
                      <a:pt x="24318" y="73152"/>
                    </a:lnTo>
                    <a:cubicBezTo>
                      <a:pt x="13322" y="74666"/>
                      <a:pt x="4216" y="82447"/>
                      <a:pt x="1005" y="93071"/>
                    </a:cubicBezTo>
                    <a:lnTo>
                      <a:pt x="1005" y="93574"/>
                    </a:lnTo>
                    <a:cubicBezTo>
                      <a:pt x="-1754" y="104087"/>
                      <a:pt x="1258" y="115275"/>
                      <a:pt x="8923" y="122982"/>
                    </a:cubicBezTo>
                    <a:lnTo>
                      <a:pt x="45683" y="157606"/>
                    </a:lnTo>
                    <a:lnTo>
                      <a:pt x="35880" y="208316"/>
                    </a:lnTo>
                    <a:cubicBezTo>
                      <a:pt x="34122" y="219204"/>
                      <a:pt x="38552" y="230169"/>
                      <a:pt x="47379" y="236782"/>
                    </a:cubicBezTo>
                    <a:cubicBezTo>
                      <a:pt x="52294" y="240344"/>
                      <a:pt x="58212" y="242259"/>
                      <a:pt x="64283" y="242248"/>
                    </a:cubicBezTo>
                    <a:cubicBezTo>
                      <a:pt x="68902" y="242256"/>
                      <a:pt x="73454" y="241135"/>
                      <a:pt x="77541" y="238980"/>
                    </a:cubicBezTo>
                    <a:lnTo>
                      <a:pt x="125486" y="215228"/>
                    </a:lnTo>
                    <a:lnTo>
                      <a:pt x="173180" y="238917"/>
                    </a:lnTo>
                    <a:cubicBezTo>
                      <a:pt x="176124" y="240485"/>
                      <a:pt x="179311" y="241547"/>
                      <a:pt x="182606" y="242060"/>
                    </a:cubicBezTo>
                    <a:lnTo>
                      <a:pt x="186816" y="242437"/>
                    </a:lnTo>
                    <a:cubicBezTo>
                      <a:pt x="192887" y="242437"/>
                      <a:pt x="198787" y="240427"/>
                      <a:pt x="203594" y="236718"/>
                    </a:cubicBezTo>
                    <a:cubicBezTo>
                      <a:pt x="212415" y="230198"/>
                      <a:pt x="216774" y="219239"/>
                      <a:pt x="214842" y="208441"/>
                    </a:cubicBezTo>
                    <a:lnTo>
                      <a:pt x="205416" y="157857"/>
                    </a:lnTo>
                    <a:lnTo>
                      <a:pt x="243118" y="122542"/>
                    </a:lnTo>
                    <a:cubicBezTo>
                      <a:pt x="250783" y="114717"/>
                      <a:pt x="253341" y="103219"/>
                      <a:pt x="249716" y="92883"/>
                    </a:cubicBezTo>
                    <a:close/>
                  </a:path>
                </a:pathLst>
              </a:custGeom>
              <a:solidFill>
                <a:srgbClr val="467DFE"/>
              </a:solidFill>
              <a:ln w="9500" cap="flat">
                <a:noFill/>
                <a:miter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3626284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C3335A1-526A-42A8-8C04-0EC9A29B825A}"/>
              </a:ext>
            </a:extLst>
          </p:cNvPr>
          <p:cNvSpPr/>
          <p:nvPr/>
        </p:nvSpPr>
        <p:spPr>
          <a:xfrm>
            <a:off x="1171575" y="114728"/>
            <a:ext cx="9848850" cy="6628544"/>
          </a:xfrm>
          <a:custGeom>
            <a:avLst/>
            <a:gdLst/>
            <a:ahLst/>
            <a:cxnLst/>
            <a:rect l="l" t="t" r="r" b="b"/>
            <a:pathLst>
              <a:path w="14494815" h="8723187">
                <a:moveTo>
                  <a:pt x="0" y="0"/>
                </a:moveTo>
                <a:lnTo>
                  <a:pt x="14494815" y="0"/>
                </a:lnTo>
                <a:lnTo>
                  <a:pt x="14494815" y="8723186"/>
                </a:lnTo>
                <a:lnTo>
                  <a:pt x="0" y="8723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1015" t="-37858" r="-27736" b="-29216"/>
            </a:stretch>
          </a:blipFill>
        </p:spPr>
      </p:sp>
    </p:spTree>
    <p:extLst>
      <p:ext uri="{BB962C8B-B14F-4D97-AF65-F5344CB8AC3E}">
        <p14:creationId xmlns:p14="http://schemas.microsoft.com/office/powerpoint/2010/main" val="9524454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237</Words>
  <Application>Microsoft Office PowerPoint</Application>
  <PresentationFormat>Panorámica</PresentationFormat>
  <Paragraphs>26</Paragraphs>
  <Slides>5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Microsoft YaHei</vt:lpstr>
      <vt:lpstr>Arial</vt:lpstr>
      <vt:lpstr>Calibri</vt:lpstr>
      <vt:lpstr>Calibri Light</vt:lpstr>
      <vt:lpstr>Manrope</vt:lpstr>
      <vt:lpstr>Palatino Linotype</vt:lpstr>
      <vt:lpstr>Tema de Office</vt:lpstr>
      <vt:lpstr>Worksheet</vt:lpstr>
      <vt:lpstr>Consulta Jornada Laboral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Consulta jornada laboral</dc:title>
  <dc:creator>ISABEL ESCOBAR MEJIA</dc:creator>
  <cp:lastModifiedBy>Bladimir</cp:lastModifiedBy>
  <cp:revision>9</cp:revision>
  <dcterms:created xsi:type="dcterms:W3CDTF">2025-07-01T21:19:35Z</dcterms:created>
  <dcterms:modified xsi:type="dcterms:W3CDTF">2025-07-02T00:32:51Z</dcterms:modified>
</cp:coreProperties>
</file>