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12.png"/><Relationship Id="rId6" Type="http://schemas.openxmlformats.org/officeDocument/2006/relationships/image" Target="../media/image13.png"/><Relationship Id="rId5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2.jpg"/><Relationship Id="rId5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4348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Analiza przyczyn wypadków drogowych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6195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Łukasz Opioła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Beata Skiba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Technologie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python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skrypty filtrujące / parsujące / konwertujące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parser sas7bdat - </a:t>
            </a:r>
            <a:r>
              <a:rPr b="1" lang="en" sz="2200"/>
              <a:t>github.com/openfisca/sas7bdat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PostgreSQL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relacyjna baza danych do persystencji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Narzędzia do analizy danych: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MS Excel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R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350" y="4108162"/>
            <a:ext cx="819225" cy="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550" y="4147375"/>
            <a:ext cx="976498" cy="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8425" y="2936500"/>
            <a:ext cx="1698644" cy="131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4475" y="952824"/>
            <a:ext cx="2632376" cy="11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Dziękujemy za uwagę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Temat i cel projektu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Integracja danych o wypadkach drogowych pochodzących z różnych źródeł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Analiza danych pod kątem przyczyn wypadków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800" y="2943350"/>
            <a:ext cx="3398024" cy="1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Metodyka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25" y="1276425"/>
            <a:ext cx="7717824" cy="3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Źródła danych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Polska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POBR - Polskie Obserwatorium Ruchu Drogowego, dane z policyjnego systemu SEWiK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Wielka Brytania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Dane z formularzy STATS19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USA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NHTSA: FARS (Fatality Analysis Reporting System)</a:t>
            </a:r>
            <a:br>
              <a:rPr lang="en"/>
            </a:br>
            <a:r>
              <a:rPr lang="en"/>
              <a:t>Wypadki śmiertelne z terenów całego USA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375" y="4337450"/>
            <a:ext cx="1035974" cy="6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225" y="985975"/>
            <a:ext cx="1070175" cy="9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750" y="2871812"/>
            <a:ext cx="19812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Filtrowanie danych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78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Zawężenie dziedziny do danych na temat wypadków śmiertelnych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Wybór zestawów danych z roczników, które są dostępne we wszystkich zbiorach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Odrzucenie danych ze starych roczników jeśli ich zakres atrybutów jest zbyt wąski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825" y="119200"/>
            <a:ext cx="1465200" cy="1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Wspólny format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215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Ujednolicenie formatu i semantyki danych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Wybór atrybutów pozwalających wnioskować o przyczynach wypadków: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data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miejsce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warunki pogodowe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warunki środowiskowe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dane o uczestnikach (np. młodzi / pijani kierowcy)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dane o pojazdach (np. rocznik, systemy bezp.)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200" y="2499175"/>
            <a:ext cx="2741825" cy="1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Integracja	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49053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 przekształceniu danych do wspólnego formatu: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(W miarę potrzeby i możliwości) uzupełnienie danych ze źródeł zewnętrznych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Zapis do bazy danych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042" y="185025"/>
            <a:ext cx="1994949" cy="14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0253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Analiza danych	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Analiza statystyczna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korelacje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❏"/>
            </a:pPr>
            <a:r>
              <a:rPr lang="en"/>
              <a:t>procentowy udział atrybutów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Wizualizacja danych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Klasteryzacja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Inne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00" y="1986275"/>
            <a:ext cx="23812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200"/>
              <a:t>Opcjonalne kierunki analizy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Wygenerowanie zbiorczych statystyk na podstawie zgromadznych danych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❏"/>
            </a:pPr>
            <a:r>
              <a:rPr lang="en"/>
              <a:t>Porównanie ze statystykami dla obszarów, dla których niedostępne są szczegółowe dane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00" y="3146100"/>
            <a:ext cx="3111124" cy="22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