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118AC-5FCB-4994-8B50-9CF281674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505C0C-5A55-492D-B186-8A3AC81D4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B3E7D-ED5E-4C78-852F-3725AAF3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FE8B8-3077-4A20-A8C5-C1D0C3FF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9F79-BB33-4095-B4B5-2483D73D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8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60DF1-1A17-4830-9A3C-30A20FA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AA544-DBDB-4837-922A-4AC54195F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FA8E6-0A3D-4CB8-8F96-E6AFFD4D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EEF55-50C3-4961-927C-A078EBF6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8BB99-66ED-4766-9D65-4D886126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52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9B4E55-6BC6-4237-9BA8-78339459A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0DDD1-2C49-43A5-B66C-1AF08C1F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20922-EAD8-493D-B3CD-C1F4E3DD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251D3-9104-4AB8-A907-B9ACE2C4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5FCAC-A135-48D5-94AD-A62B359A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8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EC085-1724-4915-94F9-63153360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37388-42B6-4F9E-B3CB-D4A79500D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DC1C0-BBC2-4796-B396-E73AED7A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2ADD2-68B8-4971-B490-460D402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8B5E7-381D-4899-BE19-018C1C08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1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CC4AF-A687-45B5-A852-CB06E1DE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65338-7484-4E4F-81BD-56750485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FD4FE-E156-47B0-B397-1293DCBD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AD8DE-35C6-494D-B7C2-B4A2201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A1306-9BF3-4FAF-901D-267E66E5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2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CE8F-CACB-4970-8945-5DA0F0B3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7745B-14B3-4CE3-A8E5-07210D819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FF4CE-913F-4BC0-BB78-1B665078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C70AC-BADE-4A41-8269-B43627F2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EAF19-DE14-43D2-9E4E-99995B73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64C79-483C-48F2-B452-8BECFD7D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37B71-B627-4698-9C1D-4380EF95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3A5F4-ABA8-4C20-9D96-9BC2453A4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661F3E-20A8-418E-B355-8A6D20EBC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2CD106-BEC5-4715-B035-644DB31B4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CC6B0D-F335-4C13-9507-062E4871E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527973-A314-4873-B615-17FBFDA7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00CEA1-C44F-4499-A7E2-DD1217AC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34DEAD-3D57-4B44-BF61-021D1AD2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7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D6011-11B6-4ACF-9E28-800F9B18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5E955-720F-4597-A607-83A04A4C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64BC7-76B9-4D5E-8C41-353A2569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E9BF9-298E-4E20-818D-9512ACA8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2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29F3A5-3834-4695-944F-02382640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32D06-6ED7-4D1C-A98D-C9DB2109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190E30-ACD2-4D30-8BEA-27A27A9A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71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CC07-9A62-4A11-AC7F-9A4FF74E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820A42-E104-4C1C-BABD-C09C5A38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D59DB9-DFB3-4294-8891-D5E949EF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0425ED-D1C4-4CD8-B42D-423F3004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F5BAD-380B-4330-BEF5-28CFFCE4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02526-FF9D-47C2-8583-B282CF5C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4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AE9A2-B773-4413-A5B0-F5984E94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E8E446-BB4C-47D4-9808-BCA7E1DEF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F3FC37-08B4-4ADF-86EF-C8E54F294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7D9AA-5983-45D4-8185-11FF758E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44188-761A-4B3F-941C-D19A6BA5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2A273-DB43-4D34-AABC-056232F2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9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D7D247-4948-4CF3-B152-8B7E2E9B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5F458-FB72-42C6-B710-112DE558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BDC87-CFDE-443B-BFF9-219C8B5CF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6005-443A-4835-B4BA-33812B950DA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C95076-4650-4BAE-A0D3-1D48BC61D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EFCBB-8B71-452B-8FFD-7023E6189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F14CC-DAD4-4E69-8C69-A0D2037A25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7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C4FBE-99F1-4C06-9B7F-AD05F79FEFD1}"/>
              </a:ext>
            </a:extLst>
          </p:cNvPr>
          <p:cNvSpPr txBox="1"/>
          <p:nvPr/>
        </p:nvSpPr>
        <p:spPr>
          <a:xfrm>
            <a:off x="2973837" y="1610781"/>
            <a:ext cx="7835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75000"/>
                  </a:schemeClr>
                </a:solidFill>
              </a:rPr>
              <a:t>컴퓨터 그래픽스 프로젝트 </a:t>
            </a:r>
            <a:endParaRPr lang="en-US" altLang="ko-KR" sz="4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Among Us </a:t>
            </a:r>
            <a:r>
              <a:rPr lang="en-US" altLang="ko-KR" sz="4400" b="1" dirty="0">
                <a:solidFill>
                  <a:srgbClr val="FF0000"/>
                </a:solidFill>
              </a:rPr>
              <a:t>3D</a:t>
            </a:r>
            <a:r>
              <a:rPr lang="en-US" altLang="ko-KR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4400" b="1" dirty="0">
                <a:solidFill>
                  <a:srgbClr val="202124"/>
                </a:solidFill>
                <a:latin typeface="Apple SD Gothic Neo"/>
              </a:rPr>
              <a:t>S</a:t>
            </a:r>
            <a:r>
              <a:rPr lang="en-US" altLang="ko-KR" sz="4400" b="1" i="0" dirty="0">
                <a:solidFill>
                  <a:srgbClr val="202124"/>
                </a:solidFill>
                <a:effectLst/>
                <a:latin typeface="Apple SD Gothic Neo"/>
              </a:rPr>
              <a:t>imulation</a:t>
            </a:r>
            <a:endParaRPr lang="en-US" altLang="ko-KR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16F9-6DD7-4FCE-9CDB-764BD52B16D7}"/>
              </a:ext>
            </a:extLst>
          </p:cNvPr>
          <p:cNvSpPr txBox="1"/>
          <p:nvPr/>
        </p:nvSpPr>
        <p:spPr>
          <a:xfrm>
            <a:off x="7835153" y="4600888"/>
            <a:ext cx="3612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2018182035</a:t>
            </a:r>
            <a:r>
              <a:rPr lang="ko-KR" altLang="en-US" b="1" dirty="0"/>
              <a:t> 정재훈 </a:t>
            </a:r>
            <a:endParaRPr lang="en-US" altLang="ko-KR" b="1" dirty="0"/>
          </a:p>
          <a:p>
            <a:r>
              <a:rPr lang="en-US" altLang="ko-KR" b="1" dirty="0"/>
              <a:t>2018182038 </a:t>
            </a:r>
            <a:r>
              <a:rPr lang="ko-KR" altLang="en-US" b="1" dirty="0"/>
              <a:t>조성택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2252E-C41A-40ED-A5F4-A9460999B897}"/>
              </a:ext>
            </a:extLst>
          </p:cNvPr>
          <p:cNvSpPr txBox="1"/>
          <p:nvPr/>
        </p:nvSpPr>
        <p:spPr>
          <a:xfrm>
            <a:off x="5782235" y="3459777"/>
            <a:ext cx="23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2021</a:t>
            </a: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년 </a:t>
            </a:r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학기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26EC56-9543-4DF1-9B30-102A9507C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1262493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80B698-EB45-452B-8E29-CC1A741B507E}"/>
              </a:ext>
            </a:extLst>
          </p:cNvPr>
          <p:cNvSpPr/>
          <p:nvPr/>
        </p:nvSpPr>
        <p:spPr>
          <a:xfrm>
            <a:off x="1313329" y="591669"/>
            <a:ext cx="5867400" cy="5423647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03165-01DD-4B25-B994-BBDCF9B6B1C1}"/>
              </a:ext>
            </a:extLst>
          </p:cNvPr>
          <p:cNvSpPr txBox="1"/>
          <p:nvPr/>
        </p:nvSpPr>
        <p:spPr>
          <a:xfrm>
            <a:off x="1999129" y="950259"/>
            <a:ext cx="372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F3587-3375-44B1-9E8C-7F02CB491216}"/>
              </a:ext>
            </a:extLst>
          </p:cNvPr>
          <p:cNvSpPr txBox="1"/>
          <p:nvPr/>
        </p:nvSpPr>
        <p:spPr>
          <a:xfrm>
            <a:off x="1622611" y="2228671"/>
            <a:ext cx="3720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/>
              <a:t>프로그램 소개</a:t>
            </a:r>
            <a:endParaRPr lang="en-US" altLang="ko-KR" sz="3600" b="1" dirty="0"/>
          </a:p>
          <a:p>
            <a:r>
              <a:rPr lang="en-US" altLang="ko-KR" sz="3600" b="1" dirty="0"/>
              <a:t>2. </a:t>
            </a:r>
            <a:r>
              <a:rPr lang="ko-KR" altLang="en-US" sz="3600" b="1" dirty="0"/>
              <a:t>조작법</a:t>
            </a:r>
            <a:endParaRPr lang="en-US" altLang="ko-KR" sz="3600" b="1" dirty="0"/>
          </a:p>
          <a:p>
            <a:r>
              <a:rPr lang="en-US" altLang="ko-KR" sz="3600" b="1" dirty="0"/>
              <a:t>3. </a:t>
            </a:r>
            <a:r>
              <a:rPr lang="ko-KR" altLang="en-US" sz="3600" b="1" dirty="0"/>
              <a:t>게임 시연 </a:t>
            </a:r>
          </a:p>
        </p:txBody>
      </p:sp>
    </p:spTree>
    <p:extLst>
      <p:ext uri="{BB962C8B-B14F-4D97-AF65-F5344CB8AC3E}">
        <p14:creationId xmlns:p14="http://schemas.microsoft.com/office/powerpoint/2010/main" val="103956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145E86-6B1E-41AA-A77F-FFE3C1BCF87D}"/>
              </a:ext>
            </a:extLst>
          </p:cNvPr>
          <p:cNvSpPr/>
          <p:nvPr/>
        </p:nvSpPr>
        <p:spPr>
          <a:xfrm>
            <a:off x="383240" y="277936"/>
            <a:ext cx="11425519" cy="369332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F55E6-246F-42AF-860E-64F66CA9BFAD}"/>
              </a:ext>
            </a:extLst>
          </p:cNvPr>
          <p:cNvSpPr txBox="1"/>
          <p:nvPr/>
        </p:nvSpPr>
        <p:spPr>
          <a:xfrm>
            <a:off x="636494" y="277936"/>
            <a:ext cx="23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0D30C4-CB97-412D-A338-8B95DD29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28" y="1061380"/>
            <a:ext cx="4618120" cy="3139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D393B8-D4D9-451D-A5B9-276BDF9B3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28" y="773600"/>
            <a:ext cx="3391536" cy="3715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C83FEA-1D94-4C4E-977C-BF4AF7EE3D27}"/>
              </a:ext>
            </a:extLst>
          </p:cNvPr>
          <p:cNvSpPr txBox="1"/>
          <p:nvPr/>
        </p:nvSpPr>
        <p:spPr>
          <a:xfrm>
            <a:off x="2303928" y="4652682"/>
            <a:ext cx="8462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3D </a:t>
            </a:r>
            <a:r>
              <a:rPr lang="ko-KR" altLang="en-US" sz="2400" b="1" dirty="0"/>
              <a:t>시뮬레이션 탈출게임으로 맵 안에서 따라오는 </a:t>
            </a:r>
            <a:r>
              <a:rPr lang="en-US" altLang="ko-KR" sz="2400" b="1" dirty="0"/>
              <a:t>AI</a:t>
            </a:r>
            <a:r>
              <a:rPr lang="ko-KR" altLang="en-US" sz="2400" b="1" dirty="0"/>
              <a:t>임포스터를 피해 제한시간을 버티면 탈출할 수 있습니다</a:t>
            </a:r>
            <a:r>
              <a:rPr lang="en-US" altLang="ko-KR" sz="2400" b="1" dirty="0"/>
              <a:t>.</a:t>
            </a:r>
          </a:p>
          <a:p>
            <a:r>
              <a:rPr lang="ko-KR" altLang="en-US" sz="2400" b="1" dirty="0"/>
              <a:t>또한 </a:t>
            </a:r>
            <a:r>
              <a:rPr lang="ko-KR" altLang="en-US" sz="2400" b="1" dirty="0" err="1"/>
              <a:t>어몽어스에</a:t>
            </a:r>
            <a:r>
              <a:rPr lang="ko-KR" altLang="en-US" sz="2400" b="1" dirty="0"/>
              <a:t> 나오는 </a:t>
            </a:r>
            <a:r>
              <a:rPr lang="ko-KR" altLang="en-US" sz="2400" b="1" dirty="0" err="1"/>
              <a:t>여러요소들을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체험할수있습니다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(ex)</a:t>
            </a:r>
            <a:r>
              <a:rPr lang="ko-KR" altLang="en-US" sz="2400" b="1" dirty="0"/>
              <a:t>사보타지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벤트 </a:t>
            </a:r>
          </a:p>
        </p:txBody>
      </p:sp>
    </p:spTree>
    <p:extLst>
      <p:ext uri="{BB962C8B-B14F-4D97-AF65-F5344CB8AC3E}">
        <p14:creationId xmlns:p14="http://schemas.microsoft.com/office/powerpoint/2010/main" val="57163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145E86-6B1E-41AA-A77F-FFE3C1BCF87D}"/>
              </a:ext>
            </a:extLst>
          </p:cNvPr>
          <p:cNvSpPr/>
          <p:nvPr/>
        </p:nvSpPr>
        <p:spPr>
          <a:xfrm>
            <a:off x="383240" y="277936"/>
            <a:ext cx="11425519" cy="369332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F55E6-246F-42AF-860E-64F66CA9BFAD}"/>
              </a:ext>
            </a:extLst>
          </p:cNvPr>
          <p:cNvSpPr txBox="1"/>
          <p:nvPr/>
        </p:nvSpPr>
        <p:spPr>
          <a:xfrm>
            <a:off x="636494" y="277936"/>
            <a:ext cx="23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소개</a:t>
            </a:r>
          </a:p>
        </p:txBody>
      </p:sp>
      <p:pic>
        <p:nvPicPr>
          <p:cNvPr id="5" name="그림 4" descr="실내, 파란색이(가) 표시된 사진&#10;&#10;자동 생성된 설명">
            <a:extLst>
              <a:ext uri="{FF2B5EF4-FFF2-40B4-BE49-F238E27FC236}">
                <a16:creationId xmlns:a16="http://schemas.microsoft.com/office/drawing/2014/main" id="{6356755C-25D8-4125-8AF9-0CC7095C4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02" y="3612401"/>
            <a:ext cx="3731561" cy="2594879"/>
          </a:xfrm>
          <a:prstGeom prst="rect">
            <a:avLst/>
          </a:prstGeom>
        </p:spPr>
      </p:pic>
      <p:pic>
        <p:nvPicPr>
          <p:cNvPr id="7" name="그림 6" descr="옥외설치물이(가) 표시된 사진&#10;&#10;자동 생성된 설명">
            <a:extLst>
              <a:ext uri="{FF2B5EF4-FFF2-40B4-BE49-F238E27FC236}">
                <a16:creationId xmlns:a16="http://schemas.microsoft.com/office/drawing/2014/main" id="{35483457-E314-4586-A7B7-9789B381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659" y="830670"/>
            <a:ext cx="3731561" cy="2593614"/>
          </a:xfrm>
          <a:prstGeom prst="rect">
            <a:avLst/>
          </a:prstGeom>
        </p:spPr>
      </p:pic>
      <p:pic>
        <p:nvPicPr>
          <p:cNvPr id="9" name="그림 8" descr="실내이(가) 표시된 사진&#10;&#10;자동 생성된 설명">
            <a:extLst>
              <a:ext uri="{FF2B5EF4-FFF2-40B4-BE49-F238E27FC236}">
                <a16:creationId xmlns:a16="http://schemas.microsoft.com/office/drawing/2014/main" id="{A62731A1-93E2-46EA-8964-B3726A097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06" y="3617117"/>
            <a:ext cx="3731558" cy="25948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D9978D-351B-40A4-867B-C741A5F43C34}"/>
              </a:ext>
            </a:extLst>
          </p:cNvPr>
          <p:cNvSpPr txBox="1"/>
          <p:nvPr/>
        </p:nvSpPr>
        <p:spPr>
          <a:xfrm>
            <a:off x="5190566" y="5837948"/>
            <a:ext cx="71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 err="1"/>
              <a:t>인게임</a:t>
            </a:r>
            <a:r>
              <a:rPr lang="ko-KR" altLang="en-US" b="1" dirty="0"/>
              <a:t> 화면</a:t>
            </a:r>
            <a:r>
              <a:rPr lang="en-US" altLang="ko-KR" b="1" dirty="0"/>
              <a:t>&gt;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890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145E86-6B1E-41AA-A77F-FFE3C1BCF87D}"/>
              </a:ext>
            </a:extLst>
          </p:cNvPr>
          <p:cNvSpPr/>
          <p:nvPr/>
        </p:nvSpPr>
        <p:spPr>
          <a:xfrm>
            <a:off x="383240" y="277936"/>
            <a:ext cx="11425519" cy="369332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F55E6-246F-42AF-860E-64F66CA9BFAD}"/>
              </a:ext>
            </a:extLst>
          </p:cNvPr>
          <p:cNvSpPr txBox="1"/>
          <p:nvPr/>
        </p:nvSpPr>
        <p:spPr>
          <a:xfrm>
            <a:off x="636494" y="277936"/>
            <a:ext cx="23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프로그램 소개</a:t>
            </a:r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216071B-AFEA-44CC-93A2-D7572EE0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69" y="3661522"/>
            <a:ext cx="2143125" cy="21336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4E5D532-D5D3-4B1D-B2D2-648735F8B8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7363" b="10048"/>
          <a:stretch/>
        </p:blipFill>
        <p:spPr>
          <a:xfrm>
            <a:off x="1035631" y="1062878"/>
            <a:ext cx="2421203" cy="2256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9FB558-AF83-4CE2-87D5-67515B8978A2}"/>
              </a:ext>
            </a:extLst>
          </p:cNvPr>
          <p:cNvSpPr txBox="1"/>
          <p:nvPr/>
        </p:nvSpPr>
        <p:spPr>
          <a:xfrm>
            <a:off x="3778879" y="1606958"/>
            <a:ext cx="782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3D </a:t>
            </a:r>
            <a:r>
              <a:rPr lang="ko-KR" altLang="en-US" sz="2800" b="1"/>
              <a:t>픽킹을 구현하여 벤트를 픽킹하면 </a:t>
            </a:r>
            <a:r>
              <a:rPr lang="ko-KR" altLang="en-US" sz="2800" b="1" dirty="0"/>
              <a:t>벤트를 통한 이동이 가능합니다</a:t>
            </a:r>
            <a:r>
              <a:rPr lang="en-US" altLang="ko-KR" sz="2800" b="1"/>
              <a:t>.</a:t>
            </a:r>
            <a:r>
              <a:rPr lang="ko-KR" altLang="en-US" sz="2800" b="1"/>
              <a:t> </a:t>
            </a:r>
            <a:endParaRPr lang="ko-KR" altLang="en-US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7322F-E4CA-4590-BC29-52B5F2CE205A}"/>
              </a:ext>
            </a:extLst>
          </p:cNvPr>
          <p:cNvSpPr txBox="1"/>
          <p:nvPr/>
        </p:nvSpPr>
        <p:spPr>
          <a:xfrm>
            <a:off x="3778879" y="3819882"/>
            <a:ext cx="7827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단축키를 통해 사보타지를 껐다켰다 할수있습니다</a:t>
            </a:r>
            <a:r>
              <a:rPr lang="en-US" altLang="ko-KR" sz="2800" b="1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789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145E86-6B1E-41AA-A77F-FFE3C1BCF87D}"/>
              </a:ext>
            </a:extLst>
          </p:cNvPr>
          <p:cNvSpPr/>
          <p:nvPr/>
        </p:nvSpPr>
        <p:spPr>
          <a:xfrm>
            <a:off x="383240" y="277936"/>
            <a:ext cx="11425519" cy="369332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F55E6-246F-42AF-860E-64F66CA9BFAD}"/>
              </a:ext>
            </a:extLst>
          </p:cNvPr>
          <p:cNvSpPr txBox="1"/>
          <p:nvPr/>
        </p:nvSpPr>
        <p:spPr>
          <a:xfrm>
            <a:off x="636494" y="277936"/>
            <a:ext cx="23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조작법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4493B6-2A1B-40DA-8AB1-6953490B0941}"/>
              </a:ext>
            </a:extLst>
          </p:cNvPr>
          <p:cNvSpPr/>
          <p:nvPr/>
        </p:nvSpPr>
        <p:spPr>
          <a:xfrm>
            <a:off x="2161969" y="2492064"/>
            <a:ext cx="664234" cy="5262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A9AEF48-2260-4049-A890-12704A3A13FD}"/>
              </a:ext>
            </a:extLst>
          </p:cNvPr>
          <p:cNvCxnSpPr/>
          <p:nvPr/>
        </p:nvCxnSpPr>
        <p:spPr>
          <a:xfrm>
            <a:off x="2758629" y="25316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B823DA6-23C0-411E-BB6D-8EF46DFDFE70}"/>
              </a:ext>
            </a:extLst>
          </p:cNvPr>
          <p:cNvCxnSpPr>
            <a:cxnSpLocks/>
          </p:cNvCxnSpPr>
          <p:nvPr/>
        </p:nvCxnSpPr>
        <p:spPr>
          <a:xfrm>
            <a:off x="2222354" y="2531601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DE5E467-9D82-4DEC-8538-EDD4B8272688}"/>
              </a:ext>
            </a:extLst>
          </p:cNvPr>
          <p:cNvCxnSpPr>
            <a:cxnSpLocks/>
          </p:cNvCxnSpPr>
          <p:nvPr/>
        </p:nvCxnSpPr>
        <p:spPr>
          <a:xfrm flipH="1">
            <a:off x="2222354" y="2531601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B63D9F-43FD-4B34-AEF8-61027C8B9475}"/>
              </a:ext>
            </a:extLst>
          </p:cNvPr>
          <p:cNvSpPr/>
          <p:nvPr/>
        </p:nvSpPr>
        <p:spPr>
          <a:xfrm>
            <a:off x="2229543" y="2531601"/>
            <a:ext cx="529086" cy="4471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ko-KR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3F55A7-8D45-4B59-9240-2CCA3F89D6D3}"/>
              </a:ext>
            </a:extLst>
          </p:cNvPr>
          <p:cNvSpPr/>
          <p:nvPr/>
        </p:nvSpPr>
        <p:spPr>
          <a:xfrm>
            <a:off x="3506251" y="2492064"/>
            <a:ext cx="664234" cy="5262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861E1B-5C85-4815-AB08-DF29C392C5DA}"/>
              </a:ext>
            </a:extLst>
          </p:cNvPr>
          <p:cNvCxnSpPr/>
          <p:nvPr/>
        </p:nvCxnSpPr>
        <p:spPr>
          <a:xfrm>
            <a:off x="4102911" y="25316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A036B18-E15A-4279-9C49-758175512F58}"/>
              </a:ext>
            </a:extLst>
          </p:cNvPr>
          <p:cNvCxnSpPr>
            <a:cxnSpLocks/>
          </p:cNvCxnSpPr>
          <p:nvPr/>
        </p:nvCxnSpPr>
        <p:spPr>
          <a:xfrm>
            <a:off x="3566636" y="2531601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876E72F-264C-41E1-9656-CF7237777FCA}"/>
              </a:ext>
            </a:extLst>
          </p:cNvPr>
          <p:cNvCxnSpPr>
            <a:cxnSpLocks/>
          </p:cNvCxnSpPr>
          <p:nvPr/>
        </p:nvCxnSpPr>
        <p:spPr>
          <a:xfrm flipH="1">
            <a:off x="3566636" y="2531601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E5E683-B0B4-48EA-9F27-4350D5E69DE4}"/>
              </a:ext>
            </a:extLst>
          </p:cNvPr>
          <p:cNvSpPr/>
          <p:nvPr/>
        </p:nvSpPr>
        <p:spPr>
          <a:xfrm>
            <a:off x="3573825" y="2531601"/>
            <a:ext cx="529086" cy="4471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B20ED7-B878-4225-B3D9-2A069875087E}"/>
              </a:ext>
            </a:extLst>
          </p:cNvPr>
          <p:cNvSpPr/>
          <p:nvPr/>
        </p:nvSpPr>
        <p:spPr>
          <a:xfrm>
            <a:off x="2834828" y="2492064"/>
            <a:ext cx="664234" cy="5262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B8B8A4-9F9C-4A08-BC64-99826E58D83C}"/>
              </a:ext>
            </a:extLst>
          </p:cNvPr>
          <p:cNvCxnSpPr/>
          <p:nvPr/>
        </p:nvCxnSpPr>
        <p:spPr>
          <a:xfrm>
            <a:off x="3431488" y="253160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155EAF-E75D-4D88-843C-2A6815C1A8EC}"/>
              </a:ext>
            </a:extLst>
          </p:cNvPr>
          <p:cNvCxnSpPr>
            <a:cxnSpLocks/>
          </p:cNvCxnSpPr>
          <p:nvPr/>
        </p:nvCxnSpPr>
        <p:spPr>
          <a:xfrm>
            <a:off x="2895213" y="2531601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32EB08-0103-4539-B8B5-7B3778474D8B}"/>
              </a:ext>
            </a:extLst>
          </p:cNvPr>
          <p:cNvCxnSpPr>
            <a:cxnSpLocks/>
          </p:cNvCxnSpPr>
          <p:nvPr/>
        </p:nvCxnSpPr>
        <p:spPr>
          <a:xfrm flipH="1">
            <a:off x="2895213" y="2531601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30CB86B-078B-4C5A-B28F-AFF2877CCFAB}"/>
              </a:ext>
            </a:extLst>
          </p:cNvPr>
          <p:cNvSpPr/>
          <p:nvPr/>
        </p:nvSpPr>
        <p:spPr>
          <a:xfrm>
            <a:off x="2902402" y="2531601"/>
            <a:ext cx="529086" cy="4471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endParaRPr lang="ko-KR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161BA10-D36D-49B1-8AAC-DE75D8488E03}"/>
              </a:ext>
            </a:extLst>
          </p:cNvPr>
          <p:cNvSpPr/>
          <p:nvPr/>
        </p:nvSpPr>
        <p:spPr>
          <a:xfrm>
            <a:off x="2834828" y="1965852"/>
            <a:ext cx="664234" cy="5262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E11F7EA-B741-4A9D-BAB6-A91DF726B4BA}"/>
              </a:ext>
            </a:extLst>
          </p:cNvPr>
          <p:cNvCxnSpPr/>
          <p:nvPr/>
        </p:nvCxnSpPr>
        <p:spPr>
          <a:xfrm>
            <a:off x="3431488" y="20053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46BFB1A-4474-4FBE-8D37-7AE3F73B1FA9}"/>
              </a:ext>
            </a:extLst>
          </p:cNvPr>
          <p:cNvCxnSpPr>
            <a:cxnSpLocks/>
          </p:cNvCxnSpPr>
          <p:nvPr/>
        </p:nvCxnSpPr>
        <p:spPr>
          <a:xfrm>
            <a:off x="2895213" y="2005389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3A60F3A-84D5-4F03-B2DF-282A1D937198}"/>
              </a:ext>
            </a:extLst>
          </p:cNvPr>
          <p:cNvCxnSpPr>
            <a:cxnSpLocks/>
          </p:cNvCxnSpPr>
          <p:nvPr/>
        </p:nvCxnSpPr>
        <p:spPr>
          <a:xfrm flipH="1">
            <a:off x="2895213" y="2005389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68307A1-AB02-4DCB-9E6D-19F6F83D7AC6}"/>
              </a:ext>
            </a:extLst>
          </p:cNvPr>
          <p:cNvSpPr/>
          <p:nvPr/>
        </p:nvSpPr>
        <p:spPr>
          <a:xfrm>
            <a:off x="2902402" y="2005389"/>
            <a:ext cx="529086" cy="4471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endParaRPr lang="ko-KR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AF17FE0-17D8-4E31-AACC-6ED23A907911}"/>
              </a:ext>
            </a:extLst>
          </p:cNvPr>
          <p:cNvSpPr/>
          <p:nvPr/>
        </p:nvSpPr>
        <p:spPr>
          <a:xfrm>
            <a:off x="4810275" y="2075572"/>
            <a:ext cx="664234" cy="5262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635CE9F-A1C0-468C-AD78-15D402CD2A42}"/>
              </a:ext>
            </a:extLst>
          </p:cNvPr>
          <p:cNvCxnSpPr>
            <a:cxnSpLocks/>
          </p:cNvCxnSpPr>
          <p:nvPr/>
        </p:nvCxnSpPr>
        <p:spPr>
          <a:xfrm>
            <a:off x="5406935" y="21151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DFF344D-D0B1-4367-A8F5-21A84628D866}"/>
              </a:ext>
            </a:extLst>
          </p:cNvPr>
          <p:cNvCxnSpPr>
            <a:cxnSpLocks/>
          </p:cNvCxnSpPr>
          <p:nvPr/>
        </p:nvCxnSpPr>
        <p:spPr>
          <a:xfrm>
            <a:off x="4870660" y="2115109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EC7A3BB-1973-413F-8B8C-04FCE23B978B}"/>
              </a:ext>
            </a:extLst>
          </p:cNvPr>
          <p:cNvCxnSpPr>
            <a:cxnSpLocks/>
          </p:cNvCxnSpPr>
          <p:nvPr/>
        </p:nvCxnSpPr>
        <p:spPr>
          <a:xfrm flipH="1">
            <a:off x="4870660" y="2115109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87B291-E684-41C7-BD1F-3E6CF0C373AF}"/>
              </a:ext>
            </a:extLst>
          </p:cNvPr>
          <p:cNvSpPr/>
          <p:nvPr/>
        </p:nvSpPr>
        <p:spPr>
          <a:xfrm>
            <a:off x="4877849" y="2115109"/>
            <a:ext cx="529086" cy="4471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EFCC212-877D-48BC-8E76-1016245040F7}"/>
              </a:ext>
            </a:extLst>
          </p:cNvPr>
          <p:cNvCxnSpPr>
            <a:cxnSpLocks/>
          </p:cNvCxnSpPr>
          <p:nvPr/>
        </p:nvCxnSpPr>
        <p:spPr>
          <a:xfrm>
            <a:off x="5594229" y="45388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0B6F53-172D-4703-A842-0D7884CC5170}"/>
              </a:ext>
            </a:extLst>
          </p:cNvPr>
          <p:cNvSpPr/>
          <p:nvPr/>
        </p:nvSpPr>
        <p:spPr>
          <a:xfrm>
            <a:off x="4369026" y="4159308"/>
            <a:ext cx="3453947" cy="4471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>
                    <a:lumMod val="95000"/>
                    <a:lumOff val="5000"/>
                  </a:schemeClr>
                </a:solidFill>
              </a:rPr>
              <a:t>SPACE</a:t>
            </a:r>
            <a:endParaRPr lang="ko-KR" alt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B5F03D-72F0-43A3-9E3A-6E5E230518F0}"/>
              </a:ext>
            </a:extLst>
          </p:cNvPr>
          <p:cNvSpPr txBox="1"/>
          <p:nvPr/>
        </p:nvSpPr>
        <p:spPr>
          <a:xfrm>
            <a:off x="2800322" y="1466717"/>
            <a:ext cx="139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객체 이동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C06484-149A-4BC4-AF77-64EC265A6905}"/>
              </a:ext>
            </a:extLst>
          </p:cNvPr>
          <p:cNvSpPr txBox="1"/>
          <p:nvPr/>
        </p:nvSpPr>
        <p:spPr>
          <a:xfrm>
            <a:off x="5844738" y="3847332"/>
            <a:ext cx="139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점프</a:t>
            </a:r>
            <a:endParaRPr lang="ko-KR" altLang="en-US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00965E-99B1-4FDD-A800-DB951CB55EC3}"/>
              </a:ext>
            </a:extLst>
          </p:cNvPr>
          <p:cNvSpPr txBox="1"/>
          <p:nvPr/>
        </p:nvSpPr>
        <p:spPr>
          <a:xfrm>
            <a:off x="8785674" y="1887466"/>
            <a:ext cx="23535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마우스 좌 </a:t>
            </a:r>
            <a:r>
              <a:rPr lang="ko-KR" altLang="en-US" sz="1100" b="1" dirty="0" err="1"/>
              <a:t>클릭후</a:t>
            </a:r>
            <a:r>
              <a:rPr lang="ko-KR" altLang="en-US" sz="1100" b="1" dirty="0"/>
              <a:t> 이동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시점변환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59138B-2AF7-49C8-83EC-21A05AF57FF5}"/>
              </a:ext>
            </a:extLst>
          </p:cNvPr>
          <p:cNvSpPr txBox="1"/>
          <p:nvPr/>
        </p:nvSpPr>
        <p:spPr>
          <a:xfrm>
            <a:off x="7365517" y="2553393"/>
            <a:ext cx="1787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좌 클릭</a:t>
            </a:r>
            <a:r>
              <a:rPr lang="en-US" altLang="ko-KR" sz="1100" b="1" dirty="0"/>
              <a:t>down: </a:t>
            </a:r>
            <a:r>
              <a:rPr lang="ko-KR" altLang="en-US" sz="1100" b="1" dirty="0"/>
              <a:t>물체 </a:t>
            </a:r>
            <a:r>
              <a:rPr lang="ko-KR" altLang="en-US" sz="1100" b="1" dirty="0" err="1"/>
              <a:t>피킹</a:t>
            </a:r>
            <a:endParaRPr lang="ko-KR" altLang="en-US" sz="1100" b="1" dirty="0"/>
          </a:p>
        </p:txBody>
      </p:sp>
      <p:pic>
        <p:nvPicPr>
          <p:cNvPr id="45" name="그래픽 44" descr="쥐 단색으로 채워진">
            <a:extLst>
              <a:ext uri="{FF2B5EF4-FFF2-40B4-BE49-F238E27FC236}">
                <a16:creationId xmlns:a16="http://schemas.microsoft.com/office/drawing/2014/main" id="{49CD9A4F-03B3-442C-960C-0B6A01AE6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3657" y="2394269"/>
            <a:ext cx="914400" cy="914400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ACF7FD2-7C7E-442A-AA0B-3408164CD1F4}"/>
              </a:ext>
            </a:extLst>
          </p:cNvPr>
          <p:cNvSpPr/>
          <p:nvPr/>
        </p:nvSpPr>
        <p:spPr>
          <a:xfrm>
            <a:off x="6020746" y="2075572"/>
            <a:ext cx="664234" cy="5262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EDE407C-1FF8-4904-A59B-DB9B6F7ECCE1}"/>
              </a:ext>
            </a:extLst>
          </p:cNvPr>
          <p:cNvCxnSpPr>
            <a:cxnSpLocks/>
          </p:cNvCxnSpPr>
          <p:nvPr/>
        </p:nvCxnSpPr>
        <p:spPr>
          <a:xfrm>
            <a:off x="6617406" y="211510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A61A94D-2F5B-4AA4-98CF-1C685489BFF3}"/>
              </a:ext>
            </a:extLst>
          </p:cNvPr>
          <p:cNvCxnSpPr>
            <a:cxnSpLocks/>
          </p:cNvCxnSpPr>
          <p:nvPr/>
        </p:nvCxnSpPr>
        <p:spPr>
          <a:xfrm>
            <a:off x="6081131" y="2115109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FF0F53-383E-4F04-8680-B97BAED20ACB}"/>
              </a:ext>
            </a:extLst>
          </p:cNvPr>
          <p:cNvCxnSpPr>
            <a:cxnSpLocks/>
          </p:cNvCxnSpPr>
          <p:nvPr/>
        </p:nvCxnSpPr>
        <p:spPr>
          <a:xfrm flipH="1">
            <a:off x="6081131" y="2115109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589DC36-4AE8-49FE-ABEC-AF498D1CBE78}"/>
              </a:ext>
            </a:extLst>
          </p:cNvPr>
          <p:cNvSpPr/>
          <p:nvPr/>
        </p:nvSpPr>
        <p:spPr>
          <a:xfrm>
            <a:off x="6088320" y="2115109"/>
            <a:ext cx="529086" cy="4471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6437B1-CAE3-424F-A70D-F4D7E380F61B}"/>
              </a:ext>
            </a:extLst>
          </p:cNvPr>
          <p:cNvSpPr txBox="1"/>
          <p:nvPr/>
        </p:nvSpPr>
        <p:spPr>
          <a:xfrm>
            <a:off x="4745576" y="1593361"/>
            <a:ext cx="139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산소 차단</a:t>
            </a:r>
            <a:r>
              <a:rPr lang="en-US" altLang="ko-KR" sz="1100" b="1"/>
              <a:t>on/off</a:t>
            </a:r>
            <a:r>
              <a:rPr lang="ko-KR" altLang="en-US" sz="1100" b="1"/>
              <a:t>  </a:t>
            </a:r>
            <a:endParaRPr lang="ko-KR" altLang="en-US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87FBA6-CA99-4209-9345-87E33C6D3584}"/>
              </a:ext>
            </a:extLst>
          </p:cNvPr>
          <p:cNvSpPr txBox="1"/>
          <p:nvPr/>
        </p:nvSpPr>
        <p:spPr>
          <a:xfrm>
            <a:off x="5986240" y="1572909"/>
            <a:ext cx="139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전기 차단</a:t>
            </a:r>
            <a:r>
              <a:rPr lang="en-US" altLang="ko-KR" sz="1100" b="1"/>
              <a:t> on/off</a:t>
            </a:r>
            <a:r>
              <a:rPr lang="ko-KR" altLang="en-US" sz="1100" b="1"/>
              <a:t>   </a:t>
            </a:r>
            <a:endParaRPr lang="ko-KR" altLang="en-US" sz="11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AE3ED34-7D9F-4052-B6AB-7BAC98E9B470}"/>
              </a:ext>
            </a:extLst>
          </p:cNvPr>
          <p:cNvSpPr/>
          <p:nvPr/>
        </p:nvSpPr>
        <p:spPr>
          <a:xfrm>
            <a:off x="1297327" y="4069405"/>
            <a:ext cx="664234" cy="52621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38D8FBE-D267-4D34-BC97-0ED4F5DF7DB8}"/>
              </a:ext>
            </a:extLst>
          </p:cNvPr>
          <p:cNvCxnSpPr>
            <a:cxnSpLocks/>
          </p:cNvCxnSpPr>
          <p:nvPr/>
        </p:nvCxnSpPr>
        <p:spPr>
          <a:xfrm>
            <a:off x="1893987" y="41089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5751031-7861-40A1-A7DD-9A86AB5CBBDA}"/>
              </a:ext>
            </a:extLst>
          </p:cNvPr>
          <p:cNvCxnSpPr>
            <a:cxnSpLocks/>
          </p:cNvCxnSpPr>
          <p:nvPr/>
        </p:nvCxnSpPr>
        <p:spPr>
          <a:xfrm>
            <a:off x="1357712" y="4108942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CAED27E-33C0-463A-8F27-38190BBFABD7}"/>
              </a:ext>
            </a:extLst>
          </p:cNvPr>
          <p:cNvCxnSpPr>
            <a:cxnSpLocks/>
          </p:cNvCxnSpPr>
          <p:nvPr/>
        </p:nvCxnSpPr>
        <p:spPr>
          <a:xfrm flipH="1">
            <a:off x="1357712" y="4108942"/>
            <a:ext cx="573656" cy="447136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81FAFB4-A4ED-418A-9AD3-AD6ED57300FC}"/>
              </a:ext>
            </a:extLst>
          </p:cNvPr>
          <p:cNvSpPr/>
          <p:nvPr/>
        </p:nvSpPr>
        <p:spPr>
          <a:xfrm>
            <a:off x="1364901" y="4108942"/>
            <a:ext cx="529086" cy="44713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AEDA8D-3A5F-44C0-8405-E34EFF9E5E86}"/>
              </a:ext>
            </a:extLst>
          </p:cNvPr>
          <p:cNvSpPr txBox="1"/>
          <p:nvPr/>
        </p:nvSpPr>
        <p:spPr>
          <a:xfrm>
            <a:off x="1262821" y="3610773"/>
            <a:ext cx="13974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일시중지  </a:t>
            </a:r>
          </a:p>
        </p:txBody>
      </p:sp>
    </p:spTree>
    <p:extLst>
      <p:ext uri="{BB962C8B-B14F-4D97-AF65-F5344CB8AC3E}">
        <p14:creationId xmlns:p14="http://schemas.microsoft.com/office/powerpoint/2010/main" val="475757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145E86-6B1E-41AA-A77F-FFE3C1BCF87D}"/>
              </a:ext>
            </a:extLst>
          </p:cNvPr>
          <p:cNvSpPr/>
          <p:nvPr/>
        </p:nvSpPr>
        <p:spPr>
          <a:xfrm>
            <a:off x="383240" y="277936"/>
            <a:ext cx="11425519" cy="369332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F55E6-246F-42AF-860E-64F66CA9BFAD}"/>
              </a:ext>
            </a:extLst>
          </p:cNvPr>
          <p:cNvSpPr txBox="1"/>
          <p:nvPr/>
        </p:nvSpPr>
        <p:spPr>
          <a:xfrm>
            <a:off x="636494" y="277936"/>
            <a:ext cx="233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시연</a:t>
            </a:r>
          </a:p>
        </p:txBody>
      </p:sp>
    </p:spTree>
    <p:extLst>
      <p:ext uri="{BB962C8B-B14F-4D97-AF65-F5344CB8AC3E}">
        <p14:creationId xmlns:p14="http://schemas.microsoft.com/office/powerpoint/2010/main" val="208720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5C95B1-805F-4BC9-A918-9AF79404A788}"/>
              </a:ext>
            </a:extLst>
          </p:cNvPr>
          <p:cNvSpPr txBox="1"/>
          <p:nvPr/>
        </p:nvSpPr>
        <p:spPr>
          <a:xfrm>
            <a:off x="5252196" y="3020230"/>
            <a:ext cx="156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감사합니다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4FFE6E-172B-433D-996D-C12B9861331D}"/>
              </a:ext>
            </a:extLst>
          </p:cNvPr>
          <p:cNvSpPr/>
          <p:nvPr/>
        </p:nvSpPr>
        <p:spPr>
          <a:xfrm>
            <a:off x="5152463" y="2716335"/>
            <a:ext cx="1562101" cy="977123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6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조성택(2018182038)</dc:creator>
  <cp:lastModifiedBy>조성택(2018182038)</cp:lastModifiedBy>
  <cp:revision>3</cp:revision>
  <dcterms:created xsi:type="dcterms:W3CDTF">2021-12-14T12:41:32Z</dcterms:created>
  <dcterms:modified xsi:type="dcterms:W3CDTF">2021-12-14T22:03:45Z</dcterms:modified>
</cp:coreProperties>
</file>