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816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8381E-C118-4A6A-A599-80E2E0613FA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</dgm:pt>
    <dgm:pt modelId="{C783B97B-7100-498C-8A8D-305967FCFBA3}">
      <dgm:prSet phldrT="[Text]"/>
      <dgm:spPr/>
      <dgm:t>
        <a:bodyPr/>
        <a:lstStyle/>
        <a:p>
          <a:r>
            <a:rPr lang="en-US" dirty="0"/>
            <a:t>Buy or Sell Information in a </a:t>
          </a:r>
          <a:r>
            <a:rPr lang="en-US" dirty="0" err="1"/>
            <a:t>gmail</a:t>
          </a:r>
          <a:endParaRPr lang="en-US" dirty="0"/>
        </a:p>
      </dgm:t>
    </dgm:pt>
    <dgm:pt modelId="{7A069C7C-EA90-4124-AB19-2462D4AD079D}" type="parTrans" cxnId="{479122BD-7F3B-4254-A90C-8AB7AFF7C0BE}">
      <dgm:prSet/>
      <dgm:spPr/>
      <dgm:t>
        <a:bodyPr/>
        <a:lstStyle/>
        <a:p>
          <a:endParaRPr lang="en-US"/>
        </a:p>
      </dgm:t>
    </dgm:pt>
    <dgm:pt modelId="{76110277-717A-488C-A6F4-BECE324CFC5A}" type="sibTrans" cxnId="{479122BD-7F3B-4254-A90C-8AB7AFF7C0BE}">
      <dgm:prSet/>
      <dgm:spPr/>
      <dgm:t>
        <a:bodyPr/>
        <a:lstStyle/>
        <a:p>
          <a:endParaRPr lang="en-US"/>
        </a:p>
      </dgm:t>
    </dgm:pt>
    <dgm:pt modelId="{14ADD2CE-7FF6-46DF-AFD0-35E0ED002935}">
      <dgm:prSet phldrT="[Text]"/>
      <dgm:spPr/>
      <dgm:t>
        <a:bodyPr/>
        <a:lstStyle/>
        <a:p>
          <a:r>
            <a:rPr lang="en-US" dirty="0"/>
            <a:t>A python program to read the information form </a:t>
          </a:r>
          <a:r>
            <a:rPr lang="en-US" dirty="0" err="1"/>
            <a:t>gmail</a:t>
          </a:r>
          <a:endParaRPr lang="en-US" dirty="0"/>
        </a:p>
      </dgm:t>
    </dgm:pt>
    <dgm:pt modelId="{1DB59119-4F83-4237-968C-DA2BC1A13F02}" type="parTrans" cxnId="{53144393-F621-49EA-A5E6-38315DE6B349}">
      <dgm:prSet/>
      <dgm:spPr/>
      <dgm:t>
        <a:bodyPr/>
        <a:lstStyle/>
        <a:p>
          <a:endParaRPr lang="en-US"/>
        </a:p>
      </dgm:t>
    </dgm:pt>
    <dgm:pt modelId="{F9D95E34-706D-41A9-B7B1-394308247825}" type="sibTrans" cxnId="{53144393-F621-49EA-A5E6-38315DE6B349}">
      <dgm:prSet/>
      <dgm:spPr/>
      <dgm:t>
        <a:bodyPr/>
        <a:lstStyle/>
        <a:p>
          <a:endParaRPr lang="en-US"/>
        </a:p>
      </dgm:t>
    </dgm:pt>
    <dgm:pt modelId="{71FB9B78-EFF3-4126-8238-0F3F996B6226}">
      <dgm:prSet phldrT="[Text]"/>
      <dgm:spPr/>
      <dgm:t>
        <a:bodyPr/>
        <a:lstStyle/>
        <a:p>
          <a:r>
            <a:rPr lang="en-US" dirty="0"/>
            <a:t>A python program to execute buy and sell automatically in Alpaca API trading</a:t>
          </a:r>
        </a:p>
      </dgm:t>
    </dgm:pt>
    <dgm:pt modelId="{09AA8D4E-E0DE-4484-920D-539605BA8E20}" type="parTrans" cxnId="{6D618C65-068F-4DDD-9ABF-7318C086941D}">
      <dgm:prSet/>
      <dgm:spPr/>
      <dgm:t>
        <a:bodyPr/>
        <a:lstStyle/>
        <a:p>
          <a:endParaRPr lang="en-US"/>
        </a:p>
      </dgm:t>
    </dgm:pt>
    <dgm:pt modelId="{3D628DDD-A4D0-48B6-890D-F0B52933D8EE}" type="sibTrans" cxnId="{6D618C65-068F-4DDD-9ABF-7318C086941D}">
      <dgm:prSet/>
      <dgm:spPr/>
      <dgm:t>
        <a:bodyPr/>
        <a:lstStyle/>
        <a:p>
          <a:endParaRPr lang="en-US"/>
        </a:p>
      </dgm:t>
    </dgm:pt>
    <dgm:pt modelId="{8ECD1565-692A-41E2-A20F-9BFF371C9904}" type="pres">
      <dgm:prSet presAssocID="{B318381E-C118-4A6A-A599-80E2E0613FA8}" presName="Name0" presStyleCnt="0">
        <dgm:presLayoutVars>
          <dgm:dir/>
          <dgm:animLvl val="lvl"/>
          <dgm:resizeHandles val="exact"/>
        </dgm:presLayoutVars>
      </dgm:prSet>
      <dgm:spPr/>
    </dgm:pt>
    <dgm:pt modelId="{E39F92ED-1CAB-4529-A0C2-E8BECADC7E9F}" type="pres">
      <dgm:prSet presAssocID="{71FB9B78-EFF3-4126-8238-0F3F996B6226}" presName="boxAndChildren" presStyleCnt="0"/>
      <dgm:spPr/>
    </dgm:pt>
    <dgm:pt modelId="{0D61DE6D-FA11-4EE8-9AD7-E78AB6239C3C}" type="pres">
      <dgm:prSet presAssocID="{71FB9B78-EFF3-4126-8238-0F3F996B6226}" presName="parentTextBox" presStyleLbl="node1" presStyleIdx="0" presStyleCnt="3"/>
      <dgm:spPr/>
    </dgm:pt>
    <dgm:pt modelId="{6BD7A4BE-E028-4CEB-9E48-7B1F83AB1A06}" type="pres">
      <dgm:prSet presAssocID="{F9D95E34-706D-41A9-B7B1-394308247825}" presName="sp" presStyleCnt="0"/>
      <dgm:spPr/>
    </dgm:pt>
    <dgm:pt modelId="{0EF38936-AE1B-40E8-B1DC-0EC677675DC0}" type="pres">
      <dgm:prSet presAssocID="{14ADD2CE-7FF6-46DF-AFD0-35E0ED002935}" presName="arrowAndChildren" presStyleCnt="0"/>
      <dgm:spPr/>
    </dgm:pt>
    <dgm:pt modelId="{762848C1-CC63-433E-9148-99FA2DFE26C4}" type="pres">
      <dgm:prSet presAssocID="{14ADD2CE-7FF6-46DF-AFD0-35E0ED002935}" presName="parentTextArrow" presStyleLbl="node1" presStyleIdx="1" presStyleCnt="3"/>
      <dgm:spPr/>
    </dgm:pt>
    <dgm:pt modelId="{B23FFAD4-82AF-42A4-8F93-0CE870C83AD2}" type="pres">
      <dgm:prSet presAssocID="{76110277-717A-488C-A6F4-BECE324CFC5A}" presName="sp" presStyleCnt="0"/>
      <dgm:spPr/>
    </dgm:pt>
    <dgm:pt modelId="{488C60A9-18D1-4CBD-9B7A-2EF3313EABB4}" type="pres">
      <dgm:prSet presAssocID="{C783B97B-7100-498C-8A8D-305967FCFBA3}" presName="arrowAndChildren" presStyleCnt="0"/>
      <dgm:spPr/>
    </dgm:pt>
    <dgm:pt modelId="{426166CD-F8D3-4341-A2FC-5225B1B36E95}" type="pres">
      <dgm:prSet presAssocID="{C783B97B-7100-498C-8A8D-305967FCFBA3}" presName="parentTextArrow" presStyleLbl="node1" presStyleIdx="2" presStyleCnt="3"/>
      <dgm:spPr/>
    </dgm:pt>
  </dgm:ptLst>
  <dgm:cxnLst>
    <dgm:cxn modelId="{11A8533A-172B-46BA-8B85-059292860C31}" type="presOf" srcId="{C783B97B-7100-498C-8A8D-305967FCFBA3}" destId="{426166CD-F8D3-4341-A2FC-5225B1B36E95}" srcOrd="0" destOrd="0" presId="urn:microsoft.com/office/officeart/2005/8/layout/process4"/>
    <dgm:cxn modelId="{A3D8BD5E-025E-4F71-BFB9-C8A10ABEA35E}" type="presOf" srcId="{71FB9B78-EFF3-4126-8238-0F3F996B6226}" destId="{0D61DE6D-FA11-4EE8-9AD7-E78AB6239C3C}" srcOrd="0" destOrd="0" presId="urn:microsoft.com/office/officeart/2005/8/layout/process4"/>
    <dgm:cxn modelId="{6D618C65-068F-4DDD-9ABF-7318C086941D}" srcId="{B318381E-C118-4A6A-A599-80E2E0613FA8}" destId="{71FB9B78-EFF3-4126-8238-0F3F996B6226}" srcOrd="2" destOrd="0" parTransId="{09AA8D4E-E0DE-4484-920D-539605BA8E20}" sibTransId="{3D628DDD-A4D0-48B6-890D-F0B52933D8EE}"/>
    <dgm:cxn modelId="{085AEE88-CDFC-44F2-A232-AFAB52FCB0D7}" type="presOf" srcId="{14ADD2CE-7FF6-46DF-AFD0-35E0ED002935}" destId="{762848C1-CC63-433E-9148-99FA2DFE26C4}" srcOrd="0" destOrd="0" presId="urn:microsoft.com/office/officeart/2005/8/layout/process4"/>
    <dgm:cxn modelId="{53144393-F621-49EA-A5E6-38315DE6B349}" srcId="{B318381E-C118-4A6A-A599-80E2E0613FA8}" destId="{14ADD2CE-7FF6-46DF-AFD0-35E0ED002935}" srcOrd="1" destOrd="0" parTransId="{1DB59119-4F83-4237-968C-DA2BC1A13F02}" sibTransId="{F9D95E34-706D-41A9-B7B1-394308247825}"/>
    <dgm:cxn modelId="{87FF16B1-975E-463C-B90F-4900A7F40600}" type="presOf" srcId="{B318381E-C118-4A6A-A599-80E2E0613FA8}" destId="{8ECD1565-692A-41E2-A20F-9BFF371C9904}" srcOrd="0" destOrd="0" presId="urn:microsoft.com/office/officeart/2005/8/layout/process4"/>
    <dgm:cxn modelId="{479122BD-7F3B-4254-A90C-8AB7AFF7C0BE}" srcId="{B318381E-C118-4A6A-A599-80E2E0613FA8}" destId="{C783B97B-7100-498C-8A8D-305967FCFBA3}" srcOrd="0" destOrd="0" parTransId="{7A069C7C-EA90-4124-AB19-2462D4AD079D}" sibTransId="{76110277-717A-488C-A6F4-BECE324CFC5A}"/>
    <dgm:cxn modelId="{B09DD4AE-256A-4676-8CE4-4F5AF313A696}" type="presParOf" srcId="{8ECD1565-692A-41E2-A20F-9BFF371C9904}" destId="{E39F92ED-1CAB-4529-A0C2-E8BECADC7E9F}" srcOrd="0" destOrd="0" presId="urn:microsoft.com/office/officeart/2005/8/layout/process4"/>
    <dgm:cxn modelId="{3A1AB510-1D05-4F7A-9AB7-7805C906886D}" type="presParOf" srcId="{E39F92ED-1CAB-4529-A0C2-E8BECADC7E9F}" destId="{0D61DE6D-FA11-4EE8-9AD7-E78AB6239C3C}" srcOrd="0" destOrd="0" presId="urn:microsoft.com/office/officeart/2005/8/layout/process4"/>
    <dgm:cxn modelId="{5874D9D5-A7E1-4F56-A219-12D6CBE3619B}" type="presParOf" srcId="{8ECD1565-692A-41E2-A20F-9BFF371C9904}" destId="{6BD7A4BE-E028-4CEB-9E48-7B1F83AB1A06}" srcOrd="1" destOrd="0" presId="urn:microsoft.com/office/officeart/2005/8/layout/process4"/>
    <dgm:cxn modelId="{6E76F9DA-B9C7-488D-9CB1-346060AAA45A}" type="presParOf" srcId="{8ECD1565-692A-41E2-A20F-9BFF371C9904}" destId="{0EF38936-AE1B-40E8-B1DC-0EC677675DC0}" srcOrd="2" destOrd="0" presId="urn:microsoft.com/office/officeart/2005/8/layout/process4"/>
    <dgm:cxn modelId="{89B604A2-18FE-4280-B0E0-16CD2DC1952B}" type="presParOf" srcId="{0EF38936-AE1B-40E8-B1DC-0EC677675DC0}" destId="{762848C1-CC63-433E-9148-99FA2DFE26C4}" srcOrd="0" destOrd="0" presId="urn:microsoft.com/office/officeart/2005/8/layout/process4"/>
    <dgm:cxn modelId="{EC896936-2405-41CF-99C1-925447498A2B}" type="presParOf" srcId="{8ECD1565-692A-41E2-A20F-9BFF371C9904}" destId="{B23FFAD4-82AF-42A4-8F93-0CE870C83AD2}" srcOrd="3" destOrd="0" presId="urn:microsoft.com/office/officeart/2005/8/layout/process4"/>
    <dgm:cxn modelId="{8BD980C2-6FF3-4D08-AC58-87CF9083FA6C}" type="presParOf" srcId="{8ECD1565-692A-41E2-A20F-9BFF371C9904}" destId="{488C60A9-18D1-4CBD-9B7A-2EF3313EABB4}" srcOrd="4" destOrd="0" presId="urn:microsoft.com/office/officeart/2005/8/layout/process4"/>
    <dgm:cxn modelId="{F0594122-27F3-488E-88BA-5E3170BB7CA9}" type="presParOf" srcId="{488C60A9-18D1-4CBD-9B7A-2EF3313EABB4}" destId="{426166CD-F8D3-4341-A2FC-5225B1B36E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6C8BE-312F-4A77-B8F4-BFCA11267DA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9840B-AEE1-472B-8673-999B845D5CA6}">
      <dgm:prSet phldrT="[Text]"/>
      <dgm:spPr/>
      <dgm:t>
        <a:bodyPr/>
        <a:lstStyle/>
        <a:p>
          <a:r>
            <a:rPr lang="en-US" dirty="0"/>
            <a:t>I subscribe stock screening services</a:t>
          </a:r>
        </a:p>
      </dgm:t>
    </dgm:pt>
    <dgm:pt modelId="{22CABEF8-BE6B-40D2-A444-1BD788A81B2A}" type="parTrans" cxnId="{B1CA04FE-F071-490E-A76B-DB13CCE6FF7F}">
      <dgm:prSet/>
      <dgm:spPr/>
      <dgm:t>
        <a:bodyPr/>
        <a:lstStyle/>
        <a:p>
          <a:endParaRPr lang="en-US"/>
        </a:p>
      </dgm:t>
    </dgm:pt>
    <dgm:pt modelId="{1DBBFC7A-20AC-4464-9734-295CF2359291}" type="sibTrans" cxnId="{B1CA04FE-F071-490E-A76B-DB13CCE6FF7F}">
      <dgm:prSet/>
      <dgm:spPr/>
      <dgm:t>
        <a:bodyPr/>
        <a:lstStyle/>
        <a:p>
          <a:endParaRPr lang="en-US"/>
        </a:p>
      </dgm:t>
    </dgm:pt>
    <dgm:pt modelId="{6871DA95-8922-4DFB-B933-5C9ACF2DC6E5}">
      <dgm:prSet phldrT="[Text]"/>
      <dgm:spPr/>
      <dgm:t>
        <a:bodyPr/>
        <a:lstStyle/>
        <a:p>
          <a:r>
            <a:rPr lang="en-US" dirty="0"/>
            <a:t>They screen large amount of stocks and identify suitable stocks.  The send an email message with buy price, sell price and stop loss price.  I subscribe to 3 different stock screening services.  </a:t>
          </a:r>
        </a:p>
      </dgm:t>
    </dgm:pt>
    <dgm:pt modelId="{AF1B493E-C0D5-447E-8F6A-F0853EBF70A6}" type="parTrans" cxnId="{5489195C-0A67-45E6-8A42-5B1D0BBDCC57}">
      <dgm:prSet/>
      <dgm:spPr/>
      <dgm:t>
        <a:bodyPr/>
        <a:lstStyle/>
        <a:p>
          <a:endParaRPr lang="en-US"/>
        </a:p>
      </dgm:t>
    </dgm:pt>
    <dgm:pt modelId="{84D21D3A-9504-4C16-A5EB-635F21CE1D71}" type="sibTrans" cxnId="{5489195C-0A67-45E6-8A42-5B1D0BBDCC57}">
      <dgm:prSet/>
      <dgm:spPr/>
      <dgm:t>
        <a:bodyPr/>
        <a:lstStyle/>
        <a:p>
          <a:endParaRPr lang="en-US"/>
        </a:p>
      </dgm:t>
    </dgm:pt>
    <dgm:pt modelId="{06C921BD-8FA4-46A9-A48C-D3EE561B8971}">
      <dgm:prSet phldrT="[Text]"/>
      <dgm:spPr/>
      <dgm:t>
        <a:bodyPr/>
        <a:lstStyle/>
        <a:p>
          <a:r>
            <a:rPr lang="en-US" dirty="0"/>
            <a:t>I manually enter the buy or sell</a:t>
          </a:r>
        </a:p>
      </dgm:t>
    </dgm:pt>
    <dgm:pt modelId="{9E2DDC1D-3F8B-4C73-A390-CFCCBEE9843E}" type="parTrans" cxnId="{ADFBB062-1D7C-4756-98BE-E5F6A5186999}">
      <dgm:prSet/>
      <dgm:spPr/>
      <dgm:t>
        <a:bodyPr/>
        <a:lstStyle/>
        <a:p>
          <a:endParaRPr lang="en-US"/>
        </a:p>
      </dgm:t>
    </dgm:pt>
    <dgm:pt modelId="{6AEC2977-57D6-4904-957E-9A2413E71009}" type="sibTrans" cxnId="{ADFBB062-1D7C-4756-98BE-E5F6A5186999}">
      <dgm:prSet/>
      <dgm:spPr/>
      <dgm:t>
        <a:bodyPr/>
        <a:lstStyle/>
        <a:p>
          <a:endParaRPr lang="en-US"/>
        </a:p>
      </dgm:t>
    </dgm:pt>
    <dgm:pt modelId="{30D42323-0147-4696-91A9-94CEA0E248F5}">
      <dgm:prSet phldrT="[Text]"/>
      <dgm:spPr/>
      <dgm:t>
        <a:bodyPr/>
        <a:lstStyle/>
        <a:p>
          <a:r>
            <a:rPr lang="en-US" dirty="0"/>
            <a:t>The moment I receive the email, I log in to my trading account and buy stocks at the current market price and with suggested stop loss price.  This is takes time and manual input .</a:t>
          </a:r>
        </a:p>
      </dgm:t>
    </dgm:pt>
    <dgm:pt modelId="{E3EFC78A-452E-4EB0-A20F-6C2CE40CB556}" type="parTrans" cxnId="{5415BA04-BF6D-4759-9355-CCA06276EE10}">
      <dgm:prSet/>
      <dgm:spPr/>
      <dgm:t>
        <a:bodyPr/>
        <a:lstStyle/>
        <a:p>
          <a:endParaRPr lang="en-US"/>
        </a:p>
      </dgm:t>
    </dgm:pt>
    <dgm:pt modelId="{D335C054-8113-45B2-913B-ED86E090BBED}" type="sibTrans" cxnId="{5415BA04-BF6D-4759-9355-CCA06276EE10}">
      <dgm:prSet/>
      <dgm:spPr/>
      <dgm:t>
        <a:bodyPr/>
        <a:lstStyle/>
        <a:p>
          <a:endParaRPr lang="en-US"/>
        </a:p>
      </dgm:t>
    </dgm:pt>
    <dgm:pt modelId="{4F4A3719-AD39-428F-993C-F6526C1F098F}">
      <dgm:prSet phldrT="[Text]"/>
      <dgm:spPr/>
      <dgm:t>
        <a:bodyPr/>
        <a:lstStyle/>
        <a:p>
          <a:r>
            <a:rPr lang="en-US" dirty="0"/>
            <a:t>What am I looking for</a:t>
          </a:r>
        </a:p>
      </dgm:t>
    </dgm:pt>
    <dgm:pt modelId="{0D5E39E4-CB54-450B-8F63-586C2B3D9144}" type="parTrans" cxnId="{26E8E779-B516-476F-A7BB-46F3699E99CE}">
      <dgm:prSet/>
      <dgm:spPr/>
      <dgm:t>
        <a:bodyPr/>
        <a:lstStyle/>
        <a:p>
          <a:endParaRPr lang="en-US"/>
        </a:p>
      </dgm:t>
    </dgm:pt>
    <dgm:pt modelId="{3F6D186B-5430-4882-84C4-F2F55A9BA856}" type="sibTrans" cxnId="{26E8E779-B516-476F-A7BB-46F3699E99CE}">
      <dgm:prSet/>
      <dgm:spPr/>
      <dgm:t>
        <a:bodyPr/>
        <a:lstStyle/>
        <a:p>
          <a:endParaRPr lang="en-US"/>
        </a:p>
      </dgm:t>
    </dgm:pt>
    <dgm:pt modelId="{325F7981-CD1D-422E-81FD-A0B7D041C172}">
      <dgm:prSet phldrT="[Text]"/>
      <dgm:spPr/>
      <dgm:t>
        <a:bodyPr/>
        <a:lstStyle/>
        <a:p>
          <a:r>
            <a:rPr lang="en-US" dirty="0"/>
            <a:t>I want to automate this process</a:t>
          </a:r>
        </a:p>
      </dgm:t>
    </dgm:pt>
    <dgm:pt modelId="{2D100AE2-79BE-487E-A5C1-6255B030214A}" type="parTrans" cxnId="{383DF4C9-5154-497D-8FB9-8E27DB4E13E1}">
      <dgm:prSet/>
      <dgm:spPr/>
      <dgm:t>
        <a:bodyPr/>
        <a:lstStyle/>
        <a:p>
          <a:endParaRPr lang="en-US"/>
        </a:p>
      </dgm:t>
    </dgm:pt>
    <dgm:pt modelId="{3DD2A7D0-315F-444C-B3FA-C82ACA5B335F}" type="sibTrans" cxnId="{383DF4C9-5154-497D-8FB9-8E27DB4E13E1}">
      <dgm:prSet/>
      <dgm:spPr/>
      <dgm:t>
        <a:bodyPr/>
        <a:lstStyle/>
        <a:p>
          <a:endParaRPr lang="en-US"/>
        </a:p>
      </dgm:t>
    </dgm:pt>
    <dgm:pt modelId="{E0F98A19-3FD7-46FD-A693-D0E33E047760}" type="pres">
      <dgm:prSet presAssocID="{CA96C8BE-312F-4A77-B8F4-BFCA11267DA0}" presName="rootnode" presStyleCnt="0">
        <dgm:presLayoutVars>
          <dgm:chMax/>
          <dgm:chPref/>
          <dgm:dir/>
          <dgm:animLvl val="lvl"/>
        </dgm:presLayoutVars>
      </dgm:prSet>
      <dgm:spPr/>
    </dgm:pt>
    <dgm:pt modelId="{E3F82770-766C-40AB-8106-B7ACDE55B843}" type="pres">
      <dgm:prSet presAssocID="{9D79840B-AEE1-472B-8673-999B845D5CA6}" presName="composite" presStyleCnt="0"/>
      <dgm:spPr/>
    </dgm:pt>
    <dgm:pt modelId="{F54E7A02-4316-43A8-99D0-627EF35B7CD1}" type="pres">
      <dgm:prSet presAssocID="{9D79840B-AEE1-472B-8673-999B845D5CA6}" presName="bentUpArrow1" presStyleLbl="alignImgPlace1" presStyleIdx="0" presStyleCnt="2"/>
      <dgm:spPr/>
    </dgm:pt>
    <dgm:pt modelId="{5F385B82-6AAF-44F1-8E5F-F4471545E143}" type="pres">
      <dgm:prSet presAssocID="{9D79840B-AEE1-472B-8673-999B845D5CA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4F98350-F8D4-4CC7-8353-74C0361EB4B7}" type="pres">
      <dgm:prSet presAssocID="{9D79840B-AEE1-472B-8673-999B845D5CA6}" presName="ChildText" presStyleLbl="revTx" presStyleIdx="0" presStyleCnt="3" custScaleX="240075" custScaleY="96301" custLinFactNeighborX="71826" custLinFactNeighborY="3507">
        <dgm:presLayoutVars>
          <dgm:chMax val="0"/>
          <dgm:chPref val="0"/>
          <dgm:bulletEnabled val="1"/>
        </dgm:presLayoutVars>
      </dgm:prSet>
      <dgm:spPr/>
    </dgm:pt>
    <dgm:pt modelId="{B353C7F5-CF7B-4A7E-B4F9-241F27EB8FFC}" type="pres">
      <dgm:prSet presAssocID="{1DBBFC7A-20AC-4464-9734-295CF2359291}" presName="sibTrans" presStyleCnt="0"/>
      <dgm:spPr/>
    </dgm:pt>
    <dgm:pt modelId="{6B932AD2-582F-4A37-A21A-CB01B7A556B0}" type="pres">
      <dgm:prSet presAssocID="{06C921BD-8FA4-46A9-A48C-D3EE561B8971}" presName="composite" presStyleCnt="0"/>
      <dgm:spPr/>
    </dgm:pt>
    <dgm:pt modelId="{B858B387-6F7E-4AEA-ADE9-AB2ADFF2AB29}" type="pres">
      <dgm:prSet presAssocID="{06C921BD-8FA4-46A9-A48C-D3EE561B8971}" presName="bentUpArrow1" presStyleLbl="alignImgPlace1" presStyleIdx="1" presStyleCnt="2"/>
      <dgm:spPr/>
    </dgm:pt>
    <dgm:pt modelId="{BE4720F1-D0A3-490D-9288-BCD5B3DB939C}" type="pres">
      <dgm:prSet presAssocID="{06C921BD-8FA4-46A9-A48C-D3EE561B897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F7C578B-443D-46E0-81DA-42C0F6FD286B}" type="pres">
      <dgm:prSet presAssocID="{06C921BD-8FA4-46A9-A48C-D3EE561B8971}" presName="ChildText" presStyleLbl="revTx" presStyleIdx="1" presStyleCnt="3" custScaleX="280735" custLinFactNeighborX="99405" custLinFactNeighborY="63">
        <dgm:presLayoutVars>
          <dgm:chMax val="0"/>
          <dgm:chPref val="0"/>
          <dgm:bulletEnabled val="1"/>
        </dgm:presLayoutVars>
      </dgm:prSet>
      <dgm:spPr/>
    </dgm:pt>
    <dgm:pt modelId="{B5498CB8-389D-46AA-9FA2-1DDA43A2E0B1}" type="pres">
      <dgm:prSet presAssocID="{6AEC2977-57D6-4904-957E-9A2413E71009}" presName="sibTrans" presStyleCnt="0"/>
      <dgm:spPr/>
    </dgm:pt>
    <dgm:pt modelId="{0FE9525C-CC7B-485A-B21A-4BD572BCF7E1}" type="pres">
      <dgm:prSet presAssocID="{4F4A3719-AD39-428F-993C-F6526C1F098F}" presName="composite" presStyleCnt="0"/>
      <dgm:spPr/>
    </dgm:pt>
    <dgm:pt modelId="{95057F70-42A7-41B4-B4C7-46D4B4237D65}" type="pres">
      <dgm:prSet presAssocID="{4F4A3719-AD39-428F-993C-F6526C1F098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E315173-4F15-4BFD-8544-5BC1C2AAE74E}" type="pres">
      <dgm:prSet presAssocID="{4F4A3719-AD39-428F-993C-F6526C1F098F}" presName="FinalChildText" presStyleLbl="revTx" presStyleIdx="2" presStyleCnt="3" custScaleX="256209" custLinFactNeighborX="85767" custLinFactNeighborY="-8389">
        <dgm:presLayoutVars>
          <dgm:chMax val="0"/>
          <dgm:chPref val="0"/>
          <dgm:bulletEnabled val="1"/>
        </dgm:presLayoutVars>
      </dgm:prSet>
      <dgm:spPr/>
    </dgm:pt>
  </dgm:ptLst>
  <dgm:cxnLst>
    <dgm:cxn modelId="{5415BA04-BF6D-4759-9355-CCA06276EE10}" srcId="{06C921BD-8FA4-46A9-A48C-D3EE561B8971}" destId="{30D42323-0147-4696-91A9-94CEA0E248F5}" srcOrd="0" destOrd="0" parTransId="{E3EFC78A-452E-4EB0-A20F-6C2CE40CB556}" sibTransId="{D335C054-8113-45B2-913B-ED86E090BBED}"/>
    <dgm:cxn modelId="{251F4F21-D960-46A4-A44F-DE52893F1EC2}" type="presOf" srcId="{6871DA95-8922-4DFB-B933-5C9ACF2DC6E5}" destId="{A4F98350-F8D4-4CC7-8353-74C0361EB4B7}" srcOrd="0" destOrd="0" presId="urn:microsoft.com/office/officeart/2005/8/layout/StepDownProcess"/>
    <dgm:cxn modelId="{62671838-5A16-4C4C-A2A9-8BE34965E953}" type="presOf" srcId="{30D42323-0147-4696-91A9-94CEA0E248F5}" destId="{CF7C578B-443D-46E0-81DA-42C0F6FD286B}" srcOrd="0" destOrd="0" presId="urn:microsoft.com/office/officeart/2005/8/layout/StepDownProcess"/>
    <dgm:cxn modelId="{2FBDB33F-2017-4843-BB3A-5B7EAD8E6AD0}" type="presOf" srcId="{9D79840B-AEE1-472B-8673-999B845D5CA6}" destId="{5F385B82-6AAF-44F1-8E5F-F4471545E143}" srcOrd="0" destOrd="0" presId="urn:microsoft.com/office/officeart/2005/8/layout/StepDownProcess"/>
    <dgm:cxn modelId="{5489195C-0A67-45E6-8A42-5B1D0BBDCC57}" srcId="{9D79840B-AEE1-472B-8673-999B845D5CA6}" destId="{6871DA95-8922-4DFB-B933-5C9ACF2DC6E5}" srcOrd="0" destOrd="0" parTransId="{AF1B493E-C0D5-447E-8F6A-F0853EBF70A6}" sibTransId="{84D21D3A-9504-4C16-A5EB-635F21CE1D71}"/>
    <dgm:cxn modelId="{ADFBB062-1D7C-4756-98BE-E5F6A5186999}" srcId="{CA96C8BE-312F-4A77-B8F4-BFCA11267DA0}" destId="{06C921BD-8FA4-46A9-A48C-D3EE561B8971}" srcOrd="1" destOrd="0" parTransId="{9E2DDC1D-3F8B-4C73-A390-CFCCBEE9843E}" sibTransId="{6AEC2977-57D6-4904-957E-9A2413E71009}"/>
    <dgm:cxn modelId="{7A326B44-0F60-49EB-A988-F9E3B878AA83}" type="presOf" srcId="{325F7981-CD1D-422E-81FD-A0B7D041C172}" destId="{5E315173-4F15-4BFD-8544-5BC1C2AAE74E}" srcOrd="0" destOrd="0" presId="urn:microsoft.com/office/officeart/2005/8/layout/StepDownProcess"/>
    <dgm:cxn modelId="{DA6E2969-48AF-401B-BC5F-8479032D9D44}" type="presOf" srcId="{06C921BD-8FA4-46A9-A48C-D3EE561B8971}" destId="{BE4720F1-D0A3-490D-9288-BCD5B3DB939C}" srcOrd="0" destOrd="0" presId="urn:microsoft.com/office/officeart/2005/8/layout/StepDownProcess"/>
    <dgm:cxn modelId="{3D44036F-6E1E-44D6-BCC2-5DAEDC4557FD}" type="presOf" srcId="{4F4A3719-AD39-428F-993C-F6526C1F098F}" destId="{95057F70-42A7-41B4-B4C7-46D4B4237D65}" srcOrd="0" destOrd="0" presId="urn:microsoft.com/office/officeart/2005/8/layout/StepDownProcess"/>
    <dgm:cxn modelId="{26E8E779-B516-476F-A7BB-46F3699E99CE}" srcId="{CA96C8BE-312F-4A77-B8F4-BFCA11267DA0}" destId="{4F4A3719-AD39-428F-993C-F6526C1F098F}" srcOrd="2" destOrd="0" parTransId="{0D5E39E4-CB54-450B-8F63-586C2B3D9144}" sibTransId="{3F6D186B-5430-4882-84C4-F2F55A9BA856}"/>
    <dgm:cxn modelId="{58ECE6B6-1C56-4B07-9574-3C82AA69C7CA}" type="presOf" srcId="{CA96C8BE-312F-4A77-B8F4-BFCA11267DA0}" destId="{E0F98A19-3FD7-46FD-A693-D0E33E047760}" srcOrd="0" destOrd="0" presId="urn:microsoft.com/office/officeart/2005/8/layout/StepDownProcess"/>
    <dgm:cxn modelId="{383DF4C9-5154-497D-8FB9-8E27DB4E13E1}" srcId="{4F4A3719-AD39-428F-993C-F6526C1F098F}" destId="{325F7981-CD1D-422E-81FD-A0B7D041C172}" srcOrd="0" destOrd="0" parTransId="{2D100AE2-79BE-487E-A5C1-6255B030214A}" sibTransId="{3DD2A7D0-315F-444C-B3FA-C82ACA5B335F}"/>
    <dgm:cxn modelId="{B1CA04FE-F071-490E-A76B-DB13CCE6FF7F}" srcId="{CA96C8BE-312F-4A77-B8F4-BFCA11267DA0}" destId="{9D79840B-AEE1-472B-8673-999B845D5CA6}" srcOrd="0" destOrd="0" parTransId="{22CABEF8-BE6B-40D2-A444-1BD788A81B2A}" sibTransId="{1DBBFC7A-20AC-4464-9734-295CF2359291}"/>
    <dgm:cxn modelId="{1D103AD9-DF67-48F3-9997-5E8282066DB0}" type="presParOf" srcId="{E0F98A19-3FD7-46FD-A693-D0E33E047760}" destId="{E3F82770-766C-40AB-8106-B7ACDE55B843}" srcOrd="0" destOrd="0" presId="urn:microsoft.com/office/officeart/2005/8/layout/StepDownProcess"/>
    <dgm:cxn modelId="{2F0748B7-B4F0-400B-8175-9C73B49E3350}" type="presParOf" srcId="{E3F82770-766C-40AB-8106-B7ACDE55B843}" destId="{F54E7A02-4316-43A8-99D0-627EF35B7CD1}" srcOrd="0" destOrd="0" presId="urn:microsoft.com/office/officeart/2005/8/layout/StepDownProcess"/>
    <dgm:cxn modelId="{2B2BB2CF-D72F-48F6-953F-E5C0D7E52180}" type="presParOf" srcId="{E3F82770-766C-40AB-8106-B7ACDE55B843}" destId="{5F385B82-6AAF-44F1-8E5F-F4471545E143}" srcOrd="1" destOrd="0" presId="urn:microsoft.com/office/officeart/2005/8/layout/StepDownProcess"/>
    <dgm:cxn modelId="{675E99E6-1BA9-4CAB-AF44-BD7E4866D775}" type="presParOf" srcId="{E3F82770-766C-40AB-8106-B7ACDE55B843}" destId="{A4F98350-F8D4-4CC7-8353-74C0361EB4B7}" srcOrd="2" destOrd="0" presId="urn:microsoft.com/office/officeart/2005/8/layout/StepDownProcess"/>
    <dgm:cxn modelId="{D75376DA-47A8-47ED-9160-0BE8B6617871}" type="presParOf" srcId="{E0F98A19-3FD7-46FD-A693-D0E33E047760}" destId="{B353C7F5-CF7B-4A7E-B4F9-241F27EB8FFC}" srcOrd="1" destOrd="0" presId="urn:microsoft.com/office/officeart/2005/8/layout/StepDownProcess"/>
    <dgm:cxn modelId="{4BFA31ED-BE97-4BC9-AC0F-F0A78D6272DA}" type="presParOf" srcId="{E0F98A19-3FD7-46FD-A693-D0E33E047760}" destId="{6B932AD2-582F-4A37-A21A-CB01B7A556B0}" srcOrd="2" destOrd="0" presId="urn:microsoft.com/office/officeart/2005/8/layout/StepDownProcess"/>
    <dgm:cxn modelId="{F256661F-431E-413A-8208-1BDB585882C0}" type="presParOf" srcId="{6B932AD2-582F-4A37-A21A-CB01B7A556B0}" destId="{B858B387-6F7E-4AEA-ADE9-AB2ADFF2AB29}" srcOrd="0" destOrd="0" presId="urn:microsoft.com/office/officeart/2005/8/layout/StepDownProcess"/>
    <dgm:cxn modelId="{1ACC81BE-2692-4363-905C-E322E65D1C0F}" type="presParOf" srcId="{6B932AD2-582F-4A37-A21A-CB01B7A556B0}" destId="{BE4720F1-D0A3-490D-9288-BCD5B3DB939C}" srcOrd="1" destOrd="0" presId="urn:microsoft.com/office/officeart/2005/8/layout/StepDownProcess"/>
    <dgm:cxn modelId="{58233347-8FA0-44BB-87B2-123280FCCEC9}" type="presParOf" srcId="{6B932AD2-582F-4A37-A21A-CB01B7A556B0}" destId="{CF7C578B-443D-46E0-81DA-42C0F6FD286B}" srcOrd="2" destOrd="0" presId="urn:microsoft.com/office/officeart/2005/8/layout/StepDownProcess"/>
    <dgm:cxn modelId="{38DE3E37-63C1-4584-93B8-D4F834FA180C}" type="presParOf" srcId="{E0F98A19-3FD7-46FD-A693-D0E33E047760}" destId="{B5498CB8-389D-46AA-9FA2-1DDA43A2E0B1}" srcOrd="3" destOrd="0" presId="urn:microsoft.com/office/officeart/2005/8/layout/StepDownProcess"/>
    <dgm:cxn modelId="{2212D437-A899-4D7D-80AA-E093AE0018C2}" type="presParOf" srcId="{E0F98A19-3FD7-46FD-A693-D0E33E047760}" destId="{0FE9525C-CC7B-485A-B21A-4BD572BCF7E1}" srcOrd="4" destOrd="0" presId="urn:microsoft.com/office/officeart/2005/8/layout/StepDownProcess"/>
    <dgm:cxn modelId="{93F5CB52-6183-4EDB-9795-D68C9678E926}" type="presParOf" srcId="{0FE9525C-CC7B-485A-B21A-4BD572BCF7E1}" destId="{95057F70-42A7-41B4-B4C7-46D4B4237D65}" srcOrd="0" destOrd="0" presId="urn:microsoft.com/office/officeart/2005/8/layout/StepDownProcess"/>
    <dgm:cxn modelId="{A57C71AE-E5D6-44C7-BEF5-EDD887474067}" type="presParOf" srcId="{0FE9525C-CC7B-485A-B21A-4BD572BCF7E1}" destId="{5E315173-4F15-4BFD-8544-5BC1C2AAE74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DE6D-FA11-4EE8-9AD7-E78AB6239C3C}">
      <dsp:nvSpPr>
        <dsp:cNvPr id="0" name=""/>
        <dsp:cNvSpPr/>
      </dsp:nvSpPr>
      <dsp:spPr>
        <a:xfrm>
          <a:off x="0" y="2200978"/>
          <a:ext cx="2123408" cy="722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python program to execute buy and sell automatically in Alpaca API trading</a:t>
          </a:r>
        </a:p>
      </dsp:txBody>
      <dsp:txXfrm>
        <a:off x="0" y="2200978"/>
        <a:ext cx="2123408" cy="722410"/>
      </dsp:txXfrm>
    </dsp:sp>
    <dsp:sp modelId="{762848C1-CC63-433E-9148-99FA2DFE26C4}">
      <dsp:nvSpPr>
        <dsp:cNvPr id="0" name=""/>
        <dsp:cNvSpPr/>
      </dsp:nvSpPr>
      <dsp:spPr>
        <a:xfrm rot="10800000">
          <a:off x="0" y="1100747"/>
          <a:ext cx="2123408" cy="1111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python program to read the information form </a:t>
          </a:r>
          <a:r>
            <a:rPr lang="en-US" sz="1200" kern="1200" dirty="0" err="1"/>
            <a:t>gmail</a:t>
          </a:r>
          <a:endParaRPr lang="en-US" sz="1200" kern="1200" dirty="0"/>
        </a:p>
      </dsp:txBody>
      <dsp:txXfrm rot="10800000">
        <a:off x="0" y="1100747"/>
        <a:ext cx="2123408" cy="721937"/>
      </dsp:txXfrm>
    </dsp:sp>
    <dsp:sp modelId="{426166CD-F8D3-4341-A2FC-5225B1B36E95}">
      <dsp:nvSpPr>
        <dsp:cNvPr id="0" name=""/>
        <dsp:cNvSpPr/>
      </dsp:nvSpPr>
      <dsp:spPr>
        <a:xfrm rot="10800000">
          <a:off x="0" y="516"/>
          <a:ext cx="2123408" cy="1111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Buy or Sell Information in a </a:t>
          </a:r>
          <a:r>
            <a:rPr lang="en-US" sz="1200" kern="1200" dirty="0" err="1"/>
            <a:t>gmail</a:t>
          </a:r>
          <a:endParaRPr lang="en-US" sz="1200" kern="1200" dirty="0"/>
        </a:p>
      </dsp:txBody>
      <dsp:txXfrm rot="10800000">
        <a:off x="0" y="516"/>
        <a:ext cx="2123408" cy="721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E7A02-4316-43A8-99D0-627EF35B7CD1}">
      <dsp:nvSpPr>
        <dsp:cNvPr id="0" name=""/>
        <dsp:cNvSpPr/>
      </dsp:nvSpPr>
      <dsp:spPr>
        <a:xfrm rot="5400000">
          <a:off x="908699" y="772005"/>
          <a:ext cx="682771" cy="7773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85B82-6AAF-44F1-8E5F-F4471545E143}">
      <dsp:nvSpPr>
        <dsp:cNvPr id="0" name=""/>
        <dsp:cNvSpPr/>
      </dsp:nvSpPr>
      <dsp:spPr>
        <a:xfrm>
          <a:off x="727806" y="15138"/>
          <a:ext cx="1149385" cy="8045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subscribe stock screening services</a:t>
          </a:r>
        </a:p>
      </dsp:txBody>
      <dsp:txXfrm>
        <a:off x="767087" y="54419"/>
        <a:ext cx="1070823" cy="725970"/>
      </dsp:txXfrm>
    </dsp:sp>
    <dsp:sp modelId="{A4F98350-F8D4-4CC7-8353-74C0361EB4B7}">
      <dsp:nvSpPr>
        <dsp:cNvPr id="0" name=""/>
        <dsp:cNvSpPr/>
      </dsp:nvSpPr>
      <dsp:spPr>
        <a:xfrm>
          <a:off x="1892143" y="126700"/>
          <a:ext cx="2006916" cy="62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They screen large amount of stocks and identify suitable stocks.  The send an email message with buy price, sell price and stop loss price.  I subscribe to 3 different stock screening services.  </a:t>
          </a:r>
        </a:p>
      </dsp:txBody>
      <dsp:txXfrm>
        <a:off x="1892143" y="126700"/>
        <a:ext cx="2006916" cy="626205"/>
      </dsp:txXfrm>
    </dsp:sp>
    <dsp:sp modelId="{B858B387-6F7E-4AEA-ADE9-AB2ADFF2AB29}">
      <dsp:nvSpPr>
        <dsp:cNvPr id="0" name=""/>
        <dsp:cNvSpPr/>
      </dsp:nvSpPr>
      <dsp:spPr>
        <a:xfrm rot="5400000">
          <a:off x="2142693" y="1675760"/>
          <a:ext cx="682771" cy="7773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720F1-D0A3-490D-9288-BCD5B3DB939C}">
      <dsp:nvSpPr>
        <dsp:cNvPr id="0" name=""/>
        <dsp:cNvSpPr/>
      </dsp:nvSpPr>
      <dsp:spPr>
        <a:xfrm>
          <a:off x="1961800" y="918894"/>
          <a:ext cx="1149385" cy="8045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manually enter the buy or sell</a:t>
          </a:r>
        </a:p>
      </dsp:txBody>
      <dsp:txXfrm>
        <a:off x="2001081" y="958175"/>
        <a:ext cx="1070823" cy="725970"/>
      </dsp:txXfrm>
    </dsp:sp>
    <dsp:sp modelId="{CF7C578B-443D-46E0-81DA-42C0F6FD286B}">
      <dsp:nvSpPr>
        <dsp:cNvPr id="0" name=""/>
        <dsp:cNvSpPr/>
      </dsp:nvSpPr>
      <dsp:spPr>
        <a:xfrm>
          <a:off x="3186735" y="996034"/>
          <a:ext cx="2346814" cy="65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moment I receive the email, I log in to my trading account and buy stocks at the current market price and with suggested stop loss price.  This is takes time and manual input .</a:t>
          </a:r>
        </a:p>
      </dsp:txBody>
      <dsp:txXfrm>
        <a:off x="3186735" y="996034"/>
        <a:ext cx="2346814" cy="650258"/>
      </dsp:txXfrm>
    </dsp:sp>
    <dsp:sp modelId="{95057F70-42A7-41B4-B4C7-46D4B4237D65}">
      <dsp:nvSpPr>
        <dsp:cNvPr id="0" name=""/>
        <dsp:cNvSpPr/>
      </dsp:nvSpPr>
      <dsp:spPr>
        <a:xfrm>
          <a:off x="3195794" y="1822650"/>
          <a:ext cx="1149385" cy="8045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am I looking for</a:t>
          </a:r>
        </a:p>
      </dsp:txBody>
      <dsp:txXfrm>
        <a:off x="3235075" y="1861931"/>
        <a:ext cx="1070823" cy="725970"/>
      </dsp:txXfrm>
    </dsp:sp>
    <dsp:sp modelId="{5E315173-4F15-4BFD-8544-5BC1C2AAE74E}">
      <dsp:nvSpPr>
        <dsp:cNvPr id="0" name=""/>
        <dsp:cNvSpPr/>
      </dsp:nvSpPr>
      <dsp:spPr>
        <a:xfrm>
          <a:off x="4409235" y="1844830"/>
          <a:ext cx="2141788" cy="65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 want to automate this process</a:t>
          </a:r>
        </a:p>
      </dsp:txBody>
      <dsp:txXfrm>
        <a:off x="4409235" y="1844830"/>
        <a:ext cx="2141788" cy="65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CBF9-D4DD-4841-A6AF-40834B7B017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A76F-4A7D-439E-9798-33021398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07203D-EA09-4FB9-888A-EBD596DB5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875391"/>
              </p:ext>
            </p:extLst>
          </p:nvPr>
        </p:nvGraphicFramePr>
        <p:xfrm>
          <a:off x="1143000" y="3429000"/>
          <a:ext cx="2123408" cy="292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5BA5FC-801A-4AE7-B511-1DB5811CF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161" y="4082653"/>
            <a:ext cx="2609227" cy="1084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09E7F-8A2F-4DBD-8429-12EF5F5FF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2714" y="3181530"/>
            <a:ext cx="3075384" cy="65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C9E31-99A8-4976-883F-F256B053AF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3448" y="5414297"/>
            <a:ext cx="2609227" cy="135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976ED-C557-4CDA-B435-87EA30163BB7}"/>
              </a:ext>
            </a:extLst>
          </p:cNvPr>
          <p:cNvSpPr txBox="1"/>
          <p:nvPr/>
        </p:nvSpPr>
        <p:spPr>
          <a:xfrm>
            <a:off x="4686064" y="3181530"/>
            <a:ext cx="1154483" cy="248209"/>
          </a:xfrm>
          <a:prstGeom prst="rect">
            <a:avLst/>
          </a:prstGeom>
          <a:gradFill>
            <a:gsLst>
              <a:gs pos="42000">
                <a:schemeClr val="accent5">
                  <a:satMod val="103000"/>
                  <a:lumMod val="102000"/>
                  <a:tint val="94000"/>
                  <a:alpha val="28000"/>
                </a:schemeClr>
              </a:gs>
              <a:gs pos="81000">
                <a:schemeClr val="accent5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13" dirty="0"/>
              <a:t>Gmail information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ABD73-7F9A-4C98-9B3A-987A01F0A8D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190406" y="3835184"/>
            <a:ext cx="15369" cy="247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6D06A-E37E-463F-925D-6BC893078B2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205775" y="5166827"/>
            <a:ext cx="12286" cy="247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FB6FB-D33C-4B41-830B-4F0B550379BF}"/>
              </a:ext>
            </a:extLst>
          </p:cNvPr>
          <p:cNvSpPr txBox="1"/>
          <p:nvPr/>
        </p:nvSpPr>
        <p:spPr>
          <a:xfrm>
            <a:off x="156542" y="3136003"/>
            <a:ext cx="13244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Outline of the project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8D73A8-523F-4526-816D-17C83D53A343}"/>
              </a:ext>
            </a:extLst>
          </p:cNvPr>
          <p:cNvSpPr txBox="1">
            <a:spLocks/>
          </p:cNvSpPr>
          <p:nvPr/>
        </p:nvSpPr>
        <p:spPr>
          <a:xfrm>
            <a:off x="471488" y="527405"/>
            <a:ext cx="5915025" cy="824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86017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E669-E576-43AB-9F7A-7C8A6207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6865E-B7FD-431E-840D-D2A41F8BD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623998"/>
              </p:ext>
            </p:extLst>
          </p:nvPr>
        </p:nvGraphicFramePr>
        <p:xfrm>
          <a:off x="226003" y="3834678"/>
          <a:ext cx="6561858" cy="264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2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18C3-49AE-4594-AB50-C57BC329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67770"/>
            <a:ext cx="5915025" cy="1914702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BE31-850F-4B2A-9081-9999004A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9322" indent="-289322">
              <a:buFont typeface="+mj-lt"/>
              <a:buAutoNum type="arabicPeriod"/>
            </a:pPr>
            <a:r>
              <a:rPr lang="en-US" dirty="0"/>
              <a:t>Find a developer who has previous similar experience on this job</a:t>
            </a:r>
          </a:p>
          <a:p>
            <a:pPr marL="289322" indent="-289322">
              <a:buFont typeface="+mj-lt"/>
              <a:buAutoNum type="arabicPeriod"/>
            </a:pPr>
            <a:r>
              <a:rPr lang="en-US" dirty="0"/>
              <a:t>Develop the program</a:t>
            </a:r>
          </a:p>
          <a:p>
            <a:pPr marL="289322" indent="-289322">
              <a:buFont typeface="+mj-lt"/>
              <a:buAutoNum type="arabicPeriod"/>
            </a:pPr>
            <a:r>
              <a:rPr lang="en-US" dirty="0"/>
              <a:t>Test the automation</a:t>
            </a:r>
          </a:p>
          <a:p>
            <a:pPr marL="514350" lvl="1" indent="-257175">
              <a:buFont typeface="+mj-lt"/>
              <a:buAutoNum type="arabicPeriod"/>
            </a:pPr>
            <a:r>
              <a:rPr lang="en-US" dirty="0"/>
              <a:t>Start a paper trading account in alpaca or similar trading platform</a:t>
            </a:r>
          </a:p>
          <a:p>
            <a:pPr marL="514350" lvl="1" indent="-257175">
              <a:buFont typeface="+mj-lt"/>
              <a:buAutoNum type="arabicPeriod"/>
            </a:pPr>
            <a:r>
              <a:rPr lang="en-US" dirty="0"/>
              <a:t>Measurable 1: Precision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Data set: 3 buys and 3 sells of two screening subscriptions each 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Action item: 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buys  with in 0.5% of the suggested price.  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buys and sells in the order it is received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does not buy if the price of one stock is greater than $500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creates an order only for current market price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creates a stop loss order that is good till cancel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should sell if an later email notification to sell 1/3 or 2/3  of holding</a:t>
            </a:r>
          </a:p>
          <a:p>
            <a:pPr marL="964406" lvl="3" indent="-192881">
              <a:buFont typeface="+mj-lt"/>
              <a:buAutoNum type="arabicPeriod"/>
            </a:pPr>
            <a:r>
              <a:rPr lang="en-US" dirty="0"/>
              <a:t>The program uses only below $5000 for each buy.   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Criteria: Must buy and sell 3 stocks each in the same sequence as received</a:t>
            </a:r>
          </a:p>
          <a:p>
            <a:pPr marL="514350" lvl="1" indent="-257175">
              <a:buFont typeface="+mj-lt"/>
              <a:buAutoNum type="arabicPeriod"/>
            </a:pPr>
            <a:r>
              <a:rPr lang="en-US" dirty="0"/>
              <a:t>Measurable 2: Time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Data set: 3 buys and 3 sells of two screening subscriptions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Action item: Measure the time taken for each trade execution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Criteria: The program buys or sells quicker than manual trade.</a:t>
            </a:r>
          </a:p>
          <a:p>
            <a:pPr marL="514350" lvl="1" indent="-257175">
              <a:buFont typeface="+mj-lt"/>
              <a:buAutoNum type="arabicPeriod"/>
            </a:pPr>
            <a:r>
              <a:rPr lang="en-US" dirty="0"/>
              <a:t>Measurable 3: Errors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What if: a symbol does not match?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What if: a stock was sold manually before email notification?</a:t>
            </a:r>
          </a:p>
          <a:p>
            <a:pPr marL="428625" lvl="1" indent="-257175">
              <a:buFont typeface="+mj-lt"/>
              <a:buAutoNum type="arabicPeriod"/>
            </a:pPr>
            <a:r>
              <a:rPr lang="en-US" dirty="0"/>
              <a:t>Measurable 4: Manual stop and start</a:t>
            </a:r>
          </a:p>
          <a:p>
            <a:pPr marL="771525" lvl="2" indent="-257175">
              <a:buFont typeface="+mj-lt"/>
              <a:buAutoNum type="arabicPeriod"/>
            </a:pPr>
            <a:r>
              <a:rPr lang="en-US" dirty="0"/>
              <a:t>Must have an option to manual stop and star</a:t>
            </a:r>
          </a:p>
          <a:p>
            <a:pPr marL="289322" indent="-289322">
              <a:buFont typeface="+mj-lt"/>
              <a:buAutoNum type="arabicPeriod"/>
            </a:pPr>
            <a:r>
              <a:rPr lang="en-US" dirty="0"/>
              <a:t>Implement automation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System requirements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Internet speed requirements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Email requirements</a:t>
            </a:r>
          </a:p>
          <a:p>
            <a:pPr marL="289322" indent="-289322">
              <a:buFont typeface="+mj-lt"/>
              <a:buAutoNum type="arabicPeriod"/>
            </a:pPr>
            <a:r>
              <a:rPr lang="en-US" dirty="0"/>
              <a:t>Service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Add on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Mobile control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Manual stop</a:t>
            </a:r>
          </a:p>
          <a:p>
            <a:pPr marL="546497" lvl="1" indent="-289322">
              <a:buFont typeface="+mj-lt"/>
              <a:buAutoNum type="arabicPeriod"/>
            </a:pPr>
            <a:r>
              <a:rPr lang="en-US" dirty="0"/>
              <a:t>Error notifications</a:t>
            </a:r>
          </a:p>
          <a:p>
            <a:pPr marL="546497" lvl="1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384</Words>
  <Application>Microsoft Office PowerPoint</Application>
  <PresentationFormat>A4 Paper (210x297 mm)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Scope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Elango Kathirvel</dc:creator>
  <cp:lastModifiedBy>Elango Kathirvel</cp:lastModifiedBy>
  <cp:revision>19</cp:revision>
  <dcterms:created xsi:type="dcterms:W3CDTF">2020-11-01T21:01:00Z</dcterms:created>
  <dcterms:modified xsi:type="dcterms:W3CDTF">2020-11-02T02:26:02Z</dcterms:modified>
</cp:coreProperties>
</file>