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8"/>
  </p:notesMasterIdLst>
  <p:sldIdLst>
    <p:sldId id="256" r:id="rId2"/>
    <p:sldId id="260" r:id="rId3"/>
    <p:sldId id="349" r:id="rId4"/>
    <p:sldId id="357" r:id="rId5"/>
    <p:sldId id="358" r:id="rId6"/>
    <p:sldId id="359" r:id="rId7"/>
    <p:sldId id="360" r:id="rId8"/>
    <p:sldId id="341" r:id="rId9"/>
    <p:sldId id="356" r:id="rId10"/>
    <p:sldId id="361" r:id="rId11"/>
    <p:sldId id="362" r:id="rId12"/>
    <p:sldId id="363" r:id="rId13"/>
    <p:sldId id="348" r:id="rId14"/>
    <p:sldId id="364" r:id="rId15"/>
    <p:sldId id="295"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85E"/>
    <a:srgbClr val="B68E15"/>
    <a:srgbClr val="000000"/>
    <a:srgbClr val="426B6F"/>
    <a:srgbClr val="660066"/>
    <a:srgbClr val="CCFFFF"/>
    <a:srgbClr val="FFFFCC"/>
    <a:srgbClr val="993366"/>
    <a:srgbClr val="9999FF"/>
    <a:srgbClr val="7120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26702" autoAdjust="0"/>
  </p:normalViewPr>
  <p:slideViewPr>
    <p:cSldViewPr snapToGrid="0">
      <p:cViewPr varScale="1">
        <p:scale>
          <a:sx n="18" d="100"/>
          <a:sy n="18" d="100"/>
        </p:scale>
        <p:origin x="250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23271-A74D-46D2-9817-184B073632D9}" type="doc">
      <dgm:prSet loTypeId="urn:microsoft.com/office/officeart/2009/layout/ReverseList" loCatId="relationship" qsTypeId="urn:microsoft.com/office/officeart/2005/8/quickstyle/simple1" qsCatId="simple" csTypeId="urn:microsoft.com/office/officeart/2005/8/colors/colorful4" csCatId="colorful" phldr="1"/>
      <dgm:spPr/>
      <dgm:t>
        <a:bodyPr/>
        <a:lstStyle/>
        <a:p>
          <a:endParaRPr lang="it-IT"/>
        </a:p>
      </dgm:t>
    </dgm:pt>
    <dgm:pt modelId="{6F4F4628-C71E-4132-BB53-0B96FAC2542E}" type="pres">
      <dgm:prSet presAssocID="{7E323271-A74D-46D2-9817-184B073632D9}" presName="Name0" presStyleCnt="0">
        <dgm:presLayoutVars>
          <dgm:chMax val="2"/>
          <dgm:chPref val="2"/>
          <dgm:animLvl val="lvl"/>
        </dgm:presLayoutVars>
      </dgm:prSet>
      <dgm:spPr/>
      <dgm:t>
        <a:bodyPr/>
        <a:lstStyle/>
        <a:p>
          <a:endParaRPr lang="it-IT"/>
        </a:p>
      </dgm:t>
    </dgm:pt>
  </dgm:ptLst>
  <dgm:cxnLst>
    <dgm:cxn modelId="{2E362668-5109-406A-89D7-C7A3A566AEC9}" type="presOf" srcId="{7E323271-A74D-46D2-9817-184B073632D9}" destId="{6F4F4628-C71E-4132-BB53-0B96FAC2542E}" srcOrd="0" destOrd="0" presId="urn:microsoft.com/office/officeart/2009/layout/Revers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B8330E-132D-4D80-BAAD-E6BDD2E4DE3D}" type="doc">
      <dgm:prSet loTypeId="urn:microsoft.com/office/officeart/2005/8/layout/process4" loCatId="list" qsTypeId="urn:microsoft.com/office/officeart/2005/8/quickstyle/simple5" qsCatId="simple" csTypeId="urn:microsoft.com/office/officeart/2005/8/colors/accent1_2" csCatId="accent1" phldr="1"/>
      <dgm:spPr/>
      <dgm:t>
        <a:bodyPr/>
        <a:lstStyle/>
        <a:p>
          <a:endParaRPr lang="it-IT"/>
        </a:p>
      </dgm:t>
    </dgm:pt>
    <dgm:pt modelId="{3F29FB95-A86B-4D04-B4C9-AEE3988D760D}">
      <dgm:prSet phldrT="[Testo]" custT="1"/>
      <dgm:spPr/>
      <dgm:t>
        <a:bodyPr/>
        <a:lstStyle/>
        <a:p>
          <a:r>
            <a:rPr lang="it-IT" sz="1700">
              <a:cs typeface="Arial" charset="0"/>
            </a:rPr>
            <a:t>Calcolo del beneficio di diversificazione</a:t>
          </a:r>
          <a:endParaRPr lang="it-IT" sz="1700"/>
        </a:p>
      </dgm:t>
    </dgm:pt>
    <dgm:pt modelId="{4DD31852-C43D-4CC5-AFAD-E16E3C8C24FC}" type="parTrans" cxnId="{98076E1B-AC87-4EF2-87B7-B44B46739B5C}">
      <dgm:prSet/>
      <dgm:spPr/>
      <dgm:t>
        <a:bodyPr/>
        <a:lstStyle/>
        <a:p>
          <a:endParaRPr lang="it-IT" sz="1700"/>
        </a:p>
      </dgm:t>
    </dgm:pt>
    <dgm:pt modelId="{C1A11473-20B9-4851-8E5E-43CC3A9F65D4}" type="sibTrans" cxnId="{98076E1B-AC87-4EF2-87B7-B44B46739B5C}">
      <dgm:prSet/>
      <dgm:spPr/>
      <dgm:t>
        <a:bodyPr/>
        <a:lstStyle/>
        <a:p>
          <a:endParaRPr lang="it-IT" sz="1700"/>
        </a:p>
      </dgm:t>
    </dgm:pt>
    <dgm:pt modelId="{AC5029B9-D27E-4D1C-B9B9-C0DE1610CBCC}">
      <dgm:prSet phldrT="[Testo]" custT="1"/>
      <dgm:spPr/>
      <dgm:t>
        <a:bodyPr/>
        <a:lstStyle/>
        <a:p>
          <a:r>
            <a:rPr lang="it-IT" sz="1700">
              <a:cs typeface="Arial" charset="0"/>
            </a:rPr>
            <a:t>Correlazione dei titoli</a:t>
          </a:r>
          <a:endParaRPr lang="it-IT" sz="1700"/>
        </a:p>
      </dgm:t>
    </dgm:pt>
    <dgm:pt modelId="{F31B7399-F268-467F-AFFB-6FBD6645AABE}" type="parTrans" cxnId="{367227CE-B0E1-4183-8AB7-36DC0D97165C}">
      <dgm:prSet/>
      <dgm:spPr/>
      <dgm:t>
        <a:bodyPr/>
        <a:lstStyle/>
        <a:p>
          <a:endParaRPr lang="it-IT" sz="1700"/>
        </a:p>
      </dgm:t>
    </dgm:pt>
    <dgm:pt modelId="{77241BE6-4107-4BD2-90F2-DA420B757BAC}" type="sibTrans" cxnId="{367227CE-B0E1-4183-8AB7-36DC0D97165C}">
      <dgm:prSet/>
      <dgm:spPr/>
      <dgm:t>
        <a:bodyPr/>
        <a:lstStyle/>
        <a:p>
          <a:endParaRPr lang="it-IT" sz="1700"/>
        </a:p>
      </dgm:t>
    </dgm:pt>
    <dgm:pt modelId="{F7AF8C14-C176-4A7F-A890-76ECDCB481B0}">
      <dgm:prSet phldrT="[Testo]" custT="1"/>
      <dgm:spPr/>
      <dgm:t>
        <a:bodyPr/>
        <a:lstStyle/>
        <a:p>
          <a:r>
            <a:rPr lang="it-IT" sz="1700">
              <a:cs typeface="Arial" charset="0"/>
            </a:rPr>
            <a:t>Rapporto tra correlazione e rischio</a:t>
          </a:r>
          <a:endParaRPr lang="it-IT" sz="1700"/>
        </a:p>
      </dgm:t>
    </dgm:pt>
    <dgm:pt modelId="{02DF413D-608F-4F1C-B777-305191D49F49}" type="parTrans" cxnId="{FC6A4B0E-B4C6-4EC2-B2CB-2B22087A581F}">
      <dgm:prSet/>
      <dgm:spPr/>
      <dgm:t>
        <a:bodyPr/>
        <a:lstStyle/>
        <a:p>
          <a:endParaRPr lang="it-IT" sz="1700"/>
        </a:p>
      </dgm:t>
    </dgm:pt>
    <dgm:pt modelId="{A48ADEA4-81BE-4766-805D-1DA5B1FB2CFB}" type="sibTrans" cxnId="{FC6A4B0E-B4C6-4EC2-B2CB-2B22087A581F}">
      <dgm:prSet/>
      <dgm:spPr/>
      <dgm:t>
        <a:bodyPr/>
        <a:lstStyle/>
        <a:p>
          <a:endParaRPr lang="it-IT" sz="1700"/>
        </a:p>
      </dgm:t>
    </dgm:pt>
    <dgm:pt modelId="{975D470B-A3C8-45C9-BE6F-A5BCAEB2119C}" type="pres">
      <dgm:prSet presAssocID="{95B8330E-132D-4D80-BAAD-E6BDD2E4DE3D}" presName="Name0" presStyleCnt="0">
        <dgm:presLayoutVars>
          <dgm:dir/>
          <dgm:animLvl val="lvl"/>
          <dgm:resizeHandles val="exact"/>
        </dgm:presLayoutVars>
      </dgm:prSet>
      <dgm:spPr/>
      <dgm:t>
        <a:bodyPr/>
        <a:lstStyle/>
        <a:p>
          <a:endParaRPr lang="it-IT"/>
        </a:p>
      </dgm:t>
    </dgm:pt>
    <dgm:pt modelId="{1063394C-0215-4B31-8A1C-1DC8BC2193E7}" type="pres">
      <dgm:prSet presAssocID="{3F29FB95-A86B-4D04-B4C9-AEE3988D760D}" presName="boxAndChildren" presStyleCnt="0"/>
      <dgm:spPr/>
    </dgm:pt>
    <dgm:pt modelId="{8D34484E-5A28-41A7-B8CE-4EE7DE70A6A0}" type="pres">
      <dgm:prSet presAssocID="{3F29FB95-A86B-4D04-B4C9-AEE3988D760D}" presName="parentTextBox" presStyleLbl="node1" presStyleIdx="0" presStyleCnt="1"/>
      <dgm:spPr/>
      <dgm:t>
        <a:bodyPr/>
        <a:lstStyle/>
        <a:p>
          <a:endParaRPr lang="it-IT"/>
        </a:p>
      </dgm:t>
    </dgm:pt>
    <dgm:pt modelId="{E8295CAE-D9F1-41D5-8C2D-589BBEA54363}" type="pres">
      <dgm:prSet presAssocID="{3F29FB95-A86B-4D04-B4C9-AEE3988D760D}" presName="entireBox" presStyleLbl="node1" presStyleIdx="0" presStyleCnt="1" custLinFactNeighborX="-77471" custLinFactNeighborY="-54675"/>
      <dgm:spPr/>
      <dgm:t>
        <a:bodyPr/>
        <a:lstStyle/>
        <a:p>
          <a:endParaRPr lang="it-IT"/>
        </a:p>
      </dgm:t>
    </dgm:pt>
    <dgm:pt modelId="{80911E6B-954E-4AF5-A2BA-324B14353EC8}" type="pres">
      <dgm:prSet presAssocID="{3F29FB95-A86B-4D04-B4C9-AEE3988D760D}" presName="descendantBox" presStyleCnt="0"/>
      <dgm:spPr/>
    </dgm:pt>
    <dgm:pt modelId="{7394BDF2-4D25-484B-96FD-ACFD48FDB76B}" type="pres">
      <dgm:prSet presAssocID="{AC5029B9-D27E-4D1C-B9B9-C0DE1610CBCC}" presName="childTextBox" presStyleLbl="fgAccFollowNode1" presStyleIdx="0" presStyleCnt="2">
        <dgm:presLayoutVars>
          <dgm:bulletEnabled val="1"/>
        </dgm:presLayoutVars>
      </dgm:prSet>
      <dgm:spPr/>
      <dgm:t>
        <a:bodyPr/>
        <a:lstStyle/>
        <a:p>
          <a:endParaRPr lang="it-IT"/>
        </a:p>
      </dgm:t>
    </dgm:pt>
    <dgm:pt modelId="{593C754D-FD41-4D0D-9F42-34740E46E519}" type="pres">
      <dgm:prSet presAssocID="{F7AF8C14-C176-4A7F-A890-76ECDCB481B0}" presName="childTextBox" presStyleLbl="fgAccFollowNode1" presStyleIdx="1" presStyleCnt="2">
        <dgm:presLayoutVars>
          <dgm:bulletEnabled val="1"/>
        </dgm:presLayoutVars>
      </dgm:prSet>
      <dgm:spPr/>
      <dgm:t>
        <a:bodyPr/>
        <a:lstStyle/>
        <a:p>
          <a:endParaRPr lang="it-IT"/>
        </a:p>
      </dgm:t>
    </dgm:pt>
  </dgm:ptLst>
  <dgm:cxnLst>
    <dgm:cxn modelId="{87983BEA-0212-4902-8684-5A599EFB328D}" type="presOf" srcId="{3F29FB95-A86B-4D04-B4C9-AEE3988D760D}" destId="{8D34484E-5A28-41A7-B8CE-4EE7DE70A6A0}" srcOrd="0" destOrd="0" presId="urn:microsoft.com/office/officeart/2005/8/layout/process4"/>
    <dgm:cxn modelId="{270D99D6-12A2-4C2B-AD6E-905F1AA43592}" type="presOf" srcId="{95B8330E-132D-4D80-BAAD-E6BDD2E4DE3D}" destId="{975D470B-A3C8-45C9-BE6F-A5BCAEB2119C}" srcOrd="0" destOrd="0" presId="urn:microsoft.com/office/officeart/2005/8/layout/process4"/>
    <dgm:cxn modelId="{A54A9216-66AC-4A29-B256-55A8AD072BF8}" type="presOf" srcId="{F7AF8C14-C176-4A7F-A890-76ECDCB481B0}" destId="{593C754D-FD41-4D0D-9F42-34740E46E519}" srcOrd="0" destOrd="0" presId="urn:microsoft.com/office/officeart/2005/8/layout/process4"/>
    <dgm:cxn modelId="{575A387B-77E2-4A71-8CD7-622F3CC10120}" type="presOf" srcId="{AC5029B9-D27E-4D1C-B9B9-C0DE1610CBCC}" destId="{7394BDF2-4D25-484B-96FD-ACFD48FDB76B}" srcOrd="0" destOrd="0" presId="urn:microsoft.com/office/officeart/2005/8/layout/process4"/>
    <dgm:cxn modelId="{637A0463-BC1E-49C5-893D-55C4190782A3}" type="presOf" srcId="{3F29FB95-A86B-4D04-B4C9-AEE3988D760D}" destId="{E8295CAE-D9F1-41D5-8C2D-589BBEA54363}" srcOrd="1" destOrd="0" presId="urn:microsoft.com/office/officeart/2005/8/layout/process4"/>
    <dgm:cxn modelId="{FC6A4B0E-B4C6-4EC2-B2CB-2B22087A581F}" srcId="{3F29FB95-A86B-4D04-B4C9-AEE3988D760D}" destId="{F7AF8C14-C176-4A7F-A890-76ECDCB481B0}" srcOrd="1" destOrd="0" parTransId="{02DF413D-608F-4F1C-B777-305191D49F49}" sibTransId="{A48ADEA4-81BE-4766-805D-1DA5B1FB2CFB}"/>
    <dgm:cxn modelId="{98076E1B-AC87-4EF2-87B7-B44B46739B5C}" srcId="{95B8330E-132D-4D80-BAAD-E6BDD2E4DE3D}" destId="{3F29FB95-A86B-4D04-B4C9-AEE3988D760D}" srcOrd="0" destOrd="0" parTransId="{4DD31852-C43D-4CC5-AFAD-E16E3C8C24FC}" sibTransId="{C1A11473-20B9-4851-8E5E-43CC3A9F65D4}"/>
    <dgm:cxn modelId="{367227CE-B0E1-4183-8AB7-36DC0D97165C}" srcId="{3F29FB95-A86B-4D04-B4C9-AEE3988D760D}" destId="{AC5029B9-D27E-4D1C-B9B9-C0DE1610CBCC}" srcOrd="0" destOrd="0" parTransId="{F31B7399-F268-467F-AFFB-6FBD6645AABE}" sibTransId="{77241BE6-4107-4BD2-90F2-DA420B757BAC}"/>
    <dgm:cxn modelId="{25A34CAA-1400-43EE-B84A-A678FEA2A2A9}" type="presParOf" srcId="{975D470B-A3C8-45C9-BE6F-A5BCAEB2119C}" destId="{1063394C-0215-4B31-8A1C-1DC8BC2193E7}" srcOrd="0" destOrd="0" presId="urn:microsoft.com/office/officeart/2005/8/layout/process4"/>
    <dgm:cxn modelId="{97E619E9-2170-4ACC-88CA-B8FC74C95B5F}" type="presParOf" srcId="{1063394C-0215-4B31-8A1C-1DC8BC2193E7}" destId="{8D34484E-5A28-41A7-B8CE-4EE7DE70A6A0}" srcOrd="0" destOrd="0" presId="urn:microsoft.com/office/officeart/2005/8/layout/process4"/>
    <dgm:cxn modelId="{AE8B9F50-2A5C-4543-A26B-39FC75815E66}" type="presParOf" srcId="{1063394C-0215-4B31-8A1C-1DC8BC2193E7}" destId="{E8295CAE-D9F1-41D5-8C2D-589BBEA54363}" srcOrd="1" destOrd="0" presId="urn:microsoft.com/office/officeart/2005/8/layout/process4"/>
    <dgm:cxn modelId="{02FAC6C0-3085-4DC9-A639-F587B0055B27}" type="presParOf" srcId="{1063394C-0215-4B31-8A1C-1DC8BC2193E7}" destId="{80911E6B-954E-4AF5-A2BA-324B14353EC8}" srcOrd="2" destOrd="0" presId="urn:microsoft.com/office/officeart/2005/8/layout/process4"/>
    <dgm:cxn modelId="{FD8EF96D-E51A-4539-94BF-CE14F4C3D180}" type="presParOf" srcId="{80911E6B-954E-4AF5-A2BA-324B14353EC8}" destId="{7394BDF2-4D25-484B-96FD-ACFD48FDB76B}" srcOrd="0" destOrd="0" presId="urn:microsoft.com/office/officeart/2005/8/layout/process4"/>
    <dgm:cxn modelId="{3F8BC1F4-24D0-4373-B7D5-C657C4887984}" type="presParOf" srcId="{80911E6B-954E-4AF5-A2BA-324B14353EC8}" destId="{593C754D-FD41-4D0D-9F42-34740E46E519}" srcOrd="1" destOrd="0" presId="urn:microsoft.com/office/officeart/2005/8/layout/process4"/>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45684C-D517-4A5F-990D-B04D70BFBB0B}" type="doc">
      <dgm:prSet loTypeId="urn:microsoft.com/office/officeart/2005/8/layout/vList2" loCatId="list" qsTypeId="urn:microsoft.com/office/officeart/2005/8/quickstyle/simple5" qsCatId="simple" csTypeId="urn:microsoft.com/office/officeart/2005/8/colors/accent0_3" csCatId="mainScheme" phldr="1"/>
      <dgm:spPr/>
      <dgm:t>
        <a:bodyPr/>
        <a:lstStyle/>
        <a:p>
          <a:endParaRPr lang="it-IT"/>
        </a:p>
      </dgm:t>
    </dgm:pt>
    <dgm:pt modelId="{32B57D58-2448-4840-A3EA-87A6186A0DA8}">
      <dgm:prSet phldrT="[Testo]" custT="1"/>
      <dgm:spPr/>
      <dgm:t>
        <a:bodyPr/>
        <a:lstStyle/>
        <a:p>
          <a:r>
            <a:rPr lang="it-IT" altLang="it-IT" sz="1800"/>
            <a:t>Diversificazione geografica </a:t>
          </a:r>
          <a:endParaRPr lang="it-IT" sz="1800"/>
        </a:p>
      </dgm:t>
    </dgm:pt>
    <dgm:pt modelId="{B9C8A02C-F361-4988-A43A-425936F8EFB4}" type="parTrans" cxnId="{5650B200-4137-48AE-9640-123475051A91}">
      <dgm:prSet/>
      <dgm:spPr/>
      <dgm:t>
        <a:bodyPr/>
        <a:lstStyle/>
        <a:p>
          <a:endParaRPr lang="it-IT" sz="1800"/>
        </a:p>
      </dgm:t>
    </dgm:pt>
    <dgm:pt modelId="{F422A202-C0F4-4499-8FEE-ADF01E67EAF4}" type="sibTrans" cxnId="{5650B200-4137-48AE-9640-123475051A91}">
      <dgm:prSet/>
      <dgm:spPr/>
      <dgm:t>
        <a:bodyPr/>
        <a:lstStyle/>
        <a:p>
          <a:endParaRPr lang="it-IT" sz="1800"/>
        </a:p>
      </dgm:t>
    </dgm:pt>
    <dgm:pt modelId="{4E44D678-C30A-478B-B4D6-C786DDD14200}">
      <dgm:prSet phldrT="[Testo]" custT="1"/>
      <dgm:spPr/>
      <dgm:t>
        <a:bodyPr/>
        <a:lstStyle/>
        <a:p>
          <a:r>
            <a:rPr lang="it-IT" altLang="it-IT" sz="1800"/>
            <a:t>Diversificazione settoriale e disruptive</a:t>
          </a:r>
          <a:endParaRPr lang="it-IT" sz="1800"/>
        </a:p>
      </dgm:t>
    </dgm:pt>
    <dgm:pt modelId="{89E9B597-15E2-4C88-BAC5-A9B00ECFC30F}" type="parTrans" cxnId="{1488F4BD-D50F-4C20-A08D-A26D95CA4ABE}">
      <dgm:prSet/>
      <dgm:spPr/>
      <dgm:t>
        <a:bodyPr/>
        <a:lstStyle/>
        <a:p>
          <a:endParaRPr lang="it-IT" sz="1800"/>
        </a:p>
      </dgm:t>
    </dgm:pt>
    <dgm:pt modelId="{E43B63F6-02EF-4428-8D47-B1471E5EAA15}" type="sibTrans" cxnId="{1488F4BD-D50F-4C20-A08D-A26D95CA4ABE}">
      <dgm:prSet/>
      <dgm:spPr/>
      <dgm:t>
        <a:bodyPr/>
        <a:lstStyle/>
        <a:p>
          <a:endParaRPr lang="it-IT" sz="1800"/>
        </a:p>
      </dgm:t>
    </dgm:pt>
    <dgm:pt modelId="{1544082B-A268-4E93-B045-0B4EE26D4093}">
      <dgm:prSet phldrT="[Testo]" custT="1"/>
      <dgm:spPr/>
      <dgm:t>
        <a:bodyPr/>
        <a:lstStyle/>
        <a:p>
          <a:r>
            <a:rPr lang="it-IT" altLang="it-IT" sz="1800"/>
            <a:t>Diversificazione valutaria</a:t>
          </a:r>
          <a:endParaRPr lang="it-IT" sz="1800"/>
        </a:p>
      </dgm:t>
    </dgm:pt>
    <dgm:pt modelId="{8F362075-6A13-4AAB-BDFD-870616E3A0F5}" type="parTrans" cxnId="{1992FDC0-83F1-4A60-A407-9C4992435A22}">
      <dgm:prSet/>
      <dgm:spPr/>
      <dgm:t>
        <a:bodyPr/>
        <a:lstStyle/>
        <a:p>
          <a:endParaRPr lang="it-IT" sz="1800"/>
        </a:p>
      </dgm:t>
    </dgm:pt>
    <dgm:pt modelId="{E20CD23F-34DE-425B-89CB-0AD002CAB19C}" type="sibTrans" cxnId="{1992FDC0-83F1-4A60-A407-9C4992435A22}">
      <dgm:prSet/>
      <dgm:spPr/>
      <dgm:t>
        <a:bodyPr/>
        <a:lstStyle/>
        <a:p>
          <a:endParaRPr lang="it-IT" sz="1800"/>
        </a:p>
      </dgm:t>
    </dgm:pt>
    <dgm:pt modelId="{260E44DD-8CF2-4E55-BE1D-03DD846C94B4}">
      <dgm:prSet phldrT="[Testo]" custT="1"/>
      <dgm:spPr/>
      <dgm:t>
        <a:bodyPr/>
        <a:lstStyle/>
        <a:p>
          <a:r>
            <a:rPr lang="it-IT" altLang="it-IT" sz="1800"/>
            <a:t>Diversificazione per capitalizzazione</a:t>
          </a:r>
          <a:endParaRPr lang="it-IT" sz="1800"/>
        </a:p>
      </dgm:t>
    </dgm:pt>
    <dgm:pt modelId="{80990A32-DE6B-4C15-89E0-E24C75E5B8B1}" type="parTrans" cxnId="{879B4C06-1866-47CA-A6BE-E37EF56A29B5}">
      <dgm:prSet/>
      <dgm:spPr/>
      <dgm:t>
        <a:bodyPr/>
        <a:lstStyle/>
        <a:p>
          <a:endParaRPr lang="it-IT" sz="1800"/>
        </a:p>
      </dgm:t>
    </dgm:pt>
    <dgm:pt modelId="{F5597BD6-8DD9-4ADE-83DC-01AD83CF532D}" type="sibTrans" cxnId="{879B4C06-1866-47CA-A6BE-E37EF56A29B5}">
      <dgm:prSet/>
      <dgm:spPr/>
      <dgm:t>
        <a:bodyPr/>
        <a:lstStyle/>
        <a:p>
          <a:endParaRPr lang="it-IT" sz="1800"/>
        </a:p>
      </dgm:t>
    </dgm:pt>
    <dgm:pt modelId="{BF36A10C-238E-452D-9E0A-585FE959EBFA}">
      <dgm:prSet phldrT="[Testo]" custT="1"/>
      <dgm:spPr/>
      <dgm:t>
        <a:bodyPr/>
        <a:lstStyle/>
        <a:p>
          <a:r>
            <a:rPr lang="it-IT" sz="1800" b="0"/>
            <a:t>Mid e small cap. oltre a large cap.</a:t>
          </a:r>
        </a:p>
      </dgm:t>
    </dgm:pt>
    <dgm:pt modelId="{0A1BE742-AC68-43F4-9586-BD9E28E6995A}" type="parTrans" cxnId="{4F75B1E3-716D-450B-879D-1C323CBCAC84}">
      <dgm:prSet/>
      <dgm:spPr/>
      <dgm:t>
        <a:bodyPr/>
        <a:lstStyle/>
        <a:p>
          <a:endParaRPr lang="it-IT" sz="1800"/>
        </a:p>
      </dgm:t>
    </dgm:pt>
    <dgm:pt modelId="{EFE47FB1-A88D-483C-8BDE-1A5014C5ED79}" type="sibTrans" cxnId="{4F75B1E3-716D-450B-879D-1C323CBCAC84}">
      <dgm:prSet/>
      <dgm:spPr/>
      <dgm:t>
        <a:bodyPr/>
        <a:lstStyle/>
        <a:p>
          <a:endParaRPr lang="it-IT" sz="1800"/>
        </a:p>
      </dgm:t>
    </dgm:pt>
    <dgm:pt modelId="{F886AE00-13B9-4F21-907C-DFD395646590}" type="pres">
      <dgm:prSet presAssocID="{D245684C-D517-4A5F-990D-B04D70BFBB0B}" presName="linear" presStyleCnt="0">
        <dgm:presLayoutVars>
          <dgm:animLvl val="lvl"/>
          <dgm:resizeHandles val="exact"/>
        </dgm:presLayoutVars>
      </dgm:prSet>
      <dgm:spPr/>
      <dgm:t>
        <a:bodyPr/>
        <a:lstStyle/>
        <a:p>
          <a:endParaRPr lang="it-IT"/>
        </a:p>
      </dgm:t>
    </dgm:pt>
    <dgm:pt modelId="{3F89305C-5152-4A59-9FD1-A0797729A13F}" type="pres">
      <dgm:prSet presAssocID="{32B57D58-2448-4840-A3EA-87A6186A0DA8}" presName="parentText" presStyleLbl="node1" presStyleIdx="0" presStyleCnt="5">
        <dgm:presLayoutVars>
          <dgm:chMax val="0"/>
          <dgm:bulletEnabled val="1"/>
        </dgm:presLayoutVars>
      </dgm:prSet>
      <dgm:spPr/>
      <dgm:t>
        <a:bodyPr/>
        <a:lstStyle/>
        <a:p>
          <a:endParaRPr lang="it-IT"/>
        </a:p>
      </dgm:t>
    </dgm:pt>
    <dgm:pt modelId="{72ACB367-78CA-413C-903A-6471D5610074}" type="pres">
      <dgm:prSet presAssocID="{F422A202-C0F4-4499-8FEE-ADF01E67EAF4}" presName="spacer" presStyleCnt="0"/>
      <dgm:spPr/>
    </dgm:pt>
    <dgm:pt modelId="{159A41B0-CDE4-4F1C-B7B3-F696F2B6F0EE}" type="pres">
      <dgm:prSet presAssocID="{4E44D678-C30A-478B-B4D6-C786DDD14200}" presName="parentText" presStyleLbl="node1" presStyleIdx="1" presStyleCnt="5">
        <dgm:presLayoutVars>
          <dgm:chMax val="0"/>
          <dgm:bulletEnabled val="1"/>
        </dgm:presLayoutVars>
      </dgm:prSet>
      <dgm:spPr/>
      <dgm:t>
        <a:bodyPr/>
        <a:lstStyle/>
        <a:p>
          <a:endParaRPr lang="it-IT"/>
        </a:p>
      </dgm:t>
    </dgm:pt>
    <dgm:pt modelId="{8876A893-6553-44E8-8C3E-C8C6D09D4479}" type="pres">
      <dgm:prSet presAssocID="{E43B63F6-02EF-4428-8D47-B1471E5EAA15}" presName="spacer" presStyleCnt="0"/>
      <dgm:spPr/>
    </dgm:pt>
    <dgm:pt modelId="{FC2B6AA0-AC4C-43FE-BA77-8F954A567157}" type="pres">
      <dgm:prSet presAssocID="{1544082B-A268-4E93-B045-0B4EE26D4093}" presName="parentText" presStyleLbl="node1" presStyleIdx="2" presStyleCnt="5">
        <dgm:presLayoutVars>
          <dgm:chMax val="0"/>
          <dgm:bulletEnabled val="1"/>
        </dgm:presLayoutVars>
      </dgm:prSet>
      <dgm:spPr/>
      <dgm:t>
        <a:bodyPr/>
        <a:lstStyle/>
        <a:p>
          <a:endParaRPr lang="it-IT"/>
        </a:p>
      </dgm:t>
    </dgm:pt>
    <dgm:pt modelId="{A10EAFF8-1042-4E0A-BFF5-66660F72CC34}" type="pres">
      <dgm:prSet presAssocID="{E20CD23F-34DE-425B-89CB-0AD002CAB19C}" presName="spacer" presStyleCnt="0"/>
      <dgm:spPr/>
    </dgm:pt>
    <dgm:pt modelId="{FA84F69A-237A-477C-BDAB-FE03B29F1FAF}" type="pres">
      <dgm:prSet presAssocID="{260E44DD-8CF2-4E55-BE1D-03DD846C94B4}" presName="parentText" presStyleLbl="node1" presStyleIdx="3" presStyleCnt="5">
        <dgm:presLayoutVars>
          <dgm:chMax val="0"/>
          <dgm:bulletEnabled val="1"/>
        </dgm:presLayoutVars>
      </dgm:prSet>
      <dgm:spPr/>
      <dgm:t>
        <a:bodyPr/>
        <a:lstStyle/>
        <a:p>
          <a:endParaRPr lang="it-IT"/>
        </a:p>
      </dgm:t>
    </dgm:pt>
    <dgm:pt modelId="{8F5ABC14-9599-4EBC-A1E1-E718BCF363F7}" type="pres">
      <dgm:prSet presAssocID="{F5597BD6-8DD9-4ADE-83DC-01AD83CF532D}" presName="spacer" presStyleCnt="0"/>
      <dgm:spPr/>
    </dgm:pt>
    <dgm:pt modelId="{83DABA0F-6486-47F8-B6F8-8B85A5AEE45E}" type="pres">
      <dgm:prSet presAssocID="{BF36A10C-238E-452D-9E0A-585FE959EBFA}" presName="parentText" presStyleLbl="node1" presStyleIdx="4" presStyleCnt="5">
        <dgm:presLayoutVars>
          <dgm:chMax val="0"/>
          <dgm:bulletEnabled val="1"/>
        </dgm:presLayoutVars>
      </dgm:prSet>
      <dgm:spPr/>
      <dgm:t>
        <a:bodyPr/>
        <a:lstStyle/>
        <a:p>
          <a:endParaRPr lang="it-IT"/>
        </a:p>
      </dgm:t>
    </dgm:pt>
  </dgm:ptLst>
  <dgm:cxnLst>
    <dgm:cxn modelId="{5650B200-4137-48AE-9640-123475051A91}" srcId="{D245684C-D517-4A5F-990D-B04D70BFBB0B}" destId="{32B57D58-2448-4840-A3EA-87A6186A0DA8}" srcOrd="0" destOrd="0" parTransId="{B9C8A02C-F361-4988-A43A-425936F8EFB4}" sibTransId="{F422A202-C0F4-4499-8FEE-ADF01E67EAF4}"/>
    <dgm:cxn modelId="{4F75B1E3-716D-450B-879D-1C323CBCAC84}" srcId="{D245684C-D517-4A5F-990D-B04D70BFBB0B}" destId="{BF36A10C-238E-452D-9E0A-585FE959EBFA}" srcOrd="4" destOrd="0" parTransId="{0A1BE742-AC68-43F4-9586-BD9E28E6995A}" sibTransId="{EFE47FB1-A88D-483C-8BDE-1A5014C5ED79}"/>
    <dgm:cxn modelId="{D36191E1-7A61-4F1F-AB93-2DB2BFF2CB7D}" type="presOf" srcId="{1544082B-A268-4E93-B045-0B4EE26D4093}" destId="{FC2B6AA0-AC4C-43FE-BA77-8F954A567157}" srcOrd="0" destOrd="0" presId="urn:microsoft.com/office/officeart/2005/8/layout/vList2"/>
    <dgm:cxn modelId="{8DEDF525-9494-47E5-92B0-01A5B617A253}" type="presOf" srcId="{D245684C-D517-4A5F-990D-B04D70BFBB0B}" destId="{F886AE00-13B9-4F21-907C-DFD395646590}" srcOrd="0" destOrd="0" presId="urn:microsoft.com/office/officeart/2005/8/layout/vList2"/>
    <dgm:cxn modelId="{8A8671AC-6E3C-4B9F-8DD2-33FBD71E4FDE}" type="presOf" srcId="{32B57D58-2448-4840-A3EA-87A6186A0DA8}" destId="{3F89305C-5152-4A59-9FD1-A0797729A13F}" srcOrd="0" destOrd="0" presId="urn:microsoft.com/office/officeart/2005/8/layout/vList2"/>
    <dgm:cxn modelId="{1992FDC0-83F1-4A60-A407-9C4992435A22}" srcId="{D245684C-D517-4A5F-990D-B04D70BFBB0B}" destId="{1544082B-A268-4E93-B045-0B4EE26D4093}" srcOrd="2" destOrd="0" parTransId="{8F362075-6A13-4AAB-BDFD-870616E3A0F5}" sibTransId="{E20CD23F-34DE-425B-89CB-0AD002CAB19C}"/>
    <dgm:cxn modelId="{F4954541-B775-4225-B6D4-76D5B9930DA2}" type="presOf" srcId="{4E44D678-C30A-478B-B4D6-C786DDD14200}" destId="{159A41B0-CDE4-4F1C-B7B3-F696F2B6F0EE}" srcOrd="0" destOrd="0" presId="urn:microsoft.com/office/officeart/2005/8/layout/vList2"/>
    <dgm:cxn modelId="{BDE23613-56AE-462C-AF85-F2039217FE13}" type="presOf" srcId="{BF36A10C-238E-452D-9E0A-585FE959EBFA}" destId="{83DABA0F-6486-47F8-B6F8-8B85A5AEE45E}" srcOrd="0" destOrd="0" presId="urn:microsoft.com/office/officeart/2005/8/layout/vList2"/>
    <dgm:cxn modelId="{254F0FB0-D745-49C8-B47D-51281E713EFB}" type="presOf" srcId="{260E44DD-8CF2-4E55-BE1D-03DD846C94B4}" destId="{FA84F69A-237A-477C-BDAB-FE03B29F1FAF}" srcOrd="0" destOrd="0" presId="urn:microsoft.com/office/officeart/2005/8/layout/vList2"/>
    <dgm:cxn modelId="{879B4C06-1866-47CA-A6BE-E37EF56A29B5}" srcId="{D245684C-D517-4A5F-990D-B04D70BFBB0B}" destId="{260E44DD-8CF2-4E55-BE1D-03DD846C94B4}" srcOrd="3" destOrd="0" parTransId="{80990A32-DE6B-4C15-89E0-E24C75E5B8B1}" sibTransId="{F5597BD6-8DD9-4ADE-83DC-01AD83CF532D}"/>
    <dgm:cxn modelId="{1488F4BD-D50F-4C20-A08D-A26D95CA4ABE}" srcId="{D245684C-D517-4A5F-990D-B04D70BFBB0B}" destId="{4E44D678-C30A-478B-B4D6-C786DDD14200}" srcOrd="1" destOrd="0" parTransId="{89E9B597-15E2-4C88-BAC5-A9B00ECFC30F}" sibTransId="{E43B63F6-02EF-4428-8D47-B1471E5EAA15}"/>
    <dgm:cxn modelId="{3AF7A9CB-E99A-4C81-BFF8-F178E817874B}" type="presParOf" srcId="{F886AE00-13B9-4F21-907C-DFD395646590}" destId="{3F89305C-5152-4A59-9FD1-A0797729A13F}" srcOrd="0" destOrd="0" presId="urn:microsoft.com/office/officeart/2005/8/layout/vList2"/>
    <dgm:cxn modelId="{E6DE278E-9ECA-4800-B22C-9F6AA44E8354}" type="presParOf" srcId="{F886AE00-13B9-4F21-907C-DFD395646590}" destId="{72ACB367-78CA-413C-903A-6471D5610074}" srcOrd="1" destOrd="0" presId="urn:microsoft.com/office/officeart/2005/8/layout/vList2"/>
    <dgm:cxn modelId="{E68711A2-502B-4AC7-8B0D-103E23CEA888}" type="presParOf" srcId="{F886AE00-13B9-4F21-907C-DFD395646590}" destId="{159A41B0-CDE4-4F1C-B7B3-F696F2B6F0EE}" srcOrd="2" destOrd="0" presId="urn:microsoft.com/office/officeart/2005/8/layout/vList2"/>
    <dgm:cxn modelId="{DC2F0A1D-4EDE-40E9-B71A-9A7AB96D0803}" type="presParOf" srcId="{F886AE00-13B9-4F21-907C-DFD395646590}" destId="{8876A893-6553-44E8-8C3E-C8C6D09D4479}" srcOrd="3" destOrd="0" presId="urn:microsoft.com/office/officeart/2005/8/layout/vList2"/>
    <dgm:cxn modelId="{23D6EAC3-497A-43ED-9B1F-4FF6FC070546}" type="presParOf" srcId="{F886AE00-13B9-4F21-907C-DFD395646590}" destId="{FC2B6AA0-AC4C-43FE-BA77-8F954A567157}" srcOrd="4" destOrd="0" presId="urn:microsoft.com/office/officeart/2005/8/layout/vList2"/>
    <dgm:cxn modelId="{31264AFC-3D40-483D-A11C-B6DB8B206767}" type="presParOf" srcId="{F886AE00-13B9-4F21-907C-DFD395646590}" destId="{A10EAFF8-1042-4E0A-BFF5-66660F72CC34}" srcOrd="5" destOrd="0" presId="urn:microsoft.com/office/officeart/2005/8/layout/vList2"/>
    <dgm:cxn modelId="{3636C649-DA49-49A0-9708-2EA39DF59B7B}" type="presParOf" srcId="{F886AE00-13B9-4F21-907C-DFD395646590}" destId="{FA84F69A-237A-477C-BDAB-FE03B29F1FAF}" srcOrd="6" destOrd="0" presId="urn:microsoft.com/office/officeart/2005/8/layout/vList2"/>
    <dgm:cxn modelId="{AB6BC685-E692-49C2-9036-F1B9EA1C3726}" type="presParOf" srcId="{F886AE00-13B9-4F21-907C-DFD395646590}" destId="{8F5ABC14-9599-4EBC-A1E1-E718BCF363F7}" srcOrd="7" destOrd="0" presId="urn:microsoft.com/office/officeart/2005/8/layout/vList2"/>
    <dgm:cxn modelId="{AD1F3EC6-7ECF-4EF8-928A-5F5D5C648A59}" type="presParOf" srcId="{F886AE00-13B9-4F21-907C-DFD395646590}" destId="{83DABA0F-6486-47F8-B6F8-8B85A5AEE45E}" srcOrd="8"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95CAE-D9F1-41D5-8C2D-589BBEA54363}">
      <dsp:nvSpPr>
        <dsp:cNvPr id="0" name=""/>
        <dsp:cNvSpPr/>
      </dsp:nvSpPr>
      <dsp:spPr>
        <a:xfrm>
          <a:off x="0" y="0"/>
          <a:ext cx="5603470" cy="1169549"/>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it-IT" sz="1700" kern="1200">
              <a:cs typeface="Arial" charset="0"/>
            </a:rPr>
            <a:t>Calcolo del beneficio di diversificazione</a:t>
          </a:r>
          <a:endParaRPr lang="it-IT" sz="1700" kern="1200"/>
        </a:p>
      </dsp:txBody>
      <dsp:txXfrm>
        <a:off x="0" y="0"/>
        <a:ext cx="5603470" cy="631557"/>
      </dsp:txXfrm>
    </dsp:sp>
    <dsp:sp modelId="{7394BDF2-4D25-484B-96FD-ACFD48FDB76B}">
      <dsp:nvSpPr>
        <dsp:cNvPr id="0" name=""/>
        <dsp:cNvSpPr/>
      </dsp:nvSpPr>
      <dsp:spPr>
        <a:xfrm>
          <a:off x="0" y="608165"/>
          <a:ext cx="2801735" cy="537992"/>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it-IT" sz="1700" kern="1200">
              <a:cs typeface="Arial" charset="0"/>
            </a:rPr>
            <a:t>Correlazione dei titoli</a:t>
          </a:r>
          <a:endParaRPr lang="it-IT" sz="1700" kern="1200"/>
        </a:p>
      </dsp:txBody>
      <dsp:txXfrm>
        <a:off x="0" y="608165"/>
        <a:ext cx="2801735" cy="537992"/>
      </dsp:txXfrm>
    </dsp:sp>
    <dsp:sp modelId="{593C754D-FD41-4D0D-9F42-34740E46E519}">
      <dsp:nvSpPr>
        <dsp:cNvPr id="0" name=""/>
        <dsp:cNvSpPr/>
      </dsp:nvSpPr>
      <dsp:spPr>
        <a:xfrm>
          <a:off x="2801735" y="608165"/>
          <a:ext cx="2801735" cy="537992"/>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it-IT" sz="1700" kern="1200">
              <a:cs typeface="Arial" charset="0"/>
            </a:rPr>
            <a:t>Rapporto tra correlazione e rischio</a:t>
          </a:r>
          <a:endParaRPr lang="it-IT" sz="1700" kern="1200"/>
        </a:p>
      </dsp:txBody>
      <dsp:txXfrm>
        <a:off x="2801735" y="608165"/>
        <a:ext cx="2801735" cy="537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9305C-5152-4A59-9FD1-A0797729A13F}">
      <dsp:nvSpPr>
        <dsp:cNvPr id="0" name=""/>
        <dsp:cNvSpPr/>
      </dsp:nvSpPr>
      <dsp:spPr>
        <a:xfrm>
          <a:off x="0" y="32748"/>
          <a:ext cx="5115292" cy="69264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t-IT" altLang="it-IT" sz="1800" kern="1200"/>
            <a:t>Diversificazione geografica </a:t>
          </a:r>
          <a:endParaRPr lang="it-IT" sz="1800" kern="1200"/>
        </a:p>
      </dsp:txBody>
      <dsp:txXfrm>
        <a:off x="33812" y="66560"/>
        <a:ext cx="5047668" cy="625016"/>
      </dsp:txXfrm>
    </dsp:sp>
    <dsp:sp modelId="{159A41B0-CDE4-4F1C-B7B3-F696F2B6F0EE}">
      <dsp:nvSpPr>
        <dsp:cNvPr id="0" name=""/>
        <dsp:cNvSpPr/>
      </dsp:nvSpPr>
      <dsp:spPr>
        <a:xfrm>
          <a:off x="0" y="831948"/>
          <a:ext cx="5115292" cy="69264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t-IT" altLang="it-IT" sz="1800" kern="1200"/>
            <a:t>Diversificazione settoriale e disruptive</a:t>
          </a:r>
          <a:endParaRPr lang="it-IT" sz="1800" kern="1200"/>
        </a:p>
      </dsp:txBody>
      <dsp:txXfrm>
        <a:off x="33812" y="865760"/>
        <a:ext cx="5047668" cy="625016"/>
      </dsp:txXfrm>
    </dsp:sp>
    <dsp:sp modelId="{FC2B6AA0-AC4C-43FE-BA77-8F954A567157}">
      <dsp:nvSpPr>
        <dsp:cNvPr id="0" name=""/>
        <dsp:cNvSpPr/>
      </dsp:nvSpPr>
      <dsp:spPr>
        <a:xfrm>
          <a:off x="0" y="1631148"/>
          <a:ext cx="5115292" cy="69264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t-IT" altLang="it-IT" sz="1800" kern="1200"/>
            <a:t>Diversificazione valutaria</a:t>
          </a:r>
          <a:endParaRPr lang="it-IT" sz="1800" kern="1200"/>
        </a:p>
      </dsp:txBody>
      <dsp:txXfrm>
        <a:off x="33812" y="1664960"/>
        <a:ext cx="5047668" cy="625016"/>
      </dsp:txXfrm>
    </dsp:sp>
    <dsp:sp modelId="{FA84F69A-237A-477C-BDAB-FE03B29F1FAF}">
      <dsp:nvSpPr>
        <dsp:cNvPr id="0" name=""/>
        <dsp:cNvSpPr/>
      </dsp:nvSpPr>
      <dsp:spPr>
        <a:xfrm>
          <a:off x="0" y="2430348"/>
          <a:ext cx="5115292" cy="69264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t-IT" altLang="it-IT" sz="1800" kern="1200"/>
            <a:t>Diversificazione per capitalizzazione</a:t>
          </a:r>
          <a:endParaRPr lang="it-IT" sz="1800" kern="1200"/>
        </a:p>
      </dsp:txBody>
      <dsp:txXfrm>
        <a:off x="33812" y="2464160"/>
        <a:ext cx="5047668" cy="625016"/>
      </dsp:txXfrm>
    </dsp:sp>
    <dsp:sp modelId="{83DABA0F-6486-47F8-B6F8-8B85A5AEE45E}">
      <dsp:nvSpPr>
        <dsp:cNvPr id="0" name=""/>
        <dsp:cNvSpPr/>
      </dsp:nvSpPr>
      <dsp:spPr>
        <a:xfrm>
          <a:off x="0" y="3229548"/>
          <a:ext cx="5115292" cy="69264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it-IT" sz="1800" b="0" kern="1200"/>
            <a:t>Mid e small cap. oltre a large cap.</a:t>
          </a:r>
        </a:p>
      </dsp:txBody>
      <dsp:txXfrm>
        <a:off x="33812" y="3263360"/>
        <a:ext cx="5047668" cy="62501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18/12/2018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lgn="l">
              <a:buFont typeface="+mj-lt"/>
              <a:buAutoNum type="arabicPeriod"/>
            </a:pPr>
            <a:r>
              <a:rPr lang="it-IT" altLang="it-IT" sz="1200" b="0">
                <a:solidFill>
                  <a:schemeClr val="tx1"/>
                </a:solidFill>
              </a:rPr>
              <a:t>Nell’esempio precedente abbiamo presentato la relazione tra indice di correlazione e rischio del portafoglio tenendo fermi i pesi dei due titoli.</a:t>
            </a:r>
          </a:p>
          <a:p>
            <a:pPr marL="228600" indent="-228600" algn="l">
              <a:buFont typeface="+mj-lt"/>
              <a:buAutoNum type="arabicPeriod"/>
            </a:pPr>
            <a:r>
              <a:rPr lang="it-IT" altLang="it-IT" sz="1200" b="0">
                <a:solidFill>
                  <a:schemeClr val="tx1"/>
                </a:solidFill>
              </a:rPr>
              <a:t>Se cambio il peso relativo dei titoli con cui il portafoglio è composto varia non solo il rischio del portafoglio ma anche il rendimento, essendo quest’ultimo una media dei  rendimenti dei due titoli ponderata per il rispettivo peso. </a:t>
            </a:r>
          </a:p>
          <a:p>
            <a:pPr marL="228600" indent="-228600" algn="l">
              <a:buFont typeface="+mj-lt"/>
              <a:buAutoNum type="arabicPeriod"/>
            </a:pPr>
            <a:r>
              <a:rPr lang="it-IT" altLang="it-IT" sz="1200" b="0">
                <a:solidFill>
                  <a:schemeClr val="tx1"/>
                </a:solidFill>
              </a:rPr>
              <a:t>Quindi, sapendo che il rendimento medio atteso del titolo A è pari al 10%, ed il rendimento medio atteso del titolo B è pari al 6%, </a:t>
            </a:r>
          </a:p>
          <a:p>
            <a:pPr marL="228600" indent="-228600" algn="l">
              <a:buFont typeface="+mj-lt"/>
              <a:buAutoNum type="arabicPeriod"/>
            </a:pPr>
            <a:r>
              <a:rPr lang="it-IT" altLang="it-IT" sz="1200" b="0">
                <a:solidFill>
                  <a:schemeClr val="tx1"/>
                </a:solidFill>
              </a:rPr>
              <a:t>il rendimento del portafoglio sarà diverso a seconda dei pesi. </a:t>
            </a: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83494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lgn="l">
              <a:buFont typeface="+mj-lt"/>
              <a:buAutoNum type="arabicPeriod"/>
            </a:pPr>
            <a:r>
              <a:rPr lang="it-IT" altLang="it-IT" sz="1200" b="0">
                <a:solidFill>
                  <a:schemeClr val="tx1"/>
                </a:solidFill>
              </a:rPr>
              <a:t>Anche se aumentiamo il numero di titoli del nostro portafoglio non si riuscirà ad abbattere completamente il rischio </a:t>
            </a:r>
          </a:p>
          <a:p>
            <a:pPr marL="228600" indent="-228600" algn="l">
              <a:buFont typeface="+mj-lt"/>
              <a:buAutoNum type="arabicPeriod"/>
            </a:pPr>
            <a:r>
              <a:rPr lang="it-IT" altLang="it-IT" sz="1200" b="0">
                <a:solidFill>
                  <a:schemeClr val="tx1"/>
                </a:solidFill>
              </a:rPr>
              <a:t>perché all’aumentare del numero di titoli si ridurrà il rischio specifico di ciascun titolo ma rimarrà sempre il rischio di sistema.</a:t>
            </a:r>
          </a:p>
          <a:p>
            <a:pPr marL="228600" indent="-228600" algn="l">
              <a:buFont typeface="+mj-lt"/>
              <a:buAutoNum type="arabicPeriod"/>
            </a:pPr>
            <a:r>
              <a:rPr lang="it-IT" altLang="it-IT" sz="1200" b="0">
                <a:solidFill>
                  <a:schemeClr val="tx1"/>
                </a:solidFill>
              </a:rPr>
              <a:t>Notiamo infatti che all’aumentare del numero dei titoli in portafoglio il rischio totale diminuisce: </a:t>
            </a:r>
          </a:p>
          <a:p>
            <a:pPr marL="228600" indent="-228600" algn="l">
              <a:buFont typeface="+mj-lt"/>
              <a:buAutoNum type="arabicPeriod"/>
            </a:pPr>
            <a:r>
              <a:rPr lang="it-IT" altLang="it-IT" sz="1200" b="0">
                <a:solidFill>
                  <a:schemeClr val="tx1"/>
                </a:solidFill>
              </a:rPr>
              <a:t>per un portafoglio ben diversificato, composto nel nostro esempio da 30 titoli, il rischio totale è pressoché uguale al rischio di sistema, </a:t>
            </a:r>
          </a:p>
          <a:p>
            <a:pPr marL="228600" indent="-228600" algn="l">
              <a:buFont typeface="+mj-lt"/>
              <a:buAutoNum type="arabicPeriod"/>
            </a:pPr>
            <a:r>
              <a:rPr lang="it-IT" altLang="it-IT" sz="1200" b="0">
                <a:solidFill>
                  <a:schemeClr val="tx1"/>
                </a:solidFill>
              </a:rPr>
              <a:t>mentre sui portafogli concentrati su uno o pichi titoli, il rischio specifico ha un peso più rilevante.</a:t>
            </a: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54735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lgn="l">
              <a:buFont typeface="+mj-lt"/>
              <a:buAutoNum type="arabicPeriod"/>
            </a:pPr>
            <a:r>
              <a:rPr lang="it-IT" altLang="it-IT" sz="1200" b="0">
                <a:solidFill>
                  <a:schemeClr val="tx1"/>
                </a:solidFill>
              </a:rPr>
              <a:t>Mentre il rischio specifico può essere ridotto aumentando il numero dei titoli in portafoglio,</a:t>
            </a:r>
          </a:p>
          <a:p>
            <a:pPr marL="228600" indent="-228600" algn="l">
              <a:buFont typeface="+mj-lt"/>
              <a:buAutoNum type="arabicPeriod"/>
            </a:pPr>
            <a:r>
              <a:rPr lang="it-IT" altLang="it-IT" sz="1200" b="0">
                <a:solidFill>
                  <a:schemeClr val="tx1"/>
                </a:solidFill>
              </a:rPr>
              <a:t>il rischio sistematico, misurato attraverso la correlazione tra i titoli o covarianza, non è riducibile (infatti è una retta parallela all’asse delle ascisse), </a:t>
            </a:r>
          </a:p>
          <a:p>
            <a:pPr marL="228600" indent="-228600" algn="l">
              <a:buFont typeface="+mj-lt"/>
              <a:buAutoNum type="arabicPeriod"/>
            </a:pPr>
            <a:r>
              <a:rPr lang="it-IT" altLang="it-IT" sz="1200" b="0">
                <a:solidFill>
                  <a:schemeClr val="tx1"/>
                </a:solidFill>
              </a:rPr>
              <a:t>perché le variabili che lo influenzano non sono controllabili, e soprattutto non sono modificabili, né dall’investitore né dall’ente emittente.</a:t>
            </a: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23756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Il mondo sta cambiato molto rapidamente; forse dovrebbero cambiare anche i portafogli degli investitori.</a:t>
            </a:r>
          </a:p>
          <a:p>
            <a:pPr marL="228600" indent="-228600">
              <a:buFont typeface="+mj-lt"/>
              <a:buAutoNum type="arabicPeriod"/>
            </a:pPr>
            <a:r>
              <a:rPr lang="it-IT" sz="1200" kern="1200">
                <a:solidFill>
                  <a:schemeClr val="tx1"/>
                </a:solidFill>
                <a:effectLst/>
                <a:latin typeface="+mn-lt"/>
                <a:ea typeface="+mn-ea"/>
                <a:cs typeface="+mn-cs"/>
              </a:rPr>
              <a:t>Oltre ad investire su classi di investimento diverse, solitamente poco correlate tra di loro, occorre diversificare il portafoglio: </a:t>
            </a:r>
          </a:p>
          <a:p>
            <a:pPr marL="228600" indent="-228600">
              <a:buFont typeface="+mj-lt"/>
              <a:buAutoNum type="arabicPeriod"/>
            </a:pPr>
            <a:r>
              <a:rPr lang="it-IT" sz="1200" kern="1200">
                <a:solidFill>
                  <a:schemeClr val="tx1"/>
                </a:solidFill>
                <a:effectLst/>
                <a:latin typeface="+mn-lt"/>
                <a:ea typeface="+mn-ea"/>
                <a:cs typeface="+mn-cs"/>
              </a:rPr>
              <a:t>per aree geografiche, </a:t>
            </a:r>
          </a:p>
          <a:p>
            <a:pPr marL="228600" indent="-228600">
              <a:buFont typeface="+mj-lt"/>
              <a:buAutoNum type="arabicPeriod"/>
            </a:pPr>
            <a:r>
              <a:rPr lang="it-IT" sz="1200" kern="1200">
                <a:solidFill>
                  <a:schemeClr val="tx1"/>
                </a:solidFill>
                <a:effectLst/>
                <a:latin typeface="+mn-lt"/>
                <a:ea typeface="+mn-ea"/>
                <a:cs typeface="+mn-cs"/>
              </a:rPr>
              <a:t>per settori, </a:t>
            </a:r>
          </a:p>
          <a:p>
            <a:pPr marL="228600" indent="-228600">
              <a:buFont typeface="+mj-lt"/>
              <a:buAutoNum type="arabicPeriod"/>
            </a:pPr>
            <a:r>
              <a:rPr lang="it-IT" sz="1200" kern="1200">
                <a:solidFill>
                  <a:schemeClr val="tx1"/>
                </a:solidFill>
                <a:effectLst/>
                <a:latin typeface="+mn-lt"/>
                <a:ea typeface="+mn-ea"/>
                <a:cs typeface="+mn-cs"/>
              </a:rPr>
              <a:t>per valute</a:t>
            </a:r>
          </a:p>
          <a:p>
            <a:pPr marL="228600" indent="-228600">
              <a:buFont typeface="+mj-lt"/>
              <a:buAutoNum type="arabicPeriod"/>
            </a:pPr>
            <a:r>
              <a:rPr lang="it-IT" sz="1200" kern="1200">
                <a:solidFill>
                  <a:schemeClr val="tx1"/>
                </a:solidFill>
                <a:effectLst/>
                <a:latin typeface="+mn-lt"/>
                <a:ea typeface="+mn-ea"/>
                <a:cs typeface="+mn-cs"/>
              </a:rPr>
              <a:t>e per capitalizzazione, </a:t>
            </a:r>
          </a:p>
          <a:p>
            <a:pPr marL="228600" indent="-228600">
              <a:buFont typeface="+mj-lt"/>
              <a:buAutoNum type="arabicPeriod"/>
            </a:pPr>
            <a:r>
              <a:rPr lang="it-IT" sz="1200" kern="1200">
                <a:solidFill>
                  <a:schemeClr val="tx1"/>
                </a:solidFill>
                <a:effectLst/>
                <a:latin typeface="+mn-lt"/>
                <a:ea typeface="+mn-ea"/>
                <a:cs typeface="+mn-cs"/>
              </a:rPr>
              <a:t>puntando sia sulle grandi aziende - dette large cap. - ma anche su quelle di dimensioni più ridotte, chiamate mid e small cap.</a:t>
            </a: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3286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lgn="l">
              <a:buFont typeface="+mj-lt"/>
              <a:buAutoNum type="arabicPeriod"/>
            </a:pPr>
            <a:r>
              <a:rPr lang="it-IT" altLang="it-IT" sz="1200" b="0">
                <a:solidFill>
                  <a:schemeClr val="tx1"/>
                </a:solidFill>
              </a:rPr>
              <a:t>La logica di fondo della diversificazione geografica risiede nel fatto che la crescita dei mercati azionari internazionali riflette la diversa dinamica ciclica delle singole economie nazionali. </a:t>
            </a:r>
          </a:p>
          <a:p>
            <a:pPr marL="228600" indent="-228600" algn="l">
              <a:buFont typeface="+mj-lt"/>
              <a:buAutoNum type="arabicPeriod"/>
            </a:pPr>
            <a:r>
              <a:rPr lang="it-IT" altLang="it-IT" sz="1200" b="0">
                <a:solidFill>
                  <a:schemeClr val="tx1"/>
                </a:solidFill>
              </a:rPr>
              <a:t>Nel grafico possiamo osservare la differenza </a:t>
            </a:r>
          </a:p>
          <a:p>
            <a:pPr marL="228600" indent="-228600" algn="l">
              <a:buFont typeface="+mj-lt"/>
              <a:buAutoNum type="arabicPeriod"/>
            </a:pPr>
            <a:r>
              <a:rPr lang="it-IT" altLang="it-IT" sz="1200" b="0">
                <a:solidFill>
                  <a:schemeClr val="tx1"/>
                </a:solidFill>
              </a:rPr>
              <a:t>di crescita del PIL tra paesi emergenti e sviluppati dal 2000 al 2016, </a:t>
            </a:r>
          </a:p>
          <a:p>
            <a:pPr marL="228600" indent="-228600" algn="l">
              <a:buFont typeface="+mj-lt"/>
              <a:buAutoNum type="arabicPeriod"/>
            </a:pPr>
            <a:r>
              <a:rPr lang="it-IT" altLang="it-IT" sz="1200" b="0">
                <a:solidFill>
                  <a:schemeClr val="tx1"/>
                </a:solidFill>
              </a:rPr>
              <a:t>e le previsioni del Fondo Monetario Internazionale fino al 2022.</a:t>
            </a: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5280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Bene, </a:t>
            </a:r>
            <a:r>
              <a:rPr lang="it-IT" sz="1200" b="0" i="0" kern="1200" baseline="0" dirty="0">
                <a:solidFill>
                  <a:schemeClr val="tx1"/>
                </a:solidFill>
                <a:effectLst/>
                <a:latin typeface="+mn-lt"/>
                <a:ea typeface="+mn-ea"/>
                <a:cs typeface="+mn-cs"/>
              </a:rPr>
              <a:t>vai a fare il </a:t>
            </a:r>
            <a:r>
              <a:rPr lang="it-IT" sz="1200" b="0" i="0" kern="1200" dirty="0">
                <a:solidFill>
                  <a:schemeClr val="tx1"/>
                </a:solidFill>
                <a:effectLst/>
                <a:latin typeface="+mn-lt"/>
                <a:ea typeface="+mn-ea"/>
                <a:cs typeface="+mn-cs"/>
              </a:rPr>
              <a:t>punto con l’esperto.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a:t>Ora fermati un secondo e </a:t>
            </a:r>
            <a:r>
              <a:rPr lang="it-IT" dirty="0"/>
              <a:t>prova a rispondere a questa domanda!</a:t>
            </a:r>
          </a:p>
          <a:p>
            <a:endParaRPr lang="it-IT" dirty="0"/>
          </a:p>
          <a:p>
            <a:r>
              <a:rPr lang="it-IT" dirty="0"/>
              <a:t>Feedback.</a:t>
            </a:r>
          </a:p>
          <a:p>
            <a:pPr marL="228600" indent="-228600" algn="just">
              <a:lnSpc>
                <a:spcPct val="120000"/>
              </a:lnSpc>
              <a:buFont typeface="+mj-lt"/>
              <a:buAutoNum type="arabicPeriod"/>
              <a:defRPr/>
            </a:pPr>
            <a:r>
              <a:rPr lang="it-IT" dirty="0"/>
              <a:t>Esatto!/Non esatto</a:t>
            </a:r>
            <a:r>
              <a:rPr lang="it-IT"/>
              <a:t>!</a:t>
            </a:r>
            <a:r>
              <a:rPr lang="it-IT" baseline="0"/>
              <a:t> La qualità del management rientra tra i rischi specifici dell’emittente e non è una variabile del rischio sistematico.</a:t>
            </a:r>
          </a:p>
          <a:p>
            <a:pPr marL="228600" indent="-228600" algn="just">
              <a:lnSpc>
                <a:spcPct val="120000"/>
              </a:lnSpc>
              <a:buFont typeface="+mj-lt"/>
              <a:buAutoNum type="arabicPeriod"/>
              <a:defRPr/>
            </a:pPr>
            <a:endParaRPr lang="it-IT" sz="1200" b="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16</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a:t>AUDIO</a:t>
            </a:r>
          </a:p>
          <a:p>
            <a:pPr marL="228600" indent="-228600">
              <a:buFont typeface="+mj-lt"/>
              <a:buAutoNum type="arabicPeriod"/>
            </a:pPr>
            <a:r>
              <a:rPr lang="it-IT" sz="1200" kern="1200">
                <a:solidFill>
                  <a:schemeClr val="tx1"/>
                </a:solidFill>
                <a:effectLst/>
                <a:latin typeface="+mn-lt"/>
                <a:ea typeface="+mn-ea"/>
                <a:cs typeface="+mn-cs"/>
              </a:rPr>
              <a:t>La diversificazione del portafoglio è determinante per ridurre la volatilità del rendimento. </a:t>
            </a:r>
          </a:p>
          <a:p>
            <a:pPr marL="228600" indent="-228600">
              <a:buFont typeface="+mj-lt"/>
              <a:buAutoNum type="arabicPeriod"/>
            </a:pPr>
            <a:r>
              <a:rPr lang="it-IT" sz="1200" kern="1200">
                <a:solidFill>
                  <a:schemeClr val="tx1"/>
                </a:solidFill>
                <a:effectLst/>
                <a:latin typeface="+mn-lt"/>
                <a:ea typeface="+mn-ea"/>
                <a:cs typeface="+mn-cs"/>
              </a:rPr>
              <a:t>Ma affinchè ne possa derivare un beneficio, è molto importante pesare e valutare </a:t>
            </a:r>
          </a:p>
          <a:p>
            <a:pPr marL="228600" indent="-228600">
              <a:buFont typeface="+mj-lt"/>
              <a:buAutoNum type="arabicPeriod"/>
            </a:pPr>
            <a:r>
              <a:rPr lang="it-IT" sz="1200" kern="1200">
                <a:solidFill>
                  <a:schemeClr val="tx1"/>
                </a:solidFill>
                <a:effectLst/>
                <a:latin typeface="+mn-lt"/>
                <a:ea typeface="+mn-ea"/>
                <a:cs typeface="+mn-cs"/>
              </a:rPr>
              <a:t>la scelta e le caratteristiche dei diversi titoli che vanno a comporre il portafoglio.</a:t>
            </a:r>
          </a:p>
          <a:p>
            <a:pPr marL="228600" indent="-228600" algn="just">
              <a:lnSpc>
                <a:spcPct val="120000"/>
              </a:lnSpc>
              <a:buFont typeface="+mj-lt"/>
              <a:buAutoNum type="arabicPeriod"/>
              <a:defRPr/>
            </a:pPr>
            <a:r>
              <a:rPr lang="it-IT" sz="1200">
                <a:cs typeface="Arial" charset="0"/>
              </a:rPr>
              <a:t>Fai clic sulle immagini e scopri di che cosa parleremo nelle prossime pagine!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La diversificazione di un portafoglio è la modalità con cui si può ridurre la volatilità del rendimento medio del portafoglio.</a:t>
            </a:r>
          </a:p>
          <a:p>
            <a:pPr marL="228600" indent="-228600">
              <a:buFont typeface="+mj-lt"/>
              <a:buAutoNum type="arabicPeriod"/>
            </a:pPr>
            <a:r>
              <a:rPr lang="it-IT" sz="1200" kern="1200">
                <a:solidFill>
                  <a:schemeClr val="tx1"/>
                </a:solidFill>
                <a:effectLst/>
                <a:latin typeface="+mn-lt"/>
                <a:ea typeface="+mn-ea"/>
                <a:cs typeface="+mn-cs"/>
              </a:rPr>
              <a:t>L'attenzione si concentra sulla logica con cui si calcola il beneficio di diversificazione; </a:t>
            </a:r>
          </a:p>
          <a:p>
            <a:pPr marL="228600" indent="-228600">
              <a:buFont typeface="+mj-lt"/>
              <a:buAutoNum type="arabicPeriod"/>
            </a:pPr>
            <a:r>
              <a:rPr lang="it-IT" sz="1200" kern="1200">
                <a:solidFill>
                  <a:schemeClr val="tx1"/>
                </a:solidFill>
                <a:effectLst/>
                <a:latin typeface="+mn-lt"/>
                <a:ea typeface="+mn-ea"/>
                <a:cs typeface="+mn-cs"/>
              </a:rPr>
              <a:t>in particolare sui concetti di correlazione dei titoli </a:t>
            </a:r>
          </a:p>
          <a:p>
            <a:pPr marL="228600" indent="-228600">
              <a:buFont typeface="+mj-lt"/>
              <a:buAutoNum type="arabicPeriod"/>
            </a:pPr>
            <a:r>
              <a:rPr lang="it-IT" sz="1200" kern="1200">
                <a:solidFill>
                  <a:schemeClr val="tx1"/>
                </a:solidFill>
                <a:effectLst/>
                <a:latin typeface="+mn-lt"/>
                <a:ea typeface="+mn-ea"/>
                <a:cs typeface="+mn-cs"/>
              </a:rPr>
              <a:t>e sul rapporto tra correlazione e rischio. </a:t>
            </a:r>
          </a:p>
          <a:p>
            <a:pPr marL="228600" indent="-228600">
              <a:buFont typeface="+mj-lt"/>
              <a:buAutoNum type="arabicPeriod"/>
            </a:pPr>
            <a:r>
              <a:rPr lang="it-IT" sz="1200" kern="1200">
                <a:solidFill>
                  <a:schemeClr val="tx1"/>
                </a:solidFill>
                <a:effectLst/>
                <a:latin typeface="+mn-lt"/>
                <a:ea typeface="+mn-ea"/>
                <a:cs typeface="+mn-cs"/>
              </a:rPr>
              <a:t>Inoltre, vanno valutate le diverse modalità della diversificazione, che può essere: </a:t>
            </a:r>
          </a:p>
          <a:p>
            <a:pPr marL="228600" indent="-228600">
              <a:buFont typeface="+mj-lt"/>
              <a:buAutoNum type="arabicPeriod"/>
            </a:pPr>
            <a:r>
              <a:rPr lang="it-IT" sz="1200" kern="1200">
                <a:solidFill>
                  <a:schemeClr val="tx1"/>
                </a:solidFill>
                <a:effectLst/>
                <a:latin typeface="+mn-lt"/>
                <a:ea typeface="+mn-ea"/>
                <a:cs typeface="+mn-cs"/>
              </a:rPr>
              <a:t>geografica, </a:t>
            </a:r>
          </a:p>
          <a:p>
            <a:pPr marL="228600" indent="-228600">
              <a:buFont typeface="+mj-lt"/>
              <a:buAutoNum type="arabicPeriod"/>
            </a:pPr>
            <a:r>
              <a:rPr lang="it-IT" sz="1200" kern="1200">
                <a:solidFill>
                  <a:schemeClr val="tx1"/>
                </a:solidFill>
                <a:effectLst/>
                <a:latin typeface="+mn-lt"/>
                <a:ea typeface="+mn-ea"/>
                <a:cs typeface="+mn-cs"/>
              </a:rPr>
              <a:t>per settori </a:t>
            </a:r>
          </a:p>
          <a:p>
            <a:pPr marL="228600" indent="-228600">
              <a:buFont typeface="+mj-lt"/>
              <a:buAutoNum type="arabicPeriod"/>
            </a:pPr>
            <a:r>
              <a:rPr lang="it-IT" sz="1200" kern="1200">
                <a:solidFill>
                  <a:schemeClr val="tx1"/>
                </a:solidFill>
                <a:effectLst/>
                <a:latin typeface="+mn-lt"/>
                <a:ea typeface="+mn-ea"/>
                <a:cs typeface="+mn-cs"/>
              </a:rPr>
              <a:t>e  per capitalizzazione.</a:t>
            </a:r>
          </a:p>
          <a:p>
            <a:pPr marL="228600" indent="-228600">
              <a:buFont typeface="+mj-lt"/>
              <a:buAutoNum type="arabicPeriod"/>
            </a:pPr>
            <a:r>
              <a:rPr lang="it-IT" sz="1200" kern="1200">
                <a:solidFill>
                  <a:schemeClr val="tx1"/>
                </a:solidFill>
                <a:effectLst/>
                <a:latin typeface="+mn-lt"/>
                <a:ea typeface="+mn-ea"/>
                <a:cs typeface="+mn-cs"/>
              </a:rPr>
              <a:t>Un portafoglio di investimento è solitamente composto da molte asset class e pertanto il suo rischio complessivo dipende dai rischi di ognuna di esse e dalla correlazione tra di esse.</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0342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gn="l">
              <a:buFont typeface="+mj-lt"/>
              <a:buAutoNum type="arabicPeriod"/>
            </a:pPr>
            <a:r>
              <a:rPr lang="it-IT" altLang="it-IT" sz="1200" b="0">
                <a:solidFill>
                  <a:schemeClr val="tx1"/>
                </a:solidFill>
              </a:rPr>
              <a:t>La necessità di un’ottima diversificazione, oggi più che mai, è necessaria per garantire che i portafogli siano sempre meno esposti a settori, aree geografiche e modelli di business non performanti. </a:t>
            </a:r>
          </a:p>
          <a:p>
            <a:pPr marL="228600" indent="-228600" algn="l">
              <a:buFont typeface="+mj-lt"/>
              <a:buAutoNum type="arabicPeriod"/>
            </a:pPr>
            <a:r>
              <a:rPr lang="it-IT" altLang="it-IT" sz="1200" b="0">
                <a:solidFill>
                  <a:schemeClr val="tx1"/>
                </a:solidFill>
              </a:rPr>
              <a:t>La crescita economica mondiale è sempre più globalizzata nei suoi processi di produzione e beni di consumo; </a:t>
            </a:r>
          </a:p>
          <a:p>
            <a:pPr marL="228600" indent="-228600" algn="l">
              <a:buFont typeface="+mj-lt"/>
              <a:buAutoNum type="arabicPeriod"/>
            </a:pPr>
            <a:r>
              <a:rPr lang="it-IT" altLang="it-IT" sz="1200" b="0">
                <a:solidFill>
                  <a:schemeClr val="tx1"/>
                </a:solidFill>
              </a:rPr>
              <a:t>sempre più polarizzata nella distribuzione dei profitti. </a:t>
            </a:r>
          </a:p>
          <a:p>
            <a:pPr marL="228600" indent="-228600" algn="l">
              <a:buFont typeface="+mj-lt"/>
              <a:buAutoNum type="arabicPeriod"/>
            </a:pPr>
            <a:r>
              <a:rPr lang="it-IT" altLang="it-IT" sz="1200" b="0">
                <a:solidFill>
                  <a:schemeClr val="tx1"/>
                </a:solidFill>
              </a:rPr>
              <a:t>L’interconessione delle economie, </a:t>
            </a:r>
          </a:p>
          <a:p>
            <a:pPr marL="228600" indent="-228600" algn="l">
              <a:buFont typeface="+mj-lt"/>
              <a:buAutoNum type="arabicPeriod"/>
            </a:pPr>
            <a:r>
              <a:rPr lang="it-IT" altLang="it-IT" sz="1200" b="0">
                <a:solidFill>
                  <a:schemeClr val="tx1"/>
                </a:solidFill>
              </a:rPr>
              <a:t>e il commercio internazionale, non riducono il gap di conoscenza e produttività di alcuni paesi sviluppati, o in via di sviluppo, rispetto alla periferia del mondo economico.</a:t>
            </a:r>
            <a:endParaRPr lang="it-IT" altLang="it-IT" sz="1200" b="0" dirty="0">
              <a:solidFill>
                <a:schemeClr val="tx1"/>
              </a:solidFill>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3762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gn="l">
              <a:buFont typeface="+mj-lt"/>
              <a:buAutoNum type="arabicPeriod"/>
            </a:pPr>
            <a:r>
              <a:rPr lang="it-IT" altLang="it-IT" sz="1200" b="0">
                <a:solidFill>
                  <a:schemeClr val="tx1"/>
                </a:solidFill>
              </a:rPr>
              <a:t>I rendimenti dei portafogli devono essere confrontati </a:t>
            </a:r>
          </a:p>
          <a:p>
            <a:pPr marL="228600" indent="-228600" algn="l">
              <a:buFont typeface="+mj-lt"/>
              <a:buAutoNum type="arabicPeriod"/>
            </a:pPr>
            <a:r>
              <a:rPr lang="it-IT" altLang="it-IT" sz="1200" b="0">
                <a:solidFill>
                  <a:schemeClr val="tx1"/>
                </a:solidFill>
              </a:rPr>
              <a:t>con i rischi delle asset class, </a:t>
            </a:r>
          </a:p>
          <a:p>
            <a:pPr marL="228600" indent="-228600" algn="l">
              <a:buFont typeface="+mj-lt"/>
              <a:buAutoNum type="arabicPeriod"/>
            </a:pPr>
            <a:r>
              <a:rPr lang="it-IT" altLang="it-IT" sz="1200" b="0">
                <a:solidFill>
                  <a:schemeClr val="tx1"/>
                </a:solidFill>
              </a:rPr>
              <a:t>che rappresentano economie e modelli di business in continuo cambiamento. </a:t>
            </a:r>
          </a:p>
          <a:p>
            <a:pPr marL="228600" indent="-228600" algn="l">
              <a:buFont typeface="+mj-lt"/>
              <a:buAutoNum type="arabicPeriod"/>
            </a:pPr>
            <a:r>
              <a:rPr lang="it-IT" altLang="it-IT" sz="1200" b="0">
                <a:solidFill>
                  <a:schemeClr val="tx1"/>
                </a:solidFill>
              </a:rPr>
              <a:t>Come possiamo osservare nel grafico, la relazione tra rendimento atteso di un investimento non è sempre lineare.</a:t>
            </a:r>
            <a:endParaRPr lang="it-IT" altLang="it-IT" sz="1200" b="0" dirty="0">
              <a:solidFill>
                <a:schemeClr val="tx1"/>
              </a:solidFill>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498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gn="l">
              <a:buFont typeface="+mj-lt"/>
              <a:buAutoNum type="arabicPeriod"/>
            </a:pPr>
            <a:r>
              <a:rPr lang="it-IT" altLang="it-IT" sz="1200" b="0">
                <a:solidFill>
                  <a:schemeClr val="tx1"/>
                </a:solidFill>
              </a:rPr>
              <a:t>L’ampiezza delle rette nei due grafici rappresenta la volatilità dei rendimenti che le singole asset class </a:t>
            </a:r>
          </a:p>
          <a:p>
            <a:pPr marL="228600" indent="-228600" algn="l">
              <a:buFont typeface="+mj-lt"/>
              <a:buAutoNum type="arabicPeriod"/>
            </a:pPr>
            <a:r>
              <a:rPr lang="it-IT" altLang="it-IT" sz="1200" b="0">
                <a:solidFill>
                  <a:schemeClr val="tx1"/>
                </a:solidFill>
              </a:rPr>
              <a:t>hanno registrato nel 2017 </a:t>
            </a:r>
          </a:p>
          <a:p>
            <a:pPr marL="228600" indent="-228600" algn="l">
              <a:buFont typeface="+mj-lt"/>
              <a:buAutoNum type="arabicPeriod"/>
            </a:pPr>
            <a:r>
              <a:rPr lang="it-IT" altLang="it-IT" sz="1200" b="0">
                <a:solidFill>
                  <a:schemeClr val="tx1"/>
                </a:solidFill>
              </a:rPr>
              <a:t>e al 30 giugno del 2018.</a:t>
            </a:r>
          </a:p>
          <a:p>
            <a:pPr marL="228600" indent="-228600" algn="l">
              <a:buFont typeface="+mj-lt"/>
              <a:buAutoNum type="arabicPeriod"/>
            </a:pPr>
            <a:r>
              <a:rPr lang="it-IT" altLang="it-IT" sz="1200" b="0">
                <a:solidFill>
                  <a:schemeClr val="tx1"/>
                </a:solidFill>
              </a:rPr>
              <a:t>Sebbene il mercato abbia registrato una generale contrazione della volatilità, </a:t>
            </a:r>
          </a:p>
          <a:p>
            <a:pPr marL="228600" indent="-228600" algn="l">
              <a:buFont typeface="+mj-lt"/>
              <a:buAutoNum type="arabicPeriod"/>
            </a:pPr>
            <a:r>
              <a:rPr lang="it-IT" altLang="it-IT" sz="1200" b="0">
                <a:solidFill>
                  <a:schemeClr val="tx1"/>
                </a:solidFill>
              </a:rPr>
              <a:t>ciò non significa che tale situazione rimarrà invariata anche nel prossimo futuro. </a:t>
            </a:r>
          </a:p>
          <a:p>
            <a:pPr marL="228600" indent="-228600" algn="l">
              <a:buFont typeface="+mj-lt"/>
              <a:buAutoNum type="arabicPeriod"/>
            </a:pPr>
            <a:r>
              <a:rPr lang="it-IT" altLang="it-IT" sz="1200" b="0">
                <a:solidFill>
                  <a:schemeClr val="tx1"/>
                </a:solidFill>
              </a:rPr>
              <a:t>Occorre soprattutto capire come reagiranno i mercati a fronte di una riduzione della quantità di denaro in circolazione che le varie Banche Centrali dovranno prima o poi cominciare a ritirare.</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1704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lgn="l">
              <a:buFont typeface="+mj-lt"/>
              <a:buAutoNum type="arabicPeriod"/>
            </a:pPr>
            <a:r>
              <a:rPr lang="it-IT" altLang="it-IT" sz="1200" b="0">
                <a:solidFill>
                  <a:schemeClr val="tx1"/>
                </a:solidFill>
              </a:rPr>
              <a:t>Può essere utile osservare la fotografia della relazione rischio-rendimento delle attività finanziarie nell’aprile 2018 proposta da Pictet. Diversificare un portafoglio significa prendere in considerazione le diverse opportunità che il mercato offre, in modo da controbilanciare i rischi delle singole attività finanziarie che compongono il portafoglio. 	</a:t>
            </a:r>
          </a:p>
          <a:p>
            <a:pPr marL="228600" indent="-228600" algn="l">
              <a:buFont typeface="+mj-lt"/>
              <a:buAutoNum type="arabicPeriod"/>
            </a:pPr>
            <a:r>
              <a:rPr lang="it-IT" altLang="it-IT" sz="1200" b="0">
                <a:solidFill>
                  <a:schemeClr val="tx1"/>
                </a:solidFill>
              </a:rPr>
              <a:t>Per ottenere una buona diversificazione occorre ripartire il proprio investimento  non solo tra asset diverse (ad esempio obbligazioni e azioni) ma, </a:t>
            </a:r>
          </a:p>
          <a:p>
            <a:pPr marL="228600" indent="-228600" algn="l">
              <a:buFont typeface="+mj-lt"/>
              <a:buAutoNum type="arabicPeriod"/>
            </a:pPr>
            <a:r>
              <a:rPr lang="it-IT" altLang="it-IT" sz="1200" b="0">
                <a:solidFill>
                  <a:schemeClr val="tx1"/>
                </a:solidFill>
              </a:rPr>
              <a:t>nell’ambito di una stessa classe, è opportuno scegliere i titoli che hanno tra loro andamenti non correlati. </a:t>
            </a:r>
          </a:p>
          <a:p>
            <a:pPr marL="228600" indent="-228600" algn="l">
              <a:buFont typeface="+mj-lt"/>
              <a:buAutoNum type="arabicPeriod"/>
            </a:pPr>
            <a:r>
              <a:rPr lang="it-IT" altLang="it-IT" sz="1200" b="0">
                <a:solidFill>
                  <a:schemeClr val="tx1"/>
                </a:solidFill>
              </a:rPr>
              <a:t>Per correlazione tra due titoli si intende il modo in cui un titolo si muove in funzione dell'altro.</a:t>
            </a:r>
          </a:p>
          <a:p>
            <a:pPr algn="l"/>
            <a:endParaRPr lang="it-IT" altLang="it-IT" sz="1200" b="0" dirty="0">
              <a:solidFill>
                <a:schemeClr val="tx1"/>
              </a:solidFill>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256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a:cs typeface="+mn-cs"/>
              </a:rPr>
              <a:t>AUDIO</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b="0">
                <a:solidFill>
                  <a:schemeClr val="tx1"/>
                </a:solidFill>
              </a:rPr>
              <a:t>Il grado di correlazione fra due variabili è espresso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b="0">
                <a:solidFill>
                  <a:schemeClr val="tx1"/>
                </a:solidFill>
              </a:rPr>
              <a:t>dal coefficiente di correlazione</a:t>
            </a:r>
            <a:r>
              <a:rPr lang="it-IT" altLang="it-IT" sz="1200" b="0" baseline="0">
                <a:solidFill>
                  <a:schemeClr val="tx1"/>
                </a:solidFill>
              </a:rPr>
              <a:t> rho, che varia da +1 a -1.</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b="0">
                <a:solidFill>
                  <a:schemeClr val="tx1"/>
                </a:solidFill>
              </a:rPr>
              <a:t>La correlazione lineare</a:t>
            </a:r>
            <a:r>
              <a:rPr lang="it-IT" altLang="it-IT" sz="1200" b="0" baseline="0">
                <a:solidFill>
                  <a:schemeClr val="tx1"/>
                </a:solidFill>
              </a:rPr>
              <a:t> misurata dall'indice </a:t>
            </a:r>
            <a:r>
              <a:rPr lang="it-IT" altLang="it-IT" sz="1200" b="0">
                <a:solidFill>
                  <a:schemeClr val="tx1"/>
                </a:solidFill>
              </a:rPr>
              <a:t>può essere diretta o positiva quando le due variabili si muovono nello stesso senso;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b="0">
                <a:solidFill>
                  <a:schemeClr val="tx1"/>
                </a:solidFill>
              </a:rPr>
              <a:t>si dice indiretta o negativa quando si muovono invece in senso inverso.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b="0">
                <a:solidFill>
                  <a:schemeClr val="tx1"/>
                </a:solidFill>
              </a:rPr>
              <a:t>Può inoltre essere nulla se le due variabili si muovono in maniera indipendente l’una dall’altra.</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b="0">
                <a:solidFill>
                  <a:schemeClr val="tx1"/>
                </a:solidFill>
              </a:rPr>
              <a:t>Il beneficio della diversificazione aumenta passando da rho</a:t>
            </a:r>
            <a:r>
              <a:rPr lang="it-IT" altLang="it-IT" sz="1200" b="0" baseline="0">
                <a:solidFill>
                  <a:schemeClr val="tx1"/>
                </a:solidFill>
              </a:rPr>
              <a:t> uguale a +1 verso rho pari a -1.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b="0">
                <a:solidFill>
                  <a:schemeClr val="tx1"/>
                </a:solidFill>
              </a:rPr>
              <a:t>Quando la correlazione è pari a +1, infatti, non</a:t>
            </a:r>
            <a:r>
              <a:rPr lang="it-IT" altLang="it-IT" sz="1200" b="0" baseline="0">
                <a:solidFill>
                  <a:schemeClr val="tx1"/>
                </a:solidFill>
              </a:rPr>
              <a:t> vi è beneficio derivante dalla diversificazione; </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it-IT" altLang="it-IT" sz="1200" b="0" baseline="0">
                <a:solidFill>
                  <a:schemeClr val="tx1"/>
                </a:solidFill>
              </a:rPr>
              <a:t>se l'indice rho fosse invece pari a -1 tale beneficio sarebbe massimo e sarebbe inoltre possibile costruire in maniera sintetica un titolo privo di rischio.</a:t>
            </a:r>
          </a:p>
          <a:p>
            <a:pPr marL="228600" indent="-228600">
              <a:buFont typeface="+mj-lt"/>
              <a:buAutoNum type="arabicPeriod"/>
            </a:pPr>
            <a:endParaRPr lang="it-IT" sz="1200" kern="1200">
              <a:solidFill>
                <a:schemeClr val="tx1"/>
              </a:solidFill>
              <a:effectLst/>
              <a:latin typeface="+mn-lt"/>
              <a:ea typeface="+mn-ea"/>
              <a:cs typeface="+mn-cs"/>
            </a:endParaRPr>
          </a:p>
          <a:p>
            <a:pPr marL="228600" indent="-228600">
              <a:buFont typeface="+mj-lt"/>
              <a:buAutoNum type="arabicPeriod"/>
            </a:pPr>
            <a:endParaRPr lang="it-IT" sz="1200" kern="1200">
              <a:solidFill>
                <a:schemeClr val="tx1"/>
              </a:solidFill>
              <a:effectLst/>
              <a:latin typeface="+mn-lt"/>
              <a:ea typeface="+mn-ea"/>
              <a:cs typeface="+mn-cs"/>
            </a:endParaRPr>
          </a:p>
          <a:p>
            <a:pPr marL="228600" indent="-228600">
              <a:buFont typeface="+mj-lt"/>
              <a:buAutoNum type="arabicPeriod"/>
            </a:pPr>
            <a:endParaRPr lang="it-IT" sz="1200" kern="120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t>8</a:t>
            </a:fld>
            <a:endParaRPr lang="it-IT"/>
          </a:p>
        </p:txBody>
      </p:sp>
    </p:spTree>
    <p:extLst>
      <p:ext uri="{BB962C8B-B14F-4D97-AF65-F5344CB8AC3E}">
        <p14:creationId xmlns:p14="http://schemas.microsoft.com/office/powerpoint/2010/main" val="273334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dirty="0">
                <a:solidFill>
                  <a:schemeClr val="tx1"/>
                </a:solidFill>
                <a:effectLst/>
                <a:latin typeface="+mn-lt"/>
                <a:ea typeface="+mn-ea"/>
                <a:cs typeface="+mn-cs"/>
              </a:rPr>
              <a:t>AUDIO</a:t>
            </a:r>
          </a:p>
          <a:p>
            <a:pPr marL="228600" indent="-228600" algn="l">
              <a:buFont typeface="+mj-lt"/>
              <a:buAutoNum type="arabicPeriod"/>
            </a:pPr>
            <a:r>
              <a:rPr lang="it-IT" altLang="it-IT" sz="1200" b="0" dirty="0">
                <a:solidFill>
                  <a:schemeClr val="tx1"/>
                </a:solidFill>
              </a:rPr>
              <a:t>Consideriamo un portafoglio di 100.000 euro così composto: il 30% nel titolo A, che ha un rischio medio atteso del 5%, ed il 70% nel  titolo B con un rischio del 4%. </a:t>
            </a:r>
            <a:r>
              <a:rPr lang="it-IT" altLang="it-IT" sz="1200" b="0" baseline="0" dirty="0">
                <a:solidFill>
                  <a:schemeClr val="tx1"/>
                </a:solidFill>
              </a:rPr>
              <a:t> </a:t>
            </a:r>
          </a:p>
          <a:p>
            <a:pPr marL="228600" indent="-228600" algn="l">
              <a:buFont typeface="+mj-lt"/>
              <a:buAutoNum type="arabicPeriod"/>
            </a:pPr>
            <a:r>
              <a:rPr lang="it-IT" altLang="it-IT" sz="1200" b="0" dirty="0">
                <a:solidFill>
                  <a:schemeClr val="tx1"/>
                </a:solidFill>
              </a:rPr>
              <a:t>Supponiamo che i due titoli presentino una correlazione positiva pari a 1.</a:t>
            </a:r>
            <a:r>
              <a:rPr lang="it-IT" altLang="it-IT" sz="1200" b="0" baseline="0" dirty="0">
                <a:solidFill>
                  <a:schemeClr val="tx1"/>
                </a:solidFill>
              </a:rPr>
              <a:t> </a:t>
            </a:r>
          </a:p>
          <a:p>
            <a:pPr marL="228600" indent="-228600" algn="l">
              <a:buFont typeface="+mj-lt"/>
              <a:buAutoNum type="arabicPeriod"/>
            </a:pPr>
            <a:r>
              <a:rPr lang="it-IT" altLang="it-IT" sz="1200" b="0" dirty="0">
                <a:solidFill>
                  <a:schemeClr val="tx1"/>
                </a:solidFill>
              </a:rPr>
              <a:t>Il rischio di un portafoglio così composto è uguale al 4,3%.</a:t>
            </a:r>
          </a:p>
          <a:p>
            <a:pPr marL="228600" indent="-228600" algn="l">
              <a:buFont typeface="+mj-lt"/>
              <a:buAutoNum type="arabicPeriod"/>
            </a:pPr>
            <a:r>
              <a:rPr lang="it-IT" altLang="it-IT" sz="1200" b="0" dirty="0">
                <a:solidFill>
                  <a:schemeClr val="tx1"/>
                </a:solidFill>
              </a:rPr>
              <a:t>Come possiamo notare nella tabella, al diminuire del valore di correlazione diminuisce il rischio di portafoglio; per contro al crescere del valore dell’indice di correlazione, diminuisce la diversificazione e di conseguenza aumenta il rischio complessivo del portafoglio.</a:t>
            </a:r>
          </a:p>
          <a:p>
            <a:pPr marL="228600" indent="-228600" algn="l">
              <a:buFont typeface="+mj-lt"/>
              <a:buAutoNum type="arabicPeriod"/>
            </a:pPr>
            <a:r>
              <a:rPr lang="it-IT" altLang="it-IT" sz="1200" b="0" dirty="0">
                <a:solidFill>
                  <a:schemeClr val="tx1"/>
                </a:solidFill>
              </a:rPr>
              <a:t>L'esempio</a:t>
            </a:r>
            <a:r>
              <a:rPr lang="it-IT" altLang="it-IT" sz="1200" b="0" baseline="0" dirty="0">
                <a:solidFill>
                  <a:schemeClr val="tx1"/>
                </a:solidFill>
              </a:rPr>
              <a:t> evidenzia inoltre che il rendimento medio del portafoglio non è affatto influenzato dal valore del rho; esso risulta essere sempre pari alla media ponderata dei rendimenti dei titoli presenti in portafoglio.</a:t>
            </a:r>
          </a:p>
          <a:p>
            <a:pPr marL="228600" indent="-228600" algn="l">
              <a:buFont typeface="+mj-lt"/>
              <a:buAutoNum type="arabicPeriod"/>
            </a:pPr>
            <a:r>
              <a:rPr lang="it-IT" altLang="it-IT" sz="1200" b="0" baseline="0" dirty="0">
                <a:solidFill>
                  <a:schemeClr val="tx1"/>
                </a:solidFill>
              </a:rPr>
              <a:t>In questo caso, con rho uguale a -1 il portafoglio ha sempre un rischio positivo, e non nullo, poiché sono i pesi ad essere errati. Non è infatti detto che saremo in grado di costruire un titolo </a:t>
            </a:r>
            <a:r>
              <a:rPr lang="it-IT" altLang="it-IT" sz="1200" b="0" baseline="0" dirty="0" err="1">
                <a:solidFill>
                  <a:schemeClr val="tx1"/>
                </a:solidFill>
              </a:rPr>
              <a:t>risk</a:t>
            </a:r>
            <a:r>
              <a:rPr lang="it-IT" altLang="it-IT" sz="1200" b="0" baseline="0" dirty="0">
                <a:solidFill>
                  <a:schemeClr val="tx1"/>
                </a:solidFill>
              </a:rPr>
              <a:t> free </a:t>
            </a:r>
            <a:r>
              <a:rPr lang="it-IT" altLang="it-IT" sz="1200" b="0" baseline="0" dirty="0" err="1">
                <a:solidFill>
                  <a:schemeClr val="tx1"/>
                </a:solidFill>
              </a:rPr>
              <a:t>equiponderando</a:t>
            </a:r>
            <a:r>
              <a:rPr lang="it-IT" altLang="it-IT" sz="1200" b="0" baseline="0" dirty="0">
                <a:solidFill>
                  <a:schemeClr val="tx1"/>
                </a:solidFill>
              </a:rPr>
              <a:t> i vari </a:t>
            </a:r>
            <a:r>
              <a:rPr lang="it-IT" altLang="it-IT" sz="1200" b="0" baseline="0" dirty="0" err="1">
                <a:solidFill>
                  <a:schemeClr val="tx1"/>
                </a:solidFill>
              </a:rPr>
              <a:t>asset</a:t>
            </a:r>
            <a:r>
              <a:rPr lang="it-IT" altLang="it-IT" sz="1200" b="0" baseline="0" dirty="0">
                <a:solidFill>
                  <a:schemeClr val="tx1"/>
                </a:solidFill>
              </a:rPr>
              <a:t> nel portafoglio.</a:t>
            </a: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089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18/12/2018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18/12/2018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microsoft.com/office/2007/relationships/diagramDrawing" Target="../diagrams/drawing3.xml"/><Relationship Id="rId3" Type="http://schemas.openxmlformats.org/officeDocument/2006/relationships/image" Target="../media/image25.jpg"/><Relationship Id="rId7" Type="http://schemas.openxmlformats.org/officeDocument/2006/relationships/image" Target="../media/image29.png"/><Relationship Id="rId12"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8.png"/><Relationship Id="rId11" Type="http://schemas.openxmlformats.org/officeDocument/2006/relationships/diagramQuickStyle" Target="../diagrams/quickStyle3.xml"/><Relationship Id="rId5" Type="http://schemas.openxmlformats.org/officeDocument/2006/relationships/image" Target="../media/image27.png"/><Relationship Id="rId10" Type="http://schemas.openxmlformats.org/officeDocument/2006/relationships/diagramLayout" Target="../diagrams/layout3.xml"/><Relationship Id="rId4" Type="http://schemas.openxmlformats.org/officeDocument/2006/relationships/image" Target="../media/image26.png"/><Relationship Id="rId9"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hyperlink" Target="https://www.freepik.com/free-photo/close-up-of-business-team-using-digital-tablet-with-financial-d_1007966.htm"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QuickStyle" Target="../diagrams/quickStyle2.xml"/><Relationship Id="rId18" Type="http://schemas.openxmlformats.org/officeDocument/2006/relationships/image" Target="../media/image15.png"/><Relationship Id="rId3" Type="http://schemas.openxmlformats.org/officeDocument/2006/relationships/image" Target="../media/image11.jpg"/><Relationship Id="rId7" Type="http://schemas.openxmlformats.org/officeDocument/2006/relationships/diagramColors" Target="../diagrams/colors1.xml"/><Relationship Id="rId12" Type="http://schemas.openxmlformats.org/officeDocument/2006/relationships/diagramLayout" Target="../diagrams/layout2.xml"/><Relationship Id="rId17"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diagramQuickStyle" Target="../diagrams/quickStyle1.xml"/><Relationship Id="rId11" Type="http://schemas.openxmlformats.org/officeDocument/2006/relationships/diagramData" Target="../diagrams/data2.xml"/><Relationship Id="rId5" Type="http://schemas.openxmlformats.org/officeDocument/2006/relationships/diagramLayout" Target="../diagrams/layout1.xml"/><Relationship Id="rId15" Type="http://schemas.microsoft.com/office/2007/relationships/diagramDrawing" Target="../diagrams/drawing2.xml"/><Relationship Id="rId10" Type="http://schemas.microsoft.com/office/2007/relationships/hdphoto" Target="../media/hdphoto2.wdp"/><Relationship Id="rId4" Type="http://schemas.openxmlformats.org/officeDocument/2006/relationships/diagramData" Target="../diagrams/data1.xml"/><Relationship Id="rId9" Type="http://schemas.openxmlformats.org/officeDocument/2006/relationships/image" Target="../media/image12.png"/><Relationship Id="rId14"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2.png"/><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id="{B7123CEB-155E-4C7B-8A86-118048044F1A}"/>
              </a:ext>
            </a:extLst>
          </p:cNvPr>
          <p:cNvSpPr/>
          <p:nvPr/>
        </p:nvSpPr>
        <p:spPr>
          <a:xfrm rot="5400000">
            <a:off x="2514837" y="-1373899"/>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3600" b="1">
                <a:solidFill>
                  <a:schemeClr val="tx2">
                    <a:lumMod val="75000"/>
                  </a:schemeClr>
                </a:solidFill>
                <a:latin typeface="Articulate Light" panose="02000503040000020004" pitchFamily="2" charset="0"/>
              </a:rPr>
              <a:t>Diversificare il rischio di portafoglio Parte 1</a:t>
            </a:r>
          </a:p>
          <a:p>
            <a:pPr algn="ctr"/>
            <a:r>
              <a:rPr lang="it-IT" sz="3600" b="1">
                <a:solidFill>
                  <a:schemeClr val="tx2">
                    <a:lumMod val="75000"/>
                  </a:schemeClr>
                </a:solidFill>
                <a:latin typeface="Articulate Light" panose="02000503040000020004" pitchFamily="2" charset="0"/>
              </a:rPr>
              <a:t>Lezione 1</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90DA1A73-3CB5-4205-BD2D-EA07307BCE52}"/>
              </a:ext>
            </a:extLst>
          </p:cNvPr>
          <p:cNvSpPr txBox="1"/>
          <p:nvPr/>
        </p:nvSpPr>
        <p:spPr>
          <a:xfrm>
            <a:off x="203200" y="1661340"/>
            <a:ext cx="5260622" cy="369332"/>
          </a:xfrm>
          <a:prstGeom prst="rect">
            <a:avLst/>
          </a:prstGeom>
          <a:noFill/>
        </p:spPr>
        <p:txBody>
          <a:bodyPr wrap="square" rtlCol="0">
            <a:spAutoFit/>
          </a:bodyPr>
          <a:lstStyle/>
          <a:p>
            <a:r>
              <a:rPr lang="it-IT"/>
              <a:t>MODULO 3 - La gestione del portafoglio</a:t>
            </a:r>
          </a:p>
        </p:txBody>
      </p:sp>
    </p:spTree>
    <p:extLst>
      <p:ext uri="{BB962C8B-B14F-4D97-AF65-F5344CB8AC3E}">
        <p14:creationId xmlns:p14="http://schemas.microsoft.com/office/powerpoint/2010/main" val="117333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9</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Indici di correlazione e rischio di portafoglio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17571" y="0"/>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1 esce il grafico. Con audio 2 escono i titili A e B e le linee che toccano i vari rho.</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0" name="Rettangolo arrotondato 44">
            <a:extLst>
              <a:ext uri="{FF2B5EF4-FFF2-40B4-BE49-F238E27FC236}">
                <a16:creationId xmlns:a16="http://schemas.microsoft.com/office/drawing/2014/main" id="{D51DA3A8-71E3-4CBD-BDA7-9818379B1426}"/>
              </a:ext>
            </a:extLst>
          </p:cNvPr>
          <p:cNvSpPr/>
          <p:nvPr/>
        </p:nvSpPr>
        <p:spPr>
          <a:xfrm>
            <a:off x="3070958" y="191497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8144882" y="286652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2" name="Rettangolo arrotondato 44">
            <a:extLst>
              <a:ext uri="{FF2B5EF4-FFF2-40B4-BE49-F238E27FC236}">
                <a16:creationId xmlns:a16="http://schemas.microsoft.com/office/drawing/2014/main" id="{3D16F2F7-8AA2-4E61-9264-F09B0F0EAC63}"/>
              </a:ext>
            </a:extLst>
          </p:cNvPr>
          <p:cNvSpPr/>
          <p:nvPr/>
        </p:nvSpPr>
        <p:spPr>
          <a:xfrm>
            <a:off x="10814197" y="338175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grpSp>
        <p:nvGrpSpPr>
          <p:cNvPr id="59" name="Gruppo 58">
            <a:extLst>
              <a:ext uri="{FF2B5EF4-FFF2-40B4-BE49-F238E27FC236}">
                <a16:creationId xmlns:a16="http://schemas.microsoft.com/office/drawing/2014/main" id="{D4615731-A795-49F8-96B9-CD5330AAF573}"/>
              </a:ext>
            </a:extLst>
          </p:cNvPr>
          <p:cNvGrpSpPr/>
          <p:nvPr/>
        </p:nvGrpSpPr>
        <p:grpSpPr>
          <a:xfrm>
            <a:off x="1632186" y="984294"/>
            <a:ext cx="8596996" cy="5051797"/>
            <a:chOff x="355600" y="1341438"/>
            <a:chExt cx="5536158" cy="3201987"/>
          </a:xfrm>
        </p:grpSpPr>
        <p:sp>
          <p:nvSpPr>
            <p:cNvPr id="60" name="Text Box 187">
              <a:extLst>
                <a:ext uri="{FF2B5EF4-FFF2-40B4-BE49-F238E27FC236}">
                  <a16:creationId xmlns:a16="http://schemas.microsoft.com/office/drawing/2014/main" id="{21F6EA7C-196B-4041-939E-B0DBD6AB3630}"/>
                </a:ext>
              </a:extLst>
            </p:cNvPr>
            <p:cNvSpPr txBox="1">
              <a:spLocks noChangeArrowheads="1"/>
            </p:cNvSpPr>
            <p:nvPr/>
          </p:nvSpPr>
          <p:spPr bwMode="auto">
            <a:xfrm>
              <a:off x="4451896" y="4202126"/>
              <a:ext cx="1439862" cy="304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cs typeface="Times New Roman" pitchFamily="18" charset="0"/>
                  <a:sym typeface="Symbol" pitchFamily="18" charset="2"/>
                </a:rPr>
                <a:t>RISCHIO </a:t>
              </a:r>
            </a:p>
            <a:p>
              <a:r>
                <a:rPr lang="it-IT" altLang="it-IT" sz="1200">
                  <a:cs typeface="Times New Roman" pitchFamily="18" charset="0"/>
                  <a:sym typeface="Symbol" pitchFamily="18" charset="2"/>
                </a:rPr>
                <a:t>DEL PORTAFOGLIO</a:t>
              </a:r>
              <a:endParaRPr lang="it-IT" altLang="it-IT" sz="1200" dirty="0">
                <a:cs typeface="Times New Roman" pitchFamily="18" charset="0"/>
                <a:sym typeface="Symbol" pitchFamily="18" charset="2"/>
              </a:endParaRPr>
            </a:p>
          </p:txBody>
        </p:sp>
        <p:grpSp>
          <p:nvGrpSpPr>
            <p:cNvPr id="61" name="Group 401">
              <a:extLst>
                <a:ext uri="{FF2B5EF4-FFF2-40B4-BE49-F238E27FC236}">
                  <a16:creationId xmlns:a16="http://schemas.microsoft.com/office/drawing/2014/main" id="{5043E175-7437-4EB0-AB10-4B5F0FD9C258}"/>
                </a:ext>
              </a:extLst>
            </p:cNvPr>
            <p:cNvGrpSpPr>
              <a:grpSpLocks/>
            </p:cNvGrpSpPr>
            <p:nvPr/>
          </p:nvGrpSpPr>
          <p:grpSpPr bwMode="auto">
            <a:xfrm>
              <a:off x="355600" y="1341438"/>
              <a:ext cx="5511800" cy="3201987"/>
              <a:chOff x="224" y="845"/>
              <a:chExt cx="3944" cy="2017"/>
            </a:xfrm>
          </p:grpSpPr>
          <p:sp>
            <p:nvSpPr>
              <p:cNvPr id="62" name="Text Box 186">
                <a:extLst>
                  <a:ext uri="{FF2B5EF4-FFF2-40B4-BE49-F238E27FC236}">
                    <a16:creationId xmlns:a16="http://schemas.microsoft.com/office/drawing/2014/main" id="{035AED5F-20FE-475B-A6BD-6F90AB2CFC8D}"/>
                  </a:ext>
                </a:extLst>
              </p:cNvPr>
              <p:cNvSpPr txBox="1">
                <a:spLocks noChangeArrowheads="1"/>
              </p:cNvSpPr>
              <p:nvPr/>
            </p:nvSpPr>
            <p:spPr bwMode="auto">
              <a:xfrm>
                <a:off x="3019" y="1837"/>
                <a:ext cx="412" cy="2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latin typeface="Times New Roman" pitchFamily="18" charset="0"/>
                    <a:cs typeface="Times New Roman" pitchFamily="18" charset="0"/>
                    <a:sym typeface="Symbol" pitchFamily="18" charset="2"/>
                  </a:rPr>
                  <a:t></a:t>
                </a:r>
                <a:r>
                  <a:rPr lang="it-IT" altLang="it-IT" sz="1200">
                    <a:cs typeface="Times New Roman" pitchFamily="18" charset="0"/>
                  </a:rPr>
                  <a:t> = 1</a:t>
                </a:r>
                <a:endParaRPr lang="it-IT" altLang="it-IT" sz="1200">
                  <a:latin typeface="Times New Roman" pitchFamily="18" charset="0"/>
                  <a:cs typeface="Times New Roman" pitchFamily="18" charset="0"/>
                  <a:sym typeface="Symbol" pitchFamily="18" charset="2"/>
                </a:endParaRPr>
              </a:p>
            </p:txBody>
          </p:sp>
          <p:sp>
            <p:nvSpPr>
              <p:cNvPr id="63" name="Text Box 185">
                <a:extLst>
                  <a:ext uri="{FF2B5EF4-FFF2-40B4-BE49-F238E27FC236}">
                    <a16:creationId xmlns:a16="http://schemas.microsoft.com/office/drawing/2014/main" id="{1D75532B-B578-4E55-A4B4-9219A9B0C48A}"/>
                  </a:ext>
                </a:extLst>
              </p:cNvPr>
              <p:cNvSpPr txBox="1">
                <a:spLocks noChangeArrowheads="1"/>
              </p:cNvSpPr>
              <p:nvPr/>
            </p:nvSpPr>
            <p:spPr bwMode="auto">
              <a:xfrm>
                <a:off x="598" y="1836"/>
                <a:ext cx="479" cy="24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latin typeface="Times New Roman" pitchFamily="18" charset="0"/>
                    <a:cs typeface="Times New Roman" pitchFamily="18" charset="0"/>
                    <a:sym typeface="Symbol" pitchFamily="18" charset="2"/>
                  </a:rPr>
                  <a:t></a:t>
                </a:r>
                <a:r>
                  <a:rPr lang="it-IT" altLang="it-IT" sz="1200">
                    <a:cs typeface="Times New Roman" pitchFamily="18" charset="0"/>
                  </a:rPr>
                  <a:t> = -1</a:t>
                </a:r>
                <a:endParaRPr lang="it-IT" altLang="it-IT" sz="1200">
                  <a:latin typeface="Times New Roman" pitchFamily="18" charset="0"/>
                  <a:cs typeface="Times New Roman" pitchFamily="18" charset="0"/>
                  <a:sym typeface="Symbol" pitchFamily="18" charset="2"/>
                </a:endParaRPr>
              </a:p>
            </p:txBody>
          </p:sp>
          <p:sp>
            <p:nvSpPr>
              <p:cNvPr id="65" name="Text Box 216">
                <a:extLst>
                  <a:ext uri="{FF2B5EF4-FFF2-40B4-BE49-F238E27FC236}">
                    <a16:creationId xmlns:a16="http://schemas.microsoft.com/office/drawing/2014/main" id="{AF37F1E0-9C35-4240-8547-66B174495358}"/>
                  </a:ext>
                </a:extLst>
              </p:cNvPr>
              <p:cNvSpPr txBox="1">
                <a:spLocks noChangeArrowheads="1"/>
              </p:cNvSpPr>
              <p:nvPr/>
            </p:nvSpPr>
            <p:spPr bwMode="auto">
              <a:xfrm>
                <a:off x="1226" y="1837"/>
                <a:ext cx="479" cy="24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latin typeface="Times New Roman" pitchFamily="18" charset="0"/>
                    <a:cs typeface="Times New Roman" pitchFamily="18" charset="0"/>
                    <a:sym typeface="Symbol" pitchFamily="18" charset="2"/>
                  </a:rPr>
                  <a:t></a:t>
                </a:r>
                <a:r>
                  <a:rPr lang="it-IT" altLang="it-IT" sz="1200">
                    <a:cs typeface="Times New Roman" pitchFamily="18" charset="0"/>
                  </a:rPr>
                  <a:t> = -0,05</a:t>
                </a:r>
                <a:endParaRPr lang="it-IT" altLang="it-IT" sz="1200">
                  <a:latin typeface="Times New Roman" pitchFamily="18" charset="0"/>
                  <a:cs typeface="Times New Roman" pitchFamily="18" charset="0"/>
                  <a:sym typeface="Symbol" pitchFamily="18" charset="2"/>
                </a:endParaRPr>
              </a:p>
            </p:txBody>
          </p:sp>
          <p:sp>
            <p:nvSpPr>
              <p:cNvPr id="66" name="Text Box 217">
                <a:extLst>
                  <a:ext uri="{FF2B5EF4-FFF2-40B4-BE49-F238E27FC236}">
                    <a16:creationId xmlns:a16="http://schemas.microsoft.com/office/drawing/2014/main" id="{48CBC5BF-F16E-45BF-99A0-1DC5F40D56A7}"/>
                  </a:ext>
                </a:extLst>
              </p:cNvPr>
              <p:cNvSpPr txBox="1">
                <a:spLocks noChangeArrowheads="1"/>
              </p:cNvSpPr>
              <p:nvPr/>
            </p:nvSpPr>
            <p:spPr bwMode="auto">
              <a:xfrm>
                <a:off x="2481" y="1837"/>
                <a:ext cx="479" cy="24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latin typeface="Times New Roman" pitchFamily="18" charset="0"/>
                    <a:cs typeface="Times New Roman" pitchFamily="18" charset="0"/>
                    <a:sym typeface="Symbol" pitchFamily="18" charset="2"/>
                  </a:rPr>
                  <a:t></a:t>
                </a:r>
                <a:r>
                  <a:rPr lang="it-IT" altLang="it-IT" sz="1200">
                    <a:cs typeface="Times New Roman" pitchFamily="18" charset="0"/>
                  </a:rPr>
                  <a:t> = 0,05</a:t>
                </a:r>
                <a:endParaRPr lang="it-IT" altLang="it-IT" sz="1200">
                  <a:latin typeface="Times New Roman" pitchFamily="18" charset="0"/>
                  <a:cs typeface="Times New Roman" pitchFamily="18" charset="0"/>
                  <a:sym typeface="Symbol" pitchFamily="18" charset="2"/>
                </a:endParaRPr>
              </a:p>
            </p:txBody>
          </p:sp>
          <p:sp>
            <p:nvSpPr>
              <p:cNvPr id="67" name="Text Box 215">
                <a:extLst>
                  <a:ext uri="{FF2B5EF4-FFF2-40B4-BE49-F238E27FC236}">
                    <a16:creationId xmlns:a16="http://schemas.microsoft.com/office/drawing/2014/main" id="{A3EE4B7A-4764-4FA5-93F7-F7A2F22B6E24}"/>
                  </a:ext>
                </a:extLst>
              </p:cNvPr>
              <p:cNvSpPr txBox="1">
                <a:spLocks noChangeArrowheads="1"/>
              </p:cNvSpPr>
              <p:nvPr/>
            </p:nvSpPr>
            <p:spPr bwMode="auto">
              <a:xfrm>
                <a:off x="2033" y="1837"/>
                <a:ext cx="479" cy="24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b="1">
                    <a:latin typeface="Times New Roman" pitchFamily="18" charset="0"/>
                    <a:cs typeface="Times New Roman" pitchFamily="18" charset="0"/>
                    <a:sym typeface="Symbol" pitchFamily="18" charset="2"/>
                  </a:rPr>
                  <a:t></a:t>
                </a:r>
                <a:r>
                  <a:rPr lang="it-IT" altLang="it-IT" sz="1200" b="1">
                    <a:cs typeface="Times New Roman" pitchFamily="18" charset="0"/>
                  </a:rPr>
                  <a:t> = 0</a:t>
                </a:r>
                <a:endParaRPr lang="it-IT" altLang="it-IT" sz="1200" b="1">
                  <a:latin typeface="Times New Roman" pitchFamily="18" charset="0"/>
                  <a:cs typeface="Times New Roman" pitchFamily="18" charset="0"/>
                  <a:sym typeface="Symbol" pitchFamily="18" charset="2"/>
                </a:endParaRPr>
              </a:p>
            </p:txBody>
          </p:sp>
          <p:sp>
            <p:nvSpPr>
              <p:cNvPr id="68" name="Line 194">
                <a:extLst>
                  <a:ext uri="{FF2B5EF4-FFF2-40B4-BE49-F238E27FC236}">
                    <a16:creationId xmlns:a16="http://schemas.microsoft.com/office/drawing/2014/main" id="{59BA3DB5-B505-448C-845F-470EB317572C}"/>
                  </a:ext>
                </a:extLst>
              </p:cNvPr>
              <p:cNvSpPr>
                <a:spLocks noChangeShapeType="1"/>
              </p:cNvSpPr>
              <p:nvPr/>
            </p:nvSpPr>
            <p:spPr bwMode="auto">
              <a:xfrm flipV="1">
                <a:off x="554" y="845"/>
                <a:ext cx="0" cy="17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69" name="Line 193">
                <a:extLst>
                  <a:ext uri="{FF2B5EF4-FFF2-40B4-BE49-F238E27FC236}">
                    <a16:creationId xmlns:a16="http://schemas.microsoft.com/office/drawing/2014/main" id="{A83E0257-E798-4425-BFF5-6A68B2A81617}"/>
                  </a:ext>
                </a:extLst>
              </p:cNvPr>
              <p:cNvSpPr>
                <a:spLocks noChangeShapeType="1"/>
              </p:cNvSpPr>
              <p:nvPr/>
            </p:nvSpPr>
            <p:spPr bwMode="auto">
              <a:xfrm>
                <a:off x="554" y="2624"/>
                <a:ext cx="3314"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0" name="Freeform 192">
                <a:extLst>
                  <a:ext uri="{FF2B5EF4-FFF2-40B4-BE49-F238E27FC236}">
                    <a16:creationId xmlns:a16="http://schemas.microsoft.com/office/drawing/2014/main" id="{E6F5E6DF-64D3-45A6-94A7-7901F607F56A}"/>
                  </a:ext>
                </a:extLst>
              </p:cNvPr>
              <p:cNvSpPr>
                <a:spLocks/>
              </p:cNvSpPr>
              <p:nvPr/>
            </p:nvSpPr>
            <p:spPr bwMode="auto">
              <a:xfrm>
                <a:off x="643" y="1390"/>
                <a:ext cx="3497" cy="994"/>
              </a:xfrm>
              <a:custGeom>
                <a:avLst/>
                <a:gdLst>
                  <a:gd name="T0" fmla="*/ 2808 w 6696"/>
                  <a:gd name="T1" fmla="*/ 1728 h 1728"/>
                  <a:gd name="T2" fmla="*/ 648 w 6696"/>
                  <a:gd name="T3" fmla="*/ 864 h 1728"/>
                  <a:gd name="T4" fmla="*/ 6696 w 6696"/>
                  <a:gd name="T5" fmla="*/ 0 h 1728"/>
                </a:gdLst>
                <a:ahLst/>
                <a:cxnLst>
                  <a:cxn ang="0">
                    <a:pos x="T0" y="T1"/>
                  </a:cxn>
                  <a:cxn ang="0">
                    <a:pos x="T2" y="T3"/>
                  </a:cxn>
                  <a:cxn ang="0">
                    <a:pos x="T4" y="T5"/>
                  </a:cxn>
                </a:cxnLst>
                <a:rect l="0" t="0" r="r" b="b"/>
                <a:pathLst>
                  <a:path w="6696" h="1728">
                    <a:moveTo>
                      <a:pt x="2808" y="1728"/>
                    </a:moveTo>
                    <a:cubicBezTo>
                      <a:pt x="1404" y="1440"/>
                      <a:pt x="0" y="1152"/>
                      <a:pt x="648" y="864"/>
                    </a:cubicBezTo>
                    <a:cubicBezTo>
                      <a:pt x="1296" y="576"/>
                      <a:pt x="5688" y="144"/>
                      <a:pt x="669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1" name="Freeform 191">
                <a:extLst>
                  <a:ext uri="{FF2B5EF4-FFF2-40B4-BE49-F238E27FC236}">
                    <a16:creationId xmlns:a16="http://schemas.microsoft.com/office/drawing/2014/main" id="{AE44CC85-CAEB-4566-A519-C8E2C1949CC5}"/>
                  </a:ext>
                </a:extLst>
              </p:cNvPr>
              <p:cNvSpPr>
                <a:spLocks/>
              </p:cNvSpPr>
              <p:nvPr/>
            </p:nvSpPr>
            <p:spPr bwMode="auto">
              <a:xfrm>
                <a:off x="1272" y="1399"/>
                <a:ext cx="2896" cy="985"/>
              </a:xfrm>
              <a:custGeom>
                <a:avLst/>
                <a:gdLst>
                  <a:gd name="T0" fmla="*/ 1776 w 5520"/>
                  <a:gd name="T1" fmla="*/ 1728 h 1728"/>
                  <a:gd name="T2" fmla="*/ 624 w 5520"/>
                  <a:gd name="T3" fmla="*/ 1008 h 1728"/>
                  <a:gd name="T4" fmla="*/ 5520 w 5520"/>
                  <a:gd name="T5" fmla="*/ 0 h 1728"/>
                </a:gdLst>
                <a:ahLst/>
                <a:cxnLst>
                  <a:cxn ang="0">
                    <a:pos x="T0" y="T1"/>
                  </a:cxn>
                  <a:cxn ang="0">
                    <a:pos x="T2" y="T3"/>
                  </a:cxn>
                  <a:cxn ang="0">
                    <a:pos x="T4" y="T5"/>
                  </a:cxn>
                </a:cxnLst>
                <a:rect l="0" t="0" r="r" b="b"/>
                <a:pathLst>
                  <a:path w="5520" h="1728">
                    <a:moveTo>
                      <a:pt x="1776" y="1728"/>
                    </a:moveTo>
                    <a:cubicBezTo>
                      <a:pt x="888" y="1512"/>
                      <a:pt x="0" y="1296"/>
                      <a:pt x="624" y="1008"/>
                    </a:cubicBezTo>
                    <a:cubicBezTo>
                      <a:pt x="1248" y="720"/>
                      <a:pt x="3384" y="360"/>
                      <a:pt x="552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3" name="Freeform 190">
                <a:extLst>
                  <a:ext uri="{FF2B5EF4-FFF2-40B4-BE49-F238E27FC236}">
                    <a16:creationId xmlns:a16="http://schemas.microsoft.com/office/drawing/2014/main" id="{6589CB7B-3C61-41E4-BE12-CBF30CAE8764}"/>
                  </a:ext>
                </a:extLst>
              </p:cNvPr>
              <p:cNvSpPr>
                <a:spLocks/>
              </p:cNvSpPr>
              <p:nvPr/>
            </p:nvSpPr>
            <p:spPr bwMode="auto">
              <a:xfrm>
                <a:off x="1793" y="1408"/>
                <a:ext cx="2148" cy="989"/>
              </a:xfrm>
              <a:custGeom>
                <a:avLst/>
                <a:gdLst>
                  <a:gd name="T0" fmla="*/ 1056 w 4800"/>
                  <a:gd name="T1" fmla="*/ 1728 h 1728"/>
                  <a:gd name="T2" fmla="*/ 624 w 4800"/>
                  <a:gd name="T3" fmla="*/ 1008 h 1728"/>
                  <a:gd name="T4" fmla="*/ 4800 w 4800"/>
                  <a:gd name="T5" fmla="*/ 0 h 1728"/>
                </a:gdLst>
                <a:ahLst/>
                <a:cxnLst>
                  <a:cxn ang="0">
                    <a:pos x="T0" y="T1"/>
                  </a:cxn>
                  <a:cxn ang="0">
                    <a:pos x="T2" y="T3"/>
                  </a:cxn>
                  <a:cxn ang="0">
                    <a:pos x="T4" y="T5"/>
                  </a:cxn>
                </a:cxnLst>
                <a:rect l="0" t="0" r="r" b="b"/>
                <a:pathLst>
                  <a:path w="4800" h="1728">
                    <a:moveTo>
                      <a:pt x="1056" y="1728"/>
                    </a:moveTo>
                    <a:cubicBezTo>
                      <a:pt x="528" y="1512"/>
                      <a:pt x="0" y="1296"/>
                      <a:pt x="624" y="1008"/>
                    </a:cubicBezTo>
                    <a:cubicBezTo>
                      <a:pt x="1248" y="720"/>
                      <a:pt x="3024" y="360"/>
                      <a:pt x="480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4" name="Line 189">
                <a:extLst>
                  <a:ext uri="{FF2B5EF4-FFF2-40B4-BE49-F238E27FC236}">
                    <a16:creationId xmlns:a16="http://schemas.microsoft.com/office/drawing/2014/main" id="{88D47E58-7EE9-4A73-A41C-CFAA4D1F5369}"/>
                  </a:ext>
                </a:extLst>
              </p:cNvPr>
              <p:cNvSpPr>
                <a:spLocks noChangeShapeType="1"/>
              </p:cNvSpPr>
              <p:nvPr/>
            </p:nvSpPr>
            <p:spPr bwMode="auto">
              <a:xfrm flipV="1">
                <a:off x="2257" y="1439"/>
                <a:ext cx="1772" cy="9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 name="Freeform 188">
                <a:extLst>
                  <a:ext uri="{FF2B5EF4-FFF2-40B4-BE49-F238E27FC236}">
                    <a16:creationId xmlns:a16="http://schemas.microsoft.com/office/drawing/2014/main" id="{F0F5187F-F0D9-4AB0-A12B-A2ED5CF108BE}"/>
                  </a:ext>
                </a:extLst>
              </p:cNvPr>
              <p:cNvSpPr>
                <a:spLocks/>
              </p:cNvSpPr>
              <p:nvPr/>
            </p:nvSpPr>
            <p:spPr bwMode="auto">
              <a:xfrm>
                <a:off x="2108" y="1445"/>
                <a:ext cx="1905" cy="952"/>
              </a:xfrm>
              <a:custGeom>
                <a:avLst/>
                <a:gdLst>
                  <a:gd name="T0" fmla="*/ 336 w 4080"/>
                  <a:gd name="T1" fmla="*/ 1728 h 1728"/>
                  <a:gd name="T2" fmla="*/ 624 w 4080"/>
                  <a:gd name="T3" fmla="*/ 1008 h 1728"/>
                  <a:gd name="T4" fmla="*/ 4080 w 4080"/>
                  <a:gd name="T5" fmla="*/ 0 h 1728"/>
                </a:gdLst>
                <a:ahLst/>
                <a:cxnLst>
                  <a:cxn ang="0">
                    <a:pos x="T0" y="T1"/>
                  </a:cxn>
                  <a:cxn ang="0">
                    <a:pos x="T2" y="T3"/>
                  </a:cxn>
                  <a:cxn ang="0">
                    <a:pos x="T4" y="T5"/>
                  </a:cxn>
                </a:cxnLst>
                <a:rect l="0" t="0" r="r" b="b"/>
                <a:pathLst>
                  <a:path w="4080" h="1728">
                    <a:moveTo>
                      <a:pt x="336" y="1728"/>
                    </a:moveTo>
                    <a:cubicBezTo>
                      <a:pt x="168" y="1512"/>
                      <a:pt x="0" y="1296"/>
                      <a:pt x="624" y="1008"/>
                    </a:cubicBezTo>
                    <a:cubicBezTo>
                      <a:pt x="1248" y="720"/>
                      <a:pt x="2664" y="360"/>
                      <a:pt x="408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8" name="Rectangle 199">
                <a:extLst>
                  <a:ext uri="{FF2B5EF4-FFF2-40B4-BE49-F238E27FC236}">
                    <a16:creationId xmlns:a16="http://schemas.microsoft.com/office/drawing/2014/main" id="{C7ADD710-E1A9-49A2-99EA-F0A72D8B790F}"/>
                  </a:ext>
                </a:extLst>
              </p:cNvPr>
              <p:cNvSpPr>
                <a:spLocks noChangeArrowheads="1"/>
              </p:cNvSpPr>
              <p:nvPr/>
            </p:nvSpPr>
            <p:spPr bwMode="auto">
              <a:xfrm>
                <a:off x="888" y="1253"/>
                <a:ext cx="11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endParaRPr lang="it-IT" altLang="it-IT" sz="1400">
                  <a:cs typeface="Times New Roman" pitchFamily="18" charset="0"/>
                </a:endParaRPr>
              </a:p>
              <a:p>
                <a:pPr algn="just" eaLnBrk="0" hangingPunct="0"/>
                <a:r>
                  <a:rPr lang="it-IT" altLang="it-IT" sz="1400">
                    <a:cs typeface="Times New Roman" pitchFamily="18" charset="0"/>
                  </a:rPr>
                  <a:t/>
                </a:r>
                <a:br>
                  <a:rPr lang="it-IT" altLang="it-IT" sz="1400">
                    <a:cs typeface="Times New Roman" pitchFamily="18" charset="0"/>
                  </a:rPr>
                </a:br>
                <a:endParaRPr lang="it-IT" altLang="it-IT"/>
              </a:p>
            </p:txBody>
          </p:sp>
          <p:sp>
            <p:nvSpPr>
              <p:cNvPr id="79" name="Text Box 208">
                <a:extLst>
                  <a:ext uri="{FF2B5EF4-FFF2-40B4-BE49-F238E27FC236}">
                    <a16:creationId xmlns:a16="http://schemas.microsoft.com/office/drawing/2014/main" id="{95B216F2-A903-4584-98ED-6D55E36C7ACF}"/>
                  </a:ext>
                </a:extLst>
              </p:cNvPr>
              <p:cNvSpPr txBox="1">
                <a:spLocks noChangeArrowheads="1"/>
              </p:cNvSpPr>
              <p:nvPr/>
            </p:nvSpPr>
            <p:spPr bwMode="auto">
              <a:xfrm>
                <a:off x="1911" y="2689"/>
                <a:ext cx="37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3,2%</a:t>
                </a:r>
              </a:p>
            </p:txBody>
          </p:sp>
          <p:sp>
            <p:nvSpPr>
              <p:cNvPr id="80" name="Line 210">
                <a:extLst>
                  <a:ext uri="{FF2B5EF4-FFF2-40B4-BE49-F238E27FC236}">
                    <a16:creationId xmlns:a16="http://schemas.microsoft.com/office/drawing/2014/main" id="{A5999AC1-B093-4CDA-B8DE-622BDADE9510}"/>
                  </a:ext>
                </a:extLst>
              </p:cNvPr>
              <p:cNvSpPr>
                <a:spLocks noChangeShapeType="1"/>
              </p:cNvSpPr>
              <p:nvPr/>
            </p:nvSpPr>
            <p:spPr bwMode="auto">
              <a:xfrm>
                <a:off x="554" y="1986"/>
                <a:ext cx="152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1" name="Line 211">
                <a:extLst>
                  <a:ext uri="{FF2B5EF4-FFF2-40B4-BE49-F238E27FC236}">
                    <a16:creationId xmlns:a16="http://schemas.microsoft.com/office/drawing/2014/main" id="{572D4C66-3753-49DD-A350-32D79D20F49B}"/>
                  </a:ext>
                </a:extLst>
              </p:cNvPr>
              <p:cNvSpPr>
                <a:spLocks noChangeShapeType="1"/>
              </p:cNvSpPr>
              <p:nvPr/>
            </p:nvSpPr>
            <p:spPr bwMode="auto">
              <a:xfrm flipH="1">
                <a:off x="2064" y="1986"/>
                <a:ext cx="13" cy="6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2" name="Line 212">
                <a:extLst>
                  <a:ext uri="{FF2B5EF4-FFF2-40B4-BE49-F238E27FC236}">
                    <a16:creationId xmlns:a16="http://schemas.microsoft.com/office/drawing/2014/main" id="{A7C5A40F-A8E3-4397-B8A2-D6BE91151134}"/>
                  </a:ext>
                </a:extLst>
              </p:cNvPr>
              <p:cNvSpPr>
                <a:spLocks noChangeShapeType="1"/>
              </p:cNvSpPr>
              <p:nvPr/>
            </p:nvSpPr>
            <p:spPr bwMode="auto">
              <a:xfrm>
                <a:off x="2077" y="1986"/>
                <a:ext cx="85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3" name="Line 213">
                <a:extLst>
                  <a:ext uri="{FF2B5EF4-FFF2-40B4-BE49-F238E27FC236}">
                    <a16:creationId xmlns:a16="http://schemas.microsoft.com/office/drawing/2014/main" id="{F092C956-F8FB-49B4-8F0C-9124984195A2}"/>
                  </a:ext>
                </a:extLst>
              </p:cNvPr>
              <p:cNvSpPr>
                <a:spLocks noChangeShapeType="1"/>
              </p:cNvSpPr>
              <p:nvPr/>
            </p:nvSpPr>
            <p:spPr bwMode="auto">
              <a:xfrm flipH="1">
                <a:off x="2925" y="1986"/>
                <a:ext cx="4" cy="59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4" name="Text Box 214">
                <a:extLst>
                  <a:ext uri="{FF2B5EF4-FFF2-40B4-BE49-F238E27FC236}">
                    <a16:creationId xmlns:a16="http://schemas.microsoft.com/office/drawing/2014/main" id="{05D6B176-B846-48AE-8705-C079865F787B}"/>
                  </a:ext>
                </a:extLst>
              </p:cNvPr>
              <p:cNvSpPr txBox="1">
                <a:spLocks noChangeArrowheads="1"/>
              </p:cNvSpPr>
              <p:nvPr/>
            </p:nvSpPr>
            <p:spPr bwMode="auto">
              <a:xfrm>
                <a:off x="2773" y="2683"/>
                <a:ext cx="37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4,3%</a:t>
                </a:r>
              </a:p>
            </p:txBody>
          </p:sp>
          <p:sp>
            <p:nvSpPr>
              <p:cNvPr id="85" name="Line 218">
                <a:extLst>
                  <a:ext uri="{FF2B5EF4-FFF2-40B4-BE49-F238E27FC236}">
                    <a16:creationId xmlns:a16="http://schemas.microsoft.com/office/drawing/2014/main" id="{E416B2E1-A740-4D36-A58C-A0C618500708}"/>
                  </a:ext>
                </a:extLst>
              </p:cNvPr>
              <p:cNvSpPr>
                <a:spLocks noChangeShapeType="1"/>
              </p:cNvSpPr>
              <p:nvPr/>
            </p:nvSpPr>
            <p:spPr bwMode="auto">
              <a:xfrm flipH="1">
                <a:off x="1519" y="1986"/>
                <a:ext cx="21" cy="63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8" name="Line 219">
                <a:extLst>
                  <a:ext uri="{FF2B5EF4-FFF2-40B4-BE49-F238E27FC236}">
                    <a16:creationId xmlns:a16="http://schemas.microsoft.com/office/drawing/2014/main" id="{D070E271-36E8-44C4-B442-B2B32036D7EE}"/>
                  </a:ext>
                </a:extLst>
              </p:cNvPr>
              <p:cNvSpPr>
                <a:spLocks noChangeShapeType="1"/>
              </p:cNvSpPr>
              <p:nvPr/>
            </p:nvSpPr>
            <p:spPr bwMode="auto">
              <a:xfrm flipH="1">
                <a:off x="930" y="1986"/>
                <a:ext cx="0" cy="63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89" name="Text Box 220">
                <a:extLst>
                  <a:ext uri="{FF2B5EF4-FFF2-40B4-BE49-F238E27FC236}">
                    <a16:creationId xmlns:a16="http://schemas.microsoft.com/office/drawing/2014/main" id="{D60444EB-1F1C-43BA-95DD-DEB58128B323}"/>
                  </a:ext>
                </a:extLst>
              </p:cNvPr>
              <p:cNvSpPr txBox="1">
                <a:spLocks noChangeArrowheads="1"/>
              </p:cNvSpPr>
              <p:nvPr/>
            </p:nvSpPr>
            <p:spPr bwMode="auto">
              <a:xfrm>
                <a:off x="732" y="2674"/>
                <a:ext cx="37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1,3%</a:t>
                </a:r>
              </a:p>
            </p:txBody>
          </p:sp>
          <p:sp>
            <p:nvSpPr>
              <p:cNvPr id="90" name="Text Box 221">
                <a:extLst>
                  <a:ext uri="{FF2B5EF4-FFF2-40B4-BE49-F238E27FC236}">
                    <a16:creationId xmlns:a16="http://schemas.microsoft.com/office/drawing/2014/main" id="{B0D97D48-07C1-4EA2-9158-F2A859767967}"/>
                  </a:ext>
                </a:extLst>
              </p:cNvPr>
              <p:cNvSpPr txBox="1">
                <a:spLocks noChangeArrowheads="1"/>
              </p:cNvSpPr>
              <p:nvPr/>
            </p:nvSpPr>
            <p:spPr bwMode="auto">
              <a:xfrm>
                <a:off x="1367" y="2674"/>
                <a:ext cx="37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2,4%</a:t>
                </a:r>
              </a:p>
            </p:txBody>
          </p:sp>
          <p:sp>
            <p:nvSpPr>
              <p:cNvPr id="91" name="Text Box 222">
                <a:extLst>
                  <a:ext uri="{FF2B5EF4-FFF2-40B4-BE49-F238E27FC236}">
                    <a16:creationId xmlns:a16="http://schemas.microsoft.com/office/drawing/2014/main" id="{2684A984-2EC5-4443-A151-CA6B6285D317}"/>
                  </a:ext>
                </a:extLst>
              </p:cNvPr>
              <p:cNvSpPr txBox="1">
                <a:spLocks noChangeArrowheads="1"/>
              </p:cNvSpPr>
              <p:nvPr/>
            </p:nvSpPr>
            <p:spPr bwMode="auto">
              <a:xfrm>
                <a:off x="2336" y="2683"/>
                <a:ext cx="37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3,8%</a:t>
                </a:r>
              </a:p>
            </p:txBody>
          </p:sp>
          <p:sp>
            <p:nvSpPr>
              <p:cNvPr id="92" name="Line 223">
                <a:extLst>
                  <a:ext uri="{FF2B5EF4-FFF2-40B4-BE49-F238E27FC236}">
                    <a16:creationId xmlns:a16="http://schemas.microsoft.com/office/drawing/2014/main" id="{389FEFB5-CB66-45E6-8C47-1CF266B6BE61}"/>
                  </a:ext>
                </a:extLst>
              </p:cNvPr>
              <p:cNvSpPr>
                <a:spLocks noChangeShapeType="1"/>
              </p:cNvSpPr>
              <p:nvPr/>
            </p:nvSpPr>
            <p:spPr bwMode="auto">
              <a:xfrm flipH="1">
                <a:off x="2517" y="1986"/>
                <a:ext cx="9" cy="63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93" name="Rectangle 202">
                <a:extLst>
                  <a:ext uri="{FF2B5EF4-FFF2-40B4-BE49-F238E27FC236}">
                    <a16:creationId xmlns:a16="http://schemas.microsoft.com/office/drawing/2014/main" id="{70D3E263-8BCE-47CA-96B3-98863CDDB120}"/>
                  </a:ext>
                </a:extLst>
              </p:cNvPr>
              <p:cNvSpPr>
                <a:spLocks noChangeArrowheads="1"/>
              </p:cNvSpPr>
              <p:nvPr/>
            </p:nvSpPr>
            <p:spPr bwMode="auto">
              <a:xfrm>
                <a:off x="296" y="1370"/>
                <a:ext cx="136" cy="1089"/>
              </a:xfrm>
              <a:prstGeom prst="rect">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ltLang="it-IT" sz="1400"/>
              </a:p>
              <a:p>
                <a:endParaRPr lang="it-IT" altLang="it-IT" sz="1400"/>
              </a:p>
              <a:p>
                <a:endParaRPr lang="it-IT" altLang="it-IT" sz="1400" baseline="-25000"/>
              </a:p>
              <a:p>
                <a:endParaRPr lang="it-IT" altLang="it-IT" sz="1400"/>
              </a:p>
              <a:p>
                <a:endParaRPr lang="it-IT" altLang="it-IT" sz="1400"/>
              </a:p>
              <a:p>
                <a:endParaRPr lang="it-IT" altLang="it-IT" sz="1400"/>
              </a:p>
              <a:p>
                <a:endParaRPr lang="it-IT" altLang="it-IT" sz="1400"/>
              </a:p>
            </p:txBody>
          </p:sp>
          <p:sp>
            <p:nvSpPr>
              <p:cNvPr id="124" name="Text Box 209">
                <a:extLst>
                  <a:ext uri="{FF2B5EF4-FFF2-40B4-BE49-F238E27FC236}">
                    <a16:creationId xmlns:a16="http://schemas.microsoft.com/office/drawing/2014/main" id="{D2CBFE73-BED1-4B84-8005-F46A46167C01}"/>
                  </a:ext>
                </a:extLst>
              </p:cNvPr>
              <p:cNvSpPr txBox="1">
                <a:spLocks noChangeArrowheads="1"/>
              </p:cNvSpPr>
              <p:nvPr/>
            </p:nvSpPr>
            <p:spPr bwMode="auto">
              <a:xfrm>
                <a:off x="224" y="1922"/>
                <a:ext cx="37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7,2%</a:t>
                </a:r>
              </a:p>
            </p:txBody>
          </p:sp>
        </p:grpSp>
      </p:grpSp>
      <p:sp>
        <p:nvSpPr>
          <p:cNvPr id="131" name="Text Box 208">
            <a:extLst>
              <a:ext uri="{FF2B5EF4-FFF2-40B4-BE49-F238E27FC236}">
                <a16:creationId xmlns:a16="http://schemas.microsoft.com/office/drawing/2014/main" id="{219F0A69-AD19-469C-A186-973B340B1CCA}"/>
              </a:ext>
            </a:extLst>
          </p:cNvPr>
          <p:cNvSpPr txBox="1">
            <a:spLocks noChangeArrowheads="1"/>
          </p:cNvSpPr>
          <p:nvPr/>
        </p:nvSpPr>
        <p:spPr bwMode="auto">
          <a:xfrm>
            <a:off x="5940628" y="4886476"/>
            <a:ext cx="29848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A</a:t>
            </a:r>
          </a:p>
        </p:txBody>
      </p:sp>
      <p:sp>
        <p:nvSpPr>
          <p:cNvPr id="132" name="Text Box 208">
            <a:extLst>
              <a:ext uri="{FF2B5EF4-FFF2-40B4-BE49-F238E27FC236}">
                <a16:creationId xmlns:a16="http://schemas.microsoft.com/office/drawing/2014/main" id="{B0F1803A-8B95-4B8A-B220-4052AEAEF45A}"/>
              </a:ext>
            </a:extLst>
          </p:cNvPr>
          <p:cNvSpPr txBox="1">
            <a:spLocks noChangeArrowheads="1"/>
          </p:cNvSpPr>
          <p:nvPr/>
        </p:nvSpPr>
        <p:spPr bwMode="auto">
          <a:xfrm>
            <a:off x="10233092" y="2192111"/>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B</a:t>
            </a:r>
          </a:p>
        </p:txBody>
      </p:sp>
      <p:sp>
        <p:nvSpPr>
          <p:cNvPr id="133" name="CasellaDiTesto 132">
            <a:extLst>
              <a:ext uri="{FF2B5EF4-FFF2-40B4-BE49-F238E27FC236}">
                <a16:creationId xmlns:a16="http://schemas.microsoft.com/office/drawing/2014/main" id="{051FFEB9-1DF1-456A-8672-4B6E843F1816}"/>
              </a:ext>
            </a:extLst>
          </p:cNvPr>
          <p:cNvSpPr txBox="1"/>
          <p:nvPr/>
        </p:nvSpPr>
        <p:spPr>
          <a:xfrm>
            <a:off x="8632839" y="3738166"/>
            <a:ext cx="3473338" cy="923330"/>
          </a:xfrm>
          <a:prstGeom prst="rect">
            <a:avLst/>
          </a:prstGeom>
          <a:solidFill>
            <a:srgbClr val="B68E1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en-US"/>
            </a:defPPr>
            <a:lvl1pPr lvl="0">
              <a:defRPr>
                <a:solidFill>
                  <a:schemeClr val="bg1">
                    <a:lumMod val="65000"/>
                    <a:lumOff val="35000"/>
                  </a:schemeClr>
                </a:solidFill>
              </a:defRPr>
            </a:lvl1pPr>
          </a:lstStyle>
          <a:p>
            <a:r>
              <a:rPr lang="it-IT">
                <a:solidFill>
                  <a:schemeClr val="tx1">
                    <a:lumMod val="95000"/>
                  </a:schemeClr>
                </a:solidFill>
              </a:rPr>
              <a:t>RENDIMENTO MEDIO ATTESO</a:t>
            </a:r>
          </a:p>
          <a:p>
            <a:r>
              <a:rPr lang="it-IT">
                <a:solidFill>
                  <a:schemeClr val="tx1">
                    <a:lumMod val="95000"/>
                  </a:schemeClr>
                </a:solidFill>
              </a:rPr>
              <a:t>A = 10%</a:t>
            </a:r>
          </a:p>
          <a:p>
            <a:r>
              <a:rPr lang="it-IT">
                <a:solidFill>
                  <a:schemeClr val="tx1">
                    <a:lumMod val="95000"/>
                  </a:schemeClr>
                </a:solidFill>
              </a:rPr>
              <a:t>B = 6%</a:t>
            </a:r>
          </a:p>
        </p:txBody>
      </p:sp>
      <p:sp>
        <p:nvSpPr>
          <p:cNvPr id="134" name="Rettangolo arrotondato 44">
            <a:extLst>
              <a:ext uri="{FF2B5EF4-FFF2-40B4-BE49-F238E27FC236}">
                <a16:creationId xmlns:a16="http://schemas.microsoft.com/office/drawing/2014/main" id="{A511F2AF-D6E0-442D-AA89-E9ED4B863602}"/>
              </a:ext>
            </a:extLst>
          </p:cNvPr>
          <p:cNvSpPr/>
          <p:nvPr/>
        </p:nvSpPr>
        <p:spPr>
          <a:xfrm>
            <a:off x="1350198" y="325597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Tree>
    <p:extLst>
      <p:ext uri="{BB962C8B-B14F-4D97-AF65-F5344CB8AC3E}">
        <p14:creationId xmlns:p14="http://schemas.microsoft.com/office/powerpoint/2010/main" val="70344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10</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Numero di titoli e rischio di portafoglio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17571" y="0"/>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1 compare tutto il grafico, con audio 3 si evidenziano tutte le colonne una alla volta, con audio 4 si evidenzia l’ultima, con audio 5 si evidenzia la prima.</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45" name="Group 564">
            <a:extLst>
              <a:ext uri="{FF2B5EF4-FFF2-40B4-BE49-F238E27FC236}">
                <a16:creationId xmlns:a16="http://schemas.microsoft.com/office/drawing/2014/main" id="{D1A5CECD-AC58-4601-8B47-B00A84D57186}"/>
              </a:ext>
            </a:extLst>
          </p:cNvPr>
          <p:cNvGrpSpPr>
            <a:grpSpLocks/>
          </p:cNvGrpSpPr>
          <p:nvPr/>
        </p:nvGrpSpPr>
        <p:grpSpPr bwMode="auto">
          <a:xfrm>
            <a:off x="1139870" y="959069"/>
            <a:ext cx="9383269" cy="4630417"/>
            <a:chOff x="463" y="711"/>
            <a:chExt cx="3143" cy="1646"/>
          </a:xfrm>
        </p:grpSpPr>
        <p:sp>
          <p:nvSpPr>
            <p:cNvPr id="46" name="Freeform 4">
              <a:extLst>
                <a:ext uri="{FF2B5EF4-FFF2-40B4-BE49-F238E27FC236}">
                  <a16:creationId xmlns:a16="http://schemas.microsoft.com/office/drawing/2014/main" id="{24E3B04D-87E0-4727-80A9-739E97027E1E}"/>
                </a:ext>
              </a:extLst>
            </p:cNvPr>
            <p:cNvSpPr>
              <a:spLocks/>
            </p:cNvSpPr>
            <p:nvPr/>
          </p:nvSpPr>
          <p:spPr bwMode="auto">
            <a:xfrm>
              <a:off x="465" y="2049"/>
              <a:ext cx="3139" cy="111"/>
            </a:xfrm>
            <a:custGeom>
              <a:avLst/>
              <a:gdLst>
                <a:gd name="T0" fmla="*/ 0 w 8700"/>
                <a:gd name="T1" fmla="*/ 349 h 349"/>
                <a:gd name="T2" fmla="*/ 468 w 8700"/>
                <a:gd name="T3" fmla="*/ 0 h 349"/>
                <a:gd name="T4" fmla="*/ 8700 w 8700"/>
                <a:gd name="T5" fmla="*/ 0 h 349"/>
                <a:gd name="T6" fmla="*/ 8232 w 8700"/>
                <a:gd name="T7" fmla="*/ 349 h 349"/>
                <a:gd name="T8" fmla="*/ 0 w 8700"/>
                <a:gd name="T9" fmla="*/ 349 h 349"/>
              </a:gdLst>
              <a:ahLst/>
              <a:cxnLst>
                <a:cxn ang="0">
                  <a:pos x="T0" y="T1"/>
                </a:cxn>
                <a:cxn ang="0">
                  <a:pos x="T2" y="T3"/>
                </a:cxn>
                <a:cxn ang="0">
                  <a:pos x="T4" y="T5"/>
                </a:cxn>
                <a:cxn ang="0">
                  <a:pos x="T6" y="T7"/>
                </a:cxn>
                <a:cxn ang="0">
                  <a:pos x="T8" y="T9"/>
                </a:cxn>
              </a:cxnLst>
              <a:rect l="0" t="0" r="r" b="b"/>
              <a:pathLst>
                <a:path w="8700" h="349">
                  <a:moveTo>
                    <a:pt x="0" y="349"/>
                  </a:moveTo>
                  <a:lnTo>
                    <a:pt x="468" y="0"/>
                  </a:lnTo>
                  <a:lnTo>
                    <a:pt x="8700" y="0"/>
                  </a:lnTo>
                  <a:lnTo>
                    <a:pt x="8232" y="349"/>
                  </a:lnTo>
                  <a:lnTo>
                    <a:pt x="0" y="34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47" name="Freeform 5">
              <a:extLst>
                <a:ext uri="{FF2B5EF4-FFF2-40B4-BE49-F238E27FC236}">
                  <a16:creationId xmlns:a16="http://schemas.microsoft.com/office/drawing/2014/main" id="{73C51AB4-626C-4130-9520-B303CFA811D6}"/>
                </a:ext>
              </a:extLst>
            </p:cNvPr>
            <p:cNvSpPr>
              <a:spLocks/>
            </p:cNvSpPr>
            <p:nvPr/>
          </p:nvSpPr>
          <p:spPr bwMode="auto">
            <a:xfrm>
              <a:off x="465" y="714"/>
              <a:ext cx="169" cy="1446"/>
            </a:xfrm>
            <a:custGeom>
              <a:avLst/>
              <a:gdLst>
                <a:gd name="T0" fmla="*/ 0 w 468"/>
                <a:gd name="T1" fmla="*/ 4565 h 4565"/>
                <a:gd name="T2" fmla="*/ 0 w 468"/>
                <a:gd name="T3" fmla="*/ 350 h 4565"/>
                <a:gd name="T4" fmla="*/ 468 w 468"/>
                <a:gd name="T5" fmla="*/ 0 h 4565"/>
                <a:gd name="T6" fmla="*/ 468 w 468"/>
                <a:gd name="T7" fmla="*/ 4216 h 4565"/>
                <a:gd name="T8" fmla="*/ 0 w 468"/>
                <a:gd name="T9" fmla="*/ 4565 h 4565"/>
              </a:gdLst>
              <a:ahLst/>
              <a:cxnLst>
                <a:cxn ang="0">
                  <a:pos x="T0" y="T1"/>
                </a:cxn>
                <a:cxn ang="0">
                  <a:pos x="T2" y="T3"/>
                </a:cxn>
                <a:cxn ang="0">
                  <a:pos x="T4" y="T5"/>
                </a:cxn>
                <a:cxn ang="0">
                  <a:pos x="T6" y="T7"/>
                </a:cxn>
                <a:cxn ang="0">
                  <a:pos x="T8" y="T9"/>
                </a:cxn>
              </a:cxnLst>
              <a:rect l="0" t="0" r="r" b="b"/>
              <a:pathLst>
                <a:path w="468" h="4565">
                  <a:moveTo>
                    <a:pt x="0" y="4565"/>
                  </a:moveTo>
                  <a:lnTo>
                    <a:pt x="0" y="350"/>
                  </a:lnTo>
                  <a:lnTo>
                    <a:pt x="468" y="0"/>
                  </a:lnTo>
                  <a:lnTo>
                    <a:pt x="468" y="4216"/>
                  </a:lnTo>
                  <a:lnTo>
                    <a:pt x="0" y="456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51" name="Rectangle 6">
              <a:extLst>
                <a:ext uri="{FF2B5EF4-FFF2-40B4-BE49-F238E27FC236}">
                  <a16:creationId xmlns:a16="http://schemas.microsoft.com/office/drawing/2014/main" id="{31EC9926-5CE6-4754-ABB4-DD8395400160}"/>
                </a:ext>
              </a:extLst>
            </p:cNvPr>
            <p:cNvSpPr>
              <a:spLocks noChangeArrowheads="1"/>
            </p:cNvSpPr>
            <p:nvPr/>
          </p:nvSpPr>
          <p:spPr bwMode="auto">
            <a:xfrm>
              <a:off x="634" y="714"/>
              <a:ext cx="2970" cy="133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 name="Freeform 7">
              <a:extLst>
                <a:ext uri="{FF2B5EF4-FFF2-40B4-BE49-F238E27FC236}">
                  <a16:creationId xmlns:a16="http://schemas.microsoft.com/office/drawing/2014/main" id="{F7B5A80A-2332-49D9-89EF-8DD86D18E645}"/>
                </a:ext>
              </a:extLst>
            </p:cNvPr>
            <p:cNvSpPr>
              <a:spLocks/>
            </p:cNvSpPr>
            <p:nvPr/>
          </p:nvSpPr>
          <p:spPr bwMode="auto">
            <a:xfrm>
              <a:off x="465" y="2049"/>
              <a:ext cx="3139" cy="111"/>
            </a:xfrm>
            <a:custGeom>
              <a:avLst/>
              <a:gdLst>
                <a:gd name="T0" fmla="*/ 0 w 5022"/>
                <a:gd name="T1" fmla="*/ 205 h 205"/>
                <a:gd name="T2" fmla="*/ 270 w 5022"/>
                <a:gd name="T3" fmla="*/ 0 h 205"/>
                <a:gd name="T4" fmla="*/ 5022 w 5022"/>
                <a:gd name="T5" fmla="*/ 0 h 205"/>
              </a:gdLst>
              <a:ahLst/>
              <a:cxnLst>
                <a:cxn ang="0">
                  <a:pos x="T0" y="T1"/>
                </a:cxn>
                <a:cxn ang="0">
                  <a:pos x="T2" y="T3"/>
                </a:cxn>
                <a:cxn ang="0">
                  <a:pos x="T4" y="T5"/>
                </a:cxn>
              </a:cxnLst>
              <a:rect l="0" t="0" r="r" b="b"/>
              <a:pathLst>
                <a:path w="5022" h="205">
                  <a:moveTo>
                    <a:pt x="0" y="205"/>
                  </a:moveTo>
                  <a:lnTo>
                    <a:pt x="270" y="0"/>
                  </a:lnTo>
                  <a:lnTo>
                    <a:pt x="502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3" name="Freeform 8">
              <a:extLst>
                <a:ext uri="{FF2B5EF4-FFF2-40B4-BE49-F238E27FC236}">
                  <a16:creationId xmlns:a16="http://schemas.microsoft.com/office/drawing/2014/main" id="{2766A3A7-F6B4-49E7-ADCF-1751B4A60BA3}"/>
                </a:ext>
              </a:extLst>
            </p:cNvPr>
            <p:cNvSpPr>
              <a:spLocks/>
            </p:cNvSpPr>
            <p:nvPr/>
          </p:nvSpPr>
          <p:spPr bwMode="auto">
            <a:xfrm>
              <a:off x="465" y="1826"/>
              <a:ext cx="3139" cy="112"/>
            </a:xfrm>
            <a:custGeom>
              <a:avLst/>
              <a:gdLst>
                <a:gd name="T0" fmla="*/ 0 w 5022"/>
                <a:gd name="T1" fmla="*/ 205 h 205"/>
                <a:gd name="T2" fmla="*/ 270 w 5022"/>
                <a:gd name="T3" fmla="*/ 0 h 205"/>
                <a:gd name="T4" fmla="*/ 5022 w 5022"/>
                <a:gd name="T5" fmla="*/ 0 h 205"/>
              </a:gdLst>
              <a:ahLst/>
              <a:cxnLst>
                <a:cxn ang="0">
                  <a:pos x="T0" y="T1"/>
                </a:cxn>
                <a:cxn ang="0">
                  <a:pos x="T2" y="T3"/>
                </a:cxn>
                <a:cxn ang="0">
                  <a:pos x="T4" y="T5"/>
                </a:cxn>
              </a:cxnLst>
              <a:rect l="0" t="0" r="r" b="b"/>
              <a:pathLst>
                <a:path w="5022" h="205">
                  <a:moveTo>
                    <a:pt x="0" y="205"/>
                  </a:moveTo>
                  <a:lnTo>
                    <a:pt x="270" y="0"/>
                  </a:lnTo>
                  <a:lnTo>
                    <a:pt x="502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4" name="Freeform 9">
              <a:extLst>
                <a:ext uri="{FF2B5EF4-FFF2-40B4-BE49-F238E27FC236}">
                  <a16:creationId xmlns:a16="http://schemas.microsoft.com/office/drawing/2014/main" id="{F5DECF2D-7E40-4A9B-BA86-1115998254D9}"/>
                </a:ext>
              </a:extLst>
            </p:cNvPr>
            <p:cNvSpPr>
              <a:spLocks/>
            </p:cNvSpPr>
            <p:nvPr/>
          </p:nvSpPr>
          <p:spPr bwMode="auto">
            <a:xfrm>
              <a:off x="465" y="1603"/>
              <a:ext cx="3139" cy="112"/>
            </a:xfrm>
            <a:custGeom>
              <a:avLst/>
              <a:gdLst>
                <a:gd name="T0" fmla="*/ 0 w 5022"/>
                <a:gd name="T1" fmla="*/ 205 h 205"/>
                <a:gd name="T2" fmla="*/ 270 w 5022"/>
                <a:gd name="T3" fmla="*/ 0 h 205"/>
                <a:gd name="T4" fmla="*/ 5022 w 5022"/>
                <a:gd name="T5" fmla="*/ 0 h 205"/>
              </a:gdLst>
              <a:ahLst/>
              <a:cxnLst>
                <a:cxn ang="0">
                  <a:pos x="T0" y="T1"/>
                </a:cxn>
                <a:cxn ang="0">
                  <a:pos x="T2" y="T3"/>
                </a:cxn>
                <a:cxn ang="0">
                  <a:pos x="T4" y="T5"/>
                </a:cxn>
              </a:cxnLst>
              <a:rect l="0" t="0" r="r" b="b"/>
              <a:pathLst>
                <a:path w="5022" h="205">
                  <a:moveTo>
                    <a:pt x="0" y="205"/>
                  </a:moveTo>
                  <a:lnTo>
                    <a:pt x="270" y="0"/>
                  </a:lnTo>
                  <a:lnTo>
                    <a:pt x="502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5" name="Freeform 10">
              <a:extLst>
                <a:ext uri="{FF2B5EF4-FFF2-40B4-BE49-F238E27FC236}">
                  <a16:creationId xmlns:a16="http://schemas.microsoft.com/office/drawing/2014/main" id="{D16F0D2F-A686-438C-A8F3-1AB82A0E8EDA}"/>
                </a:ext>
              </a:extLst>
            </p:cNvPr>
            <p:cNvSpPr>
              <a:spLocks/>
            </p:cNvSpPr>
            <p:nvPr/>
          </p:nvSpPr>
          <p:spPr bwMode="auto">
            <a:xfrm>
              <a:off x="465" y="1382"/>
              <a:ext cx="3139" cy="110"/>
            </a:xfrm>
            <a:custGeom>
              <a:avLst/>
              <a:gdLst>
                <a:gd name="T0" fmla="*/ 0 w 5022"/>
                <a:gd name="T1" fmla="*/ 204 h 204"/>
                <a:gd name="T2" fmla="*/ 270 w 5022"/>
                <a:gd name="T3" fmla="*/ 0 h 204"/>
                <a:gd name="T4" fmla="*/ 5022 w 5022"/>
                <a:gd name="T5" fmla="*/ 0 h 204"/>
              </a:gdLst>
              <a:ahLst/>
              <a:cxnLst>
                <a:cxn ang="0">
                  <a:pos x="T0" y="T1"/>
                </a:cxn>
                <a:cxn ang="0">
                  <a:pos x="T2" y="T3"/>
                </a:cxn>
                <a:cxn ang="0">
                  <a:pos x="T4" y="T5"/>
                </a:cxn>
              </a:cxnLst>
              <a:rect l="0" t="0" r="r" b="b"/>
              <a:pathLst>
                <a:path w="5022" h="204">
                  <a:moveTo>
                    <a:pt x="0" y="204"/>
                  </a:moveTo>
                  <a:lnTo>
                    <a:pt x="270" y="0"/>
                  </a:lnTo>
                  <a:lnTo>
                    <a:pt x="502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6" name="Freeform 11">
              <a:extLst>
                <a:ext uri="{FF2B5EF4-FFF2-40B4-BE49-F238E27FC236}">
                  <a16:creationId xmlns:a16="http://schemas.microsoft.com/office/drawing/2014/main" id="{5D3AA963-7C40-463A-A3C3-CFC5417DBAD6}"/>
                </a:ext>
              </a:extLst>
            </p:cNvPr>
            <p:cNvSpPr>
              <a:spLocks/>
            </p:cNvSpPr>
            <p:nvPr/>
          </p:nvSpPr>
          <p:spPr bwMode="auto">
            <a:xfrm>
              <a:off x="465" y="1159"/>
              <a:ext cx="3139" cy="111"/>
            </a:xfrm>
            <a:custGeom>
              <a:avLst/>
              <a:gdLst>
                <a:gd name="T0" fmla="*/ 0 w 5022"/>
                <a:gd name="T1" fmla="*/ 205 h 205"/>
                <a:gd name="T2" fmla="*/ 270 w 5022"/>
                <a:gd name="T3" fmla="*/ 0 h 205"/>
                <a:gd name="T4" fmla="*/ 5022 w 5022"/>
                <a:gd name="T5" fmla="*/ 0 h 205"/>
              </a:gdLst>
              <a:ahLst/>
              <a:cxnLst>
                <a:cxn ang="0">
                  <a:pos x="T0" y="T1"/>
                </a:cxn>
                <a:cxn ang="0">
                  <a:pos x="T2" y="T3"/>
                </a:cxn>
                <a:cxn ang="0">
                  <a:pos x="T4" y="T5"/>
                </a:cxn>
              </a:cxnLst>
              <a:rect l="0" t="0" r="r" b="b"/>
              <a:pathLst>
                <a:path w="5022" h="205">
                  <a:moveTo>
                    <a:pt x="0" y="205"/>
                  </a:moveTo>
                  <a:lnTo>
                    <a:pt x="270" y="0"/>
                  </a:lnTo>
                  <a:lnTo>
                    <a:pt x="502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7" name="Freeform 12">
              <a:extLst>
                <a:ext uri="{FF2B5EF4-FFF2-40B4-BE49-F238E27FC236}">
                  <a16:creationId xmlns:a16="http://schemas.microsoft.com/office/drawing/2014/main" id="{ED74001F-1156-4BCF-94C6-E3A8F9A16018}"/>
                </a:ext>
              </a:extLst>
            </p:cNvPr>
            <p:cNvSpPr>
              <a:spLocks/>
            </p:cNvSpPr>
            <p:nvPr/>
          </p:nvSpPr>
          <p:spPr bwMode="auto">
            <a:xfrm>
              <a:off x="465" y="936"/>
              <a:ext cx="3139" cy="111"/>
            </a:xfrm>
            <a:custGeom>
              <a:avLst/>
              <a:gdLst>
                <a:gd name="T0" fmla="*/ 0 w 5022"/>
                <a:gd name="T1" fmla="*/ 205 h 205"/>
                <a:gd name="T2" fmla="*/ 270 w 5022"/>
                <a:gd name="T3" fmla="*/ 0 h 205"/>
                <a:gd name="T4" fmla="*/ 5022 w 5022"/>
                <a:gd name="T5" fmla="*/ 0 h 205"/>
              </a:gdLst>
              <a:ahLst/>
              <a:cxnLst>
                <a:cxn ang="0">
                  <a:pos x="T0" y="T1"/>
                </a:cxn>
                <a:cxn ang="0">
                  <a:pos x="T2" y="T3"/>
                </a:cxn>
                <a:cxn ang="0">
                  <a:pos x="T4" y="T5"/>
                </a:cxn>
              </a:cxnLst>
              <a:rect l="0" t="0" r="r" b="b"/>
              <a:pathLst>
                <a:path w="5022" h="205">
                  <a:moveTo>
                    <a:pt x="0" y="205"/>
                  </a:moveTo>
                  <a:lnTo>
                    <a:pt x="270" y="0"/>
                  </a:lnTo>
                  <a:lnTo>
                    <a:pt x="502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8" name="Freeform 13">
              <a:extLst>
                <a:ext uri="{FF2B5EF4-FFF2-40B4-BE49-F238E27FC236}">
                  <a16:creationId xmlns:a16="http://schemas.microsoft.com/office/drawing/2014/main" id="{068B5A09-4BBB-47D6-916D-D1321BCA09BD}"/>
                </a:ext>
              </a:extLst>
            </p:cNvPr>
            <p:cNvSpPr>
              <a:spLocks/>
            </p:cNvSpPr>
            <p:nvPr/>
          </p:nvSpPr>
          <p:spPr bwMode="auto">
            <a:xfrm>
              <a:off x="465" y="714"/>
              <a:ext cx="3139" cy="110"/>
            </a:xfrm>
            <a:custGeom>
              <a:avLst/>
              <a:gdLst>
                <a:gd name="T0" fmla="*/ 0 w 5022"/>
                <a:gd name="T1" fmla="*/ 205 h 205"/>
                <a:gd name="T2" fmla="*/ 270 w 5022"/>
                <a:gd name="T3" fmla="*/ 0 h 205"/>
                <a:gd name="T4" fmla="*/ 5022 w 5022"/>
                <a:gd name="T5" fmla="*/ 0 h 205"/>
              </a:gdLst>
              <a:ahLst/>
              <a:cxnLst>
                <a:cxn ang="0">
                  <a:pos x="T0" y="T1"/>
                </a:cxn>
                <a:cxn ang="0">
                  <a:pos x="T2" y="T3"/>
                </a:cxn>
                <a:cxn ang="0">
                  <a:pos x="T4" y="T5"/>
                </a:cxn>
              </a:cxnLst>
              <a:rect l="0" t="0" r="r" b="b"/>
              <a:pathLst>
                <a:path w="5022" h="205">
                  <a:moveTo>
                    <a:pt x="0" y="205"/>
                  </a:moveTo>
                  <a:lnTo>
                    <a:pt x="270" y="0"/>
                  </a:lnTo>
                  <a:lnTo>
                    <a:pt x="5022"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64" name="Freeform 14">
              <a:extLst>
                <a:ext uri="{FF2B5EF4-FFF2-40B4-BE49-F238E27FC236}">
                  <a16:creationId xmlns:a16="http://schemas.microsoft.com/office/drawing/2014/main" id="{5C06529F-E98C-4022-ADC3-ED7FADEDDE3C}"/>
                </a:ext>
              </a:extLst>
            </p:cNvPr>
            <p:cNvSpPr>
              <a:spLocks/>
            </p:cNvSpPr>
            <p:nvPr/>
          </p:nvSpPr>
          <p:spPr bwMode="auto">
            <a:xfrm>
              <a:off x="465" y="2049"/>
              <a:ext cx="3139" cy="111"/>
            </a:xfrm>
            <a:custGeom>
              <a:avLst/>
              <a:gdLst>
                <a:gd name="T0" fmla="*/ 8700 w 8700"/>
                <a:gd name="T1" fmla="*/ 0 h 349"/>
                <a:gd name="T2" fmla="*/ 8232 w 8700"/>
                <a:gd name="T3" fmla="*/ 349 h 349"/>
                <a:gd name="T4" fmla="*/ 0 w 8700"/>
                <a:gd name="T5" fmla="*/ 349 h 349"/>
                <a:gd name="T6" fmla="*/ 468 w 8700"/>
                <a:gd name="T7" fmla="*/ 0 h 349"/>
                <a:gd name="T8" fmla="*/ 8700 w 8700"/>
                <a:gd name="T9" fmla="*/ 0 h 349"/>
              </a:gdLst>
              <a:ahLst/>
              <a:cxnLst>
                <a:cxn ang="0">
                  <a:pos x="T0" y="T1"/>
                </a:cxn>
                <a:cxn ang="0">
                  <a:pos x="T2" y="T3"/>
                </a:cxn>
                <a:cxn ang="0">
                  <a:pos x="T4" y="T5"/>
                </a:cxn>
                <a:cxn ang="0">
                  <a:pos x="T6" y="T7"/>
                </a:cxn>
                <a:cxn ang="0">
                  <a:pos x="T8" y="T9"/>
                </a:cxn>
              </a:cxnLst>
              <a:rect l="0" t="0" r="r" b="b"/>
              <a:pathLst>
                <a:path w="8700" h="349">
                  <a:moveTo>
                    <a:pt x="8700" y="0"/>
                  </a:moveTo>
                  <a:lnTo>
                    <a:pt x="8232" y="349"/>
                  </a:lnTo>
                  <a:lnTo>
                    <a:pt x="0" y="349"/>
                  </a:lnTo>
                  <a:lnTo>
                    <a:pt x="468" y="0"/>
                  </a:lnTo>
                  <a:lnTo>
                    <a:pt x="8700" y="0"/>
                  </a:lnTo>
                  <a:close/>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76" name="Freeform 15">
              <a:extLst>
                <a:ext uri="{FF2B5EF4-FFF2-40B4-BE49-F238E27FC236}">
                  <a16:creationId xmlns:a16="http://schemas.microsoft.com/office/drawing/2014/main" id="{E2BE4953-4EAD-4C56-BA3D-9319AE8A5A33}"/>
                </a:ext>
              </a:extLst>
            </p:cNvPr>
            <p:cNvSpPr>
              <a:spLocks/>
            </p:cNvSpPr>
            <p:nvPr/>
          </p:nvSpPr>
          <p:spPr bwMode="auto">
            <a:xfrm>
              <a:off x="465" y="714"/>
              <a:ext cx="169" cy="1446"/>
            </a:xfrm>
            <a:custGeom>
              <a:avLst/>
              <a:gdLst>
                <a:gd name="T0" fmla="*/ 0 w 468"/>
                <a:gd name="T1" fmla="*/ 4565 h 4565"/>
                <a:gd name="T2" fmla="*/ 0 w 468"/>
                <a:gd name="T3" fmla="*/ 350 h 4565"/>
                <a:gd name="T4" fmla="*/ 468 w 468"/>
                <a:gd name="T5" fmla="*/ 0 h 4565"/>
                <a:gd name="T6" fmla="*/ 468 w 468"/>
                <a:gd name="T7" fmla="*/ 4216 h 4565"/>
                <a:gd name="T8" fmla="*/ 0 w 468"/>
                <a:gd name="T9" fmla="*/ 4565 h 4565"/>
              </a:gdLst>
              <a:ahLst/>
              <a:cxnLst>
                <a:cxn ang="0">
                  <a:pos x="T0" y="T1"/>
                </a:cxn>
                <a:cxn ang="0">
                  <a:pos x="T2" y="T3"/>
                </a:cxn>
                <a:cxn ang="0">
                  <a:pos x="T4" y="T5"/>
                </a:cxn>
                <a:cxn ang="0">
                  <a:pos x="T6" y="T7"/>
                </a:cxn>
                <a:cxn ang="0">
                  <a:pos x="T8" y="T9"/>
                </a:cxn>
              </a:cxnLst>
              <a:rect l="0" t="0" r="r" b="b"/>
              <a:pathLst>
                <a:path w="468" h="4565">
                  <a:moveTo>
                    <a:pt x="0" y="4565"/>
                  </a:moveTo>
                  <a:lnTo>
                    <a:pt x="0" y="350"/>
                  </a:lnTo>
                  <a:lnTo>
                    <a:pt x="468" y="0"/>
                  </a:lnTo>
                  <a:lnTo>
                    <a:pt x="468" y="4216"/>
                  </a:lnTo>
                  <a:lnTo>
                    <a:pt x="0" y="456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77" name="Rectangle 16">
              <a:extLst>
                <a:ext uri="{FF2B5EF4-FFF2-40B4-BE49-F238E27FC236}">
                  <a16:creationId xmlns:a16="http://schemas.microsoft.com/office/drawing/2014/main" id="{00B4A30A-6701-4839-AC6F-E23F2112C34A}"/>
                </a:ext>
              </a:extLst>
            </p:cNvPr>
            <p:cNvSpPr>
              <a:spLocks noChangeArrowheads="1"/>
            </p:cNvSpPr>
            <p:nvPr/>
          </p:nvSpPr>
          <p:spPr bwMode="auto">
            <a:xfrm>
              <a:off x="463" y="2153"/>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86" name="Rectangle 17">
              <a:extLst>
                <a:ext uri="{FF2B5EF4-FFF2-40B4-BE49-F238E27FC236}">
                  <a16:creationId xmlns:a16="http://schemas.microsoft.com/office/drawing/2014/main" id="{6B1F6D3D-3FF5-485D-AA10-B7E3251718FE}"/>
                </a:ext>
              </a:extLst>
            </p:cNvPr>
            <p:cNvSpPr>
              <a:spLocks noChangeArrowheads="1"/>
            </p:cNvSpPr>
            <p:nvPr/>
          </p:nvSpPr>
          <p:spPr bwMode="auto">
            <a:xfrm>
              <a:off x="463" y="2128"/>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87" name="Rectangle 18">
              <a:extLst>
                <a:ext uri="{FF2B5EF4-FFF2-40B4-BE49-F238E27FC236}">
                  <a16:creationId xmlns:a16="http://schemas.microsoft.com/office/drawing/2014/main" id="{C9E60C2B-E6E3-41FA-BBF9-1D7A3ADE71BE}"/>
                </a:ext>
              </a:extLst>
            </p:cNvPr>
            <p:cNvSpPr>
              <a:spLocks noChangeArrowheads="1"/>
            </p:cNvSpPr>
            <p:nvPr/>
          </p:nvSpPr>
          <p:spPr bwMode="auto">
            <a:xfrm>
              <a:off x="463" y="2101"/>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94" name="Rectangle 19">
              <a:extLst>
                <a:ext uri="{FF2B5EF4-FFF2-40B4-BE49-F238E27FC236}">
                  <a16:creationId xmlns:a16="http://schemas.microsoft.com/office/drawing/2014/main" id="{D5F53A05-79D9-4BC5-BD66-4F7843C0C709}"/>
                </a:ext>
              </a:extLst>
            </p:cNvPr>
            <p:cNvSpPr>
              <a:spLocks noChangeArrowheads="1"/>
            </p:cNvSpPr>
            <p:nvPr/>
          </p:nvSpPr>
          <p:spPr bwMode="auto">
            <a:xfrm>
              <a:off x="463" y="2076"/>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95" name="Rectangle 20">
              <a:extLst>
                <a:ext uri="{FF2B5EF4-FFF2-40B4-BE49-F238E27FC236}">
                  <a16:creationId xmlns:a16="http://schemas.microsoft.com/office/drawing/2014/main" id="{8FBB39CD-ADB2-4C1F-8212-08B13644F4E4}"/>
                </a:ext>
              </a:extLst>
            </p:cNvPr>
            <p:cNvSpPr>
              <a:spLocks noChangeArrowheads="1"/>
            </p:cNvSpPr>
            <p:nvPr/>
          </p:nvSpPr>
          <p:spPr bwMode="auto">
            <a:xfrm>
              <a:off x="463" y="2049"/>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96" name="Rectangle 21">
              <a:extLst>
                <a:ext uri="{FF2B5EF4-FFF2-40B4-BE49-F238E27FC236}">
                  <a16:creationId xmlns:a16="http://schemas.microsoft.com/office/drawing/2014/main" id="{5433FC3D-0869-43C8-B1DF-08DEF34B3B75}"/>
                </a:ext>
              </a:extLst>
            </p:cNvPr>
            <p:cNvSpPr>
              <a:spLocks noChangeArrowheads="1"/>
            </p:cNvSpPr>
            <p:nvPr/>
          </p:nvSpPr>
          <p:spPr bwMode="auto">
            <a:xfrm>
              <a:off x="463" y="2023"/>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97" name="Rectangle 22">
              <a:extLst>
                <a:ext uri="{FF2B5EF4-FFF2-40B4-BE49-F238E27FC236}">
                  <a16:creationId xmlns:a16="http://schemas.microsoft.com/office/drawing/2014/main" id="{A2EBD56E-D931-4296-881B-8788F0A76AAE}"/>
                </a:ext>
              </a:extLst>
            </p:cNvPr>
            <p:cNvSpPr>
              <a:spLocks noChangeArrowheads="1"/>
            </p:cNvSpPr>
            <p:nvPr/>
          </p:nvSpPr>
          <p:spPr bwMode="auto">
            <a:xfrm>
              <a:off x="463" y="1998"/>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98" name="Rectangle 23">
              <a:extLst>
                <a:ext uri="{FF2B5EF4-FFF2-40B4-BE49-F238E27FC236}">
                  <a16:creationId xmlns:a16="http://schemas.microsoft.com/office/drawing/2014/main" id="{674FEB07-0FD0-4451-A841-FD94ADACEA8A}"/>
                </a:ext>
              </a:extLst>
            </p:cNvPr>
            <p:cNvSpPr>
              <a:spLocks noChangeArrowheads="1"/>
            </p:cNvSpPr>
            <p:nvPr/>
          </p:nvSpPr>
          <p:spPr bwMode="auto">
            <a:xfrm>
              <a:off x="463" y="1971"/>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99" name="Rectangle 24">
              <a:extLst>
                <a:ext uri="{FF2B5EF4-FFF2-40B4-BE49-F238E27FC236}">
                  <a16:creationId xmlns:a16="http://schemas.microsoft.com/office/drawing/2014/main" id="{8FB2A7B9-CA94-4426-A0FB-3837E4B9A43D}"/>
                </a:ext>
              </a:extLst>
            </p:cNvPr>
            <p:cNvSpPr>
              <a:spLocks noChangeArrowheads="1"/>
            </p:cNvSpPr>
            <p:nvPr/>
          </p:nvSpPr>
          <p:spPr bwMode="auto">
            <a:xfrm>
              <a:off x="463" y="1946"/>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0" name="Rectangle 25">
              <a:extLst>
                <a:ext uri="{FF2B5EF4-FFF2-40B4-BE49-F238E27FC236}">
                  <a16:creationId xmlns:a16="http://schemas.microsoft.com/office/drawing/2014/main" id="{FD145863-BB35-4601-A218-92B20AAF7A02}"/>
                </a:ext>
              </a:extLst>
            </p:cNvPr>
            <p:cNvSpPr>
              <a:spLocks noChangeArrowheads="1"/>
            </p:cNvSpPr>
            <p:nvPr/>
          </p:nvSpPr>
          <p:spPr bwMode="auto">
            <a:xfrm>
              <a:off x="463" y="1919"/>
              <a:ext cx="4"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1" name="Rectangle 26">
              <a:extLst>
                <a:ext uri="{FF2B5EF4-FFF2-40B4-BE49-F238E27FC236}">
                  <a16:creationId xmlns:a16="http://schemas.microsoft.com/office/drawing/2014/main" id="{AFA7D32E-C2D5-4728-9C8B-31E3239F0CF2}"/>
                </a:ext>
              </a:extLst>
            </p:cNvPr>
            <p:cNvSpPr>
              <a:spLocks noChangeArrowheads="1"/>
            </p:cNvSpPr>
            <p:nvPr/>
          </p:nvSpPr>
          <p:spPr bwMode="auto">
            <a:xfrm>
              <a:off x="463" y="1894"/>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2" name="Rectangle 27">
              <a:extLst>
                <a:ext uri="{FF2B5EF4-FFF2-40B4-BE49-F238E27FC236}">
                  <a16:creationId xmlns:a16="http://schemas.microsoft.com/office/drawing/2014/main" id="{912C9B94-90EF-48BA-933E-7362BADE9553}"/>
                </a:ext>
              </a:extLst>
            </p:cNvPr>
            <p:cNvSpPr>
              <a:spLocks noChangeArrowheads="1"/>
            </p:cNvSpPr>
            <p:nvPr/>
          </p:nvSpPr>
          <p:spPr bwMode="auto">
            <a:xfrm>
              <a:off x="463" y="1868"/>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3" name="Rectangle 28">
              <a:extLst>
                <a:ext uri="{FF2B5EF4-FFF2-40B4-BE49-F238E27FC236}">
                  <a16:creationId xmlns:a16="http://schemas.microsoft.com/office/drawing/2014/main" id="{78EB574A-BF63-4C6F-813C-379E5587E890}"/>
                </a:ext>
              </a:extLst>
            </p:cNvPr>
            <p:cNvSpPr>
              <a:spLocks noChangeArrowheads="1"/>
            </p:cNvSpPr>
            <p:nvPr/>
          </p:nvSpPr>
          <p:spPr bwMode="auto">
            <a:xfrm>
              <a:off x="463" y="1842"/>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4" name="Rectangle 29">
              <a:extLst>
                <a:ext uri="{FF2B5EF4-FFF2-40B4-BE49-F238E27FC236}">
                  <a16:creationId xmlns:a16="http://schemas.microsoft.com/office/drawing/2014/main" id="{9305A58A-4856-417B-9A55-531232BBA681}"/>
                </a:ext>
              </a:extLst>
            </p:cNvPr>
            <p:cNvSpPr>
              <a:spLocks noChangeArrowheads="1"/>
            </p:cNvSpPr>
            <p:nvPr/>
          </p:nvSpPr>
          <p:spPr bwMode="auto">
            <a:xfrm>
              <a:off x="463" y="1817"/>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5" name="Rectangle 30">
              <a:extLst>
                <a:ext uri="{FF2B5EF4-FFF2-40B4-BE49-F238E27FC236}">
                  <a16:creationId xmlns:a16="http://schemas.microsoft.com/office/drawing/2014/main" id="{AB1CEC28-7347-416A-A9C6-AA4E1F9914B4}"/>
                </a:ext>
              </a:extLst>
            </p:cNvPr>
            <p:cNvSpPr>
              <a:spLocks noChangeArrowheads="1"/>
            </p:cNvSpPr>
            <p:nvPr/>
          </p:nvSpPr>
          <p:spPr bwMode="auto">
            <a:xfrm>
              <a:off x="463" y="1790"/>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6" name="Rectangle 31">
              <a:extLst>
                <a:ext uri="{FF2B5EF4-FFF2-40B4-BE49-F238E27FC236}">
                  <a16:creationId xmlns:a16="http://schemas.microsoft.com/office/drawing/2014/main" id="{DFEA40E2-839C-4321-A1FF-5C6DA9695099}"/>
                </a:ext>
              </a:extLst>
            </p:cNvPr>
            <p:cNvSpPr>
              <a:spLocks noChangeArrowheads="1"/>
            </p:cNvSpPr>
            <p:nvPr/>
          </p:nvSpPr>
          <p:spPr bwMode="auto">
            <a:xfrm>
              <a:off x="463" y="1764"/>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7" name="Rectangle 32">
              <a:extLst>
                <a:ext uri="{FF2B5EF4-FFF2-40B4-BE49-F238E27FC236}">
                  <a16:creationId xmlns:a16="http://schemas.microsoft.com/office/drawing/2014/main" id="{8CAD1EC3-8DA2-4D2E-B70B-0D52B13532A1}"/>
                </a:ext>
              </a:extLst>
            </p:cNvPr>
            <p:cNvSpPr>
              <a:spLocks noChangeArrowheads="1"/>
            </p:cNvSpPr>
            <p:nvPr/>
          </p:nvSpPr>
          <p:spPr bwMode="auto">
            <a:xfrm>
              <a:off x="463" y="1739"/>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8" name="Rectangle 33">
              <a:extLst>
                <a:ext uri="{FF2B5EF4-FFF2-40B4-BE49-F238E27FC236}">
                  <a16:creationId xmlns:a16="http://schemas.microsoft.com/office/drawing/2014/main" id="{1F4CCE2A-8047-42F0-A9C4-AD73FCD2A8AC}"/>
                </a:ext>
              </a:extLst>
            </p:cNvPr>
            <p:cNvSpPr>
              <a:spLocks noChangeArrowheads="1"/>
            </p:cNvSpPr>
            <p:nvPr/>
          </p:nvSpPr>
          <p:spPr bwMode="auto">
            <a:xfrm>
              <a:off x="463" y="1712"/>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09" name="Rectangle 34">
              <a:extLst>
                <a:ext uri="{FF2B5EF4-FFF2-40B4-BE49-F238E27FC236}">
                  <a16:creationId xmlns:a16="http://schemas.microsoft.com/office/drawing/2014/main" id="{D2E9D8BF-CB92-4818-833C-FB89D20A6D71}"/>
                </a:ext>
              </a:extLst>
            </p:cNvPr>
            <p:cNvSpPr>
              <a:spLocks noChangeArrowheads="1"/>
            </p:cNvSpPr>
            <p:nvPr/>
          </p:nvSpPr>
          <p:spPr bwMode="auto">
            <a:xfrm>
              <a:off x="463" y="1687"/>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0" name="Rectangle 35">
              <a:extLst>
                <a:ext uri="{FF2B5EF4-FFF2-40B4-BE49-F238E27FC236}">
                  <a16:creationId xmlns:a16="http://schemas.microsoft.com/office/drawing/2014/main" id="{D1AFE4F2-0755-4E9D-89DC-58DB988CAA96}"/>
                </a:ext>
              </a:extLst>
            </p:cNvPr>
            <p:cNvSpPr>
              <a:spLocks noChangeArrowheads="1"/>
            </p:cNvSpPr>
            <p:nvPr/>
          </p:nvSpPr>
          <p:spPr bwMode="auto">
            <a:xfrm>
              <a:off x="463" y="1660"/>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1" name="Rectangle 36">
              <a:extLst>
                <a:ext uri="{FF2B5EF4-FFF2-40B4-BE49-F238E27FC236}">
                  <a16:creationId xmlns:a16="http://schemas.microsoft.com/office/drawing/2014/main" id="{39FE5716-C1ED-49B3-8578-A46F173AADF6}"/>
                </a:ext>
              </a:extLst>
            </p:cNvPr>
            <p:cNvSpPr>
              <a:spLocks noChangeArrowheads="1"/>
            </p:cNvSpPr>
            <p:nvPr/>
          </p:nvSpPr>
          <p:spPr bwMode="auto">
            <a:xfrm>
              <a:off x="463" y="1634"/>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2" name="Rectangle 37">
              <a:extLst>
                <a:ext uri="{FF2B5EF4-FFF2-40B4-BE49-F238E27FC236}">
                  <a16:creationId xmlns:a16="http://schemas.microsoft.com/office/drawing/2014/main" id="{FD4E2ADA-2EB4-4C2A-858D-C10551946591}"/>
                </a:ext>
              </a:extLst>
            </p:cNvPr>
            <p:cNvSpPr>
              <a:spLocks noChangeArrowheads="1"/>
            </p:cNvSpPr>
            <p:nvPr/>
          </p:nvSpPr>
          <p:spPr bwMode="auto">
            <a:xfrm>
              <a:off x="463" y="1609"/>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3" name="Rectangle 38">
              <a:extLst>
                <a:ext uri="{FF2B5EF4-FFF2-40B4-BE49-F238E27FC236}">
                  <a16:creationId xmlns:a16="http://schemas.microsoft.com/office/drawing/2014/main" id="{0EC0C6A6-9C0B-4651-AFDB-67405C3C21AB}"/>
                </a:ext>
              </a:extLst>
            </p:cNvPr>
            <p:cNvSpPr>
              <a:spLocks noChangeArrowheads="1"/>
            </p:cNvSpPr>
            <p:nvPr/>
          </p:nvSpPr>
          <p:spPr bwMode="auto">
            <a:xfrm>
              <a:off x="463" y="1582"/>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4" name="Rectangle 39">
              <a:extLst>
                <a:ext uri="{FF2B5EF4-FFF2-40B4-BE49-F238E27FC236}">
                  <a16:creationId xmlns:a16="http://schemas.microsoft.com/office/drawing/2014/main" id="{9A74C92D-2B5D-482D-9083-8BE0E43FB43F}"/>
                </a:ext>
              </a:extLst>
            </p:cNvPr>
            <p:cNvSpPr>
              <a:spLocks noChangeArrowheads="1"/>
            </p:cNvSpPr>
            <p:nvPr/>
          </p:nvSpPr>
          <p:spPr bwMode="auto">
            <a:xfrm>
              <a:off x="463" y="1557"/>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5" name="Rectangle 40">
              <a:extLst>
                <a:ext uri="{FF2B5EF4-FFF2-40B4-BE49-F238E27FC236}">
                  <a16:creationId xmlns:a16="http://schemas.microsoft.com/office/drawing/2014/main" id="{C98F9262-BEC0-47E8-AB6A-8CDD720B1DB1}"/>
                </a:ext>
              </a:extLst>
            </p:cNvPr>
            <p:cNvSpPr>
              <a:spLocks noChangeArrowheads="1"/>
            </p:cNvSpPr>
            <p:nvPr/>
          </p:nvSpPr>
          <p:spPr bwMode="auto">
            <a:xfrm>
              <a:off x="463" y="1530"/>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6" name="Rectangle 41">
              <a:extLst>
                <a:ext uri="{FF2B5EF4-FFF2-40B4-BE49-F238E27FC236}">
                  <a16:creationId xmlns:a16="http://schemas.microsoft.com/office/drawing/2014/main" id="{F7E9D505-F145-4EB5-9BE3-636B67BDDEB6}"/>
                </a:ext>
              </a:extLst>
            </p:cNvPr>
            <p:cNvSpPr>
              <a:spLocks noChangeArrowheads="1"/>
            </p:cNvSpPr>
            <p:nvPr/>
          </p:nvSpPr>
          <p:spPr bwMode="auto">
            <a:xfrm>
              <a:off x="463" y="1505"/>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7" name="Rectangle 42">
              <a:extLst>
                <a:ext uri="{FF2B5EF4-FFF2-40B4-BE49-F238E27FC236}">
                  <a16:creationId xmlns:a16="http://schemas.microsoft.com/office/drawing/2014/main" id="{2374CF8C-117D-403E-A359-04576E0A1D05}"/>
                </a:ext>
              </a:extLst>
            </p:cNvPr>
            <p:cNvSpPr>
              <a:spLocks noChangeArrowheads="1"/>
            </p:cNvSpPr>
            <p:nvPr/>
          </p:nvSpPr>
          <p:spPr bwMode="auto">
            <a:xfrm>
              <a:off x="463" y="1479"/>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8" name="Rectangle 43">
              <a:extLst>
                <a:ext uri="{FF2B5EF4-FFF2-40B4-BE49-F238E27FC236}">
                  <a16:creationId xmlns:a16="http://schemas.microsoft.com/office/drawing/2014/main" id="{7A77CBB3-19C4-484B-950F-6D1D3EF07439}"/>
                </a:ext>
              </a:extLst>
            </p:cNvPr>
            <p:cNvSpPr>
              <a:spLocks noChangeArrowheads="1"/>
            </p:cNvSpPr>
            <p:nvPr/>
          </p:nvSpPr>
          <p:spPr bwMode="auto">
            <a:xfrm>
              <a:off x="463" y="1452"/>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19" name="Rectangle 44">
              <a:extLst>
                <a:ext uri="{FF2B5EF4-FFF2-40B4-BE49-F238E27FC236}">
                  <a16:creationId xmlns:a16="http://schemas.microsoft.com/office/drawing/2014/main" id="{F37DA0DA-5C89-44C6-8061-280E232A9491}"/>
                </a:ext>
              </a:extLst>
            </p:cNvPr>
            <p:cNvSpPr>
              <a:spLocks noChangeArrowheads="1"/>
            </p:cNvSpPr>
            <p:nvPr/>
          </p:nvSpPr>
          <p:spPr bwMode="auto">
            <a:xfrm>
              <a:off x="463" y="1427"/>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20" name="Rectangle 45">
              <a:extLst>
                <a:ext uri="{FF2B5EF4-FFF2-40B4-BE49-F238E27FC236}">
                  <a16:creationId xmlns:a16="http://schemas.microsoft.com/office/drawing/2014/main" id="{A94DA6B6-EE38-40E6-94A2-F4664E8D17E0}"/>
                </a:ext>
              </a:extLst>
            </p:cNvPr>
            <p:cNvSpPr>
              <a:spLocks noChangeArrowheads="1"/>
            </p:cNvSpPr>
            <p:nvPr/>
          </p:nvSpPr>
          <p:spPr bwMode="auto">
            <a:xfrm>
              <a:off x="463" y="1401"/>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21" name="Rectangle 46">
              <a:extLst>
                <a:ext uri="{FF2B5EF4-FFF2-40B4-BE49-F238E27FC236}">
                  <a16:creationId xmlns:a16="http://schemas.microsoft.com/office/drawing/2014/main" id="{8CFFC197-B9FB-45CD-AC77-236D768390B8}"/>
                </a:ext>
              </a:extLst>
            </p:cNvPr>
            <p:cNvSpPr>
              <a:spLocks noChangeArrowheads="1"/>
            </p:cNvSpPr>
            <p:nvPr/>
          </p:nvSpPr>
          <p:spPr bwMode="auto">
            <a:xfrm>
              <a:off x="463" y="1375"/>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22" name="Rectangle 47">
              <a:extLst>
                <a:ext uri="{FF2B5EF4-FFF2-40B4-BE49-F238E27FC236}">
                  <a16:creationId xmlns:a16="http://schemas.microsoft.com/office/drawing/2014/main" id="{CFCE2165-06CA-4C15-9E4D-A8370B428B21}"/>
                </a:ext>
              </a:extLst>
            </p:cNvPr>
            <p:cNvSpPr>
              <a:spLocks noChangeArrowheads="1"/>
            </p:cNvSpPr>
            <p:nvPr/>
          </p:nvSpPr>
          <p:spPr bwMode="auto">
            <a:xfrm>
              <a:off x="463" y="1349"/>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23" name="Rectangle 48">
              <a:extLst>
                <a:ext uri="{FF2B5EF4-FFF2-40B4-BE49-F238E27FC236}">
                  <a16:creationId xmlns:a16="http://schemas.microsoft.com/office/drawing/2014/main" id="{5C53FF65-C996-426E-9DE0-193C880C1C49}"/>
                </a:ext>
              </a:extLst>
            </p:cNvPr>
            <p:cNvSpPr>
              <a:spLocks noChangeArrowheads="1"/>
            </p:cNvSpPr>
            <p:nvPr/>
          </p:nvSpPr>
          <p:spPr bwMode="auto">
            <a:xfrm>
              <a:off x="463" y="1323"/>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25" name="Rectangle 49">
              <a:extLst>
                <a:ext uri="{FF2B5EF4-FFF2-40B4-BE49-F238E27FC236}">
                  <a16:creationId xmlns:a16="http://schemas.microsoft.com/office/drawing/2014/main" id="{1071118D-ECBF-43FA-9415-655847DBC615}"/>
                </a:ext>
              </a:extLst>
            </p:cNvPr>
            <p:cNvSpPr>
              <a:spLocks noChangeArrowheads="1"/>
            </p:cNvSpPr>
            <p:nvPr/>
          </p:nvSpPr>
          <p:spPr bwMode="auto">
            <a:xfrm>
              <a:off x="463" y="1298"/>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26" name="Rectangle 50">
              <a:extLst>
                <a:ext uri="{FF2B5EF4-FFF2-40B4-BE49-F238E27FC236}">
                  <a16:creationId xmlns:a16="http://schemas.microsoft.com/office/drawing/2014/main" id="{E3109EDB-436C-4B84-AE55-6026DFBAF94F}"/>
                </a:ext>
              </a:extLst>
            </p:cNvPr>
            <p:cNvSpPr>
              <a:spLocks noChangeArrowheads="1"/>
            </p:cNvSpPr>
            <p:nvPr/>
          </p:nvSpPr>
          <p:spPr bwMode="auto">
            <a:xfrm>
              <a:off x="463" y="1271"/>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27" name="Rectangle 51">
              <a:extLst>
                <a:ext uri="{FF2B5EF4-FFF2-40B4-BE49-F238E27FC236}">
                  <a16:creationId xmlns:a16="http://schemas.microsoft.com/office/drawing/2014/main" id="{53F3C30F-B586-44A0-878A-5E7B43FBFA47}"/>
                </a:ext>
              </a:extLst>
            </p:cNvPr>
            <p:cNvSpPr>
              <a:spLocks noChangeArrowheads="1"/>
            </p:cNvSpPr>
            <p:nvPr/>
          </p:nvSpPr>
          <p:spPr bwMode="auto">
            <a:xfrm>
              <a:off x="463" y="1246"/>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28" name="Rectangle 52">
              <a:extLst>
                <a:ext uri="{FF2B5EF4-FFF2-40B4-BE49-F238E27FC236}">
                  <a16:creationId xmlns:a16="http://schemas.microsoft.com/office/drawing/2014/main" id="{2BDB9DDE-C139-4DA4-ADBB-B8E857C5F2A3}"/>
                </a:ext>
              </a:extLst>
            </p:cNvPr>
            <p:cNvSpPr>
              <a:spLocks noChangeArrowheads="1"/>
            </p:cNvSpPr>
            <p:nvPr/>
          </p:nvSpPr>
          <p:spPr bwMode="auto">
            <a:xfrm>
              <a:off x="463" y="1220"/>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29" name="Rectangle 53">
              <a:extLst>
                <a:ext uri="{FF2B5EF4-FFF2-40B4-BE49-F238E27FC236}">
                  <a16:creationId xmlns:a16="http://schemas.microsoft.com/office/drawing/2014/main" id="{87AD57EF-AC4B-4545-A04A-CECF556C5097}"/>
                </a:ext>
              </a:extLst>
            </p:cNvPr>
            <p:cNvSpPr>
              <a:spLocks noChangeArrowheads="1"/>
            </p:cNvSpPr>
            <p:nvPr/>
          </p:nvSpPr>
          <p:spPr bwMode="auto">
            <a:xfrm>
              <a:off x="463" y="1193"/>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30" name="Rectangle 54">
              <a:extLst>
                <a:ext uri="{FF2B5EF4-FFF2-40B4-BE49-F238E27FC236}">
                  <a16:creationId xmlns:a16="http://schemas.microsoft.com/office/drawing/2014/main" id="{8CDB6186-476C-4F74-A395-BD6936FFD137}"/>
                </a:ext>
              </a:extLst>
            </p:cNvPr>
            <p:cNvSpPr>
              <a:spLocks noChangeArrowheads="1"/>
            </p:cNvSpPr>
            <p:nvPr/>
          </p:nvSpPr>
          <p:spPr bwMode="auto">
            <a:xfrm>
              <a:off x="463" y="1168"/>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35" name="Rectangle 55">
              <a:extLst>
                <a:ext uri="{FF2B5EF4-FFF2-40B4-BE49-F238E27FC236}">
                  <a16:creationId xmlns:a16="http://schemas.microsoft.com/office/drawing/2014/main" id="{DD5AC56E-9972-411A-9C87-77B23DE9D9DC}"/>
                </a:ext>
              </a:extLst>
            </p:cNvPr>
            <p:cNvSpPr>
              <a:spLocks noChangeArrowheads="1"/>
            </p:cNvSpPr>
            <p:nvPr/>
          </p:nvSpPr>
          <p:spPr bwMode="auto">
            <a:xfrm>
              <a:off x="463" y="1141"/>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36" name="Rectangle 56">
              <a:extLst>
                <a:ext uri="{FF2B5EF4-FFF2-40B4-BE49-F238E27FC236}">
                  <a16:creationId xmlns:a16="http://schemas.microsoft.com/office/drawing/2014/main" id="{2B4EE743-9EBE-4EA3-AA82-E209E80449EF}"/>
                </a:ext>
              </a:extLst>
            </p:cNvPr>
            <p:cNvSpPr>
              <a:spLocks noChangeArrowheads="1"/>
            </p:cNvSpPr>
            <p:nvPr/>
          </p:nvSpPr>
          <p:spPr bwMode="auto">
            <a:xfrm>
              <a:off x="463" y="1116"/>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37" name="Rectangle 57">
              <a:extLst>
                <a:ext uri="{FF2B5EF4-FFF2-40B4-BE49-F238E27FC236}">
                  <a16:creationId xmlns:a16="http://schemas.microsoft.com/office/drawing/2014/main" id="{F9175ADC-6C29-4D0A-BA5C-3997D2D47E77}"/>
                </a:ext>
              </a:extLst>
            </p:cNvPr>
            <p:cNvSpPr>
              <a:spLocks noChangeArrowheads="1"/>
            </p:cNvSpPr>
            <p:nvPr/>
          </p:nvSpPr>
          <p:spPr bwMode="auto">
            <a:xfrm>
              <a:off x="463" y="1090"/>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38" name="Rectangle 58">
              <a:extLst>
                <a:ext uri="{FF2B5EF4-FFF2-40B4-BE49-F238E27FC236}">
                  <a16:creationId xmlns:a16="http://schemas.microsoft.com/office/drawing/2014/main" id="{636E729F-A28F-48A2-8CE7-8582FA22625D}"/>
                </a:ext>
              </a:extLst>
            </p:cNvPr>
            <p:cNvSpPr>
              <a:spLocks noChangeArrowheads="1"/>
            </p:cNvSpPr>
            <p:nvPr/>
          </p:nvSpPr>
          <p:spPr bwMode="auto">
            <a:xfrm>
              <a:off x="463" y="1063"/>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39" name="Rectangle 59">
              <a:extLst>
                <a:ext uri="{FF2B5EF4-FFF2-40B4-BE49-F238E27FC236}">
                  <a16:creationId xmlns:a16="http://schemas.microsoft.com/office/drawing/2014/main" id="{18C4587A-B4FA-4380-8FC1-1078417900FE}"/>
                </a:ext>
              </a:extLst>
            </p:cNvPr>
            <p:cNvSpPr>
              <a:spLocks noChangeArrowheads="1"/>
            </p:cNvSpPr>
            <p:nvPr/>
          </p:nvSpPr>
          <p:spPr bwMode="auto">
            <a:xfrm>
              <a:off x="463" y="1038"/>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40" name="Rectangle 60">
              <a:extLst>
                <a:ext uri="{FF2B5EF4-FFF2-40B4-BE49-F238E27FC236}">
                  <a16:creationId xmlns:a16="http://schemas.microsoft.com/office/drawing/2014/main" id="{50C796D3-8CD4-4A77-AAEB-996B393AF596}"/>
                </a:ext>
              </a:extLst>
            </p:cNvPr>
            <p:cNvSpPr>
              <a:spLocks noChangeArrowheads="1"/>
            </p:cNvSpPr>
            <p:nvPr/>
          </p:nvSpPr>
          <p:spPr bwMode="auto">
            <a:xfrm>
              <a:off x="463" y="1011"/>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41" name="Rectangle 61">
              <a:extLst>
                <a:ext uri="{FF2B5EF4-FFF2-40B4-BE49-F238E27FC236}">
                  <a16:creationId xmlns:a16="http://schemas.microsoft.com/office/drawing/2014/main" id="{2F2EA6C4-BAD5-413A-96E1-952638EE340B}"/>
                </a:ext>
              </a:extLst>
            </p:cNvPr>
            <p:cNvSpPr>
              <a:spLocks noChangeArrowheads="1"/>
            </p:cNvSpPr>
            <p:nvPr/>
          </p:nvSpPr>
          <p:spPr bwMode="auto">
            <a:xfrm>
              <a:off x="463" y="986"/>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42" name="Rectangle 62">
              <a:extLst>
                <a:ext uri="{FF2B5EF4-FFF2-40B4-BE49-F238E27FC236}">
                  <a16:creationId xmlns:a16="http://schemas.microsoft.com/office/drawing/2014/main" id="{DEE3C621-800A-492A-BE44-F3E37936DE8A}"/>
                </a:ext>
              </a:extLst>
            </p:cNvPr>
            <p:cNvSpPr>
              <a:spLocks noChangeArrowheads="1"/>
            </p:cNvSpPr>
            <p:nvPr/>
          </p:nvSpPr>
          <p:spPr bwMode="auto">
            <a:xfrm>
              <a:off x="463" y="960"/>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43" name="Rectangle 63">
              <a:extLst>
                <a:ext uri="{FF2B5EF4-FFF2-40B4-BE49-F238E27FC236}">
                  <a16:creationId xmlns:a16="http://schemas.microsoft.com/office/drawing/2014/main" id="{6FB9A543-51E1-4F35-9503-F40CC1C7102D}"/>
                </a:ext>
              </a:extLst>
            </p:cNvPr>
            <p:cNvSpPr>
              <a:spLocks noChangeArrowheads="1"/>
            </p:cNvSpPr>
            <p:nvPr/>
          </p:nvSpPr>
          <p:spPr bwMode="auto">
            <a:xfrm>
              <a:off x="463" y="934"/>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44" name="Rectangle 64">
              <a:extLst>
                <a:ext uri="{FF2B5EF4-FFF2-40B4-BE49-F238E27FC236}">
                  <a16:creationId xmlns:a16="http://schemas.microsoft.com/office/drawing/2014/main" id="{9C0AFA4A-C286-4D6B-AB29-47815E105A7F}"/>
                </a:ext>
              </a:extLst>
            </p:cNvPr>
            <p:cNvSpPr>
              <a:spLocks noChangeArrowheads="1"/>
            </p:cNvSpPr>
            <p:nvPr/>
          </p:nvSpPr>
          <p:spPr bwMode="auto">
            <a:xfrm>
              <a:off x="463" y="909"/>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45" name="Rectangle 65">
              <a:extLst>
                <a:ext uri="{FF2B5EF4-FFF2-40B4-BE49-F238E27FC236}">
                  <a16:creationId xmlns:a16="http://schemas.microsoft.com/office/drawing/2014/main" id="{3C682268-E339-4C62-BCC6-A8D167F24193}"/>
                </a:ext>
              </a:extLst>
            </p:cNvPr>
            <p:cNvSpPr>
              <a:spLocks noChangeArrowheads="1"/>
            </p:cNvSpPr>
            <p:nvPr/>
          </p:nvSpPr>
          <p:spPr bwMode="auto">
            <a:xfrm>
              <a:off x="463" y="882"/>
              <a:ext cx="4"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46" name="Rectangle 66">
              <a:extLst>
                <a:ext uri="{FF2B5EF4-FFF2-40B4-BE49-F238E27FC236}">
                  <a16:creationId xmlns:a16="http://schemas.microsoft.com/office/drawing/2014/main" id="{FFBB7A3B-26FD-42AF-85B0-C4CC0D278F93}"/>
                </a:ext>
              </a:extLst>
            </p:cNvPr>
            <p:cNvSpPr>
              <a:spLocks noChangeArrowheads="1"/>
            </p:cNvSpPr>
            <p:nvPr/>
          </p:nvSpPr>
          <p:spPr bwMode="auto">
            <a:xfrm>
              <a:off x="463" y="857"/>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47" name="Rectangle 67">
              <a:extLst>
                <a:ext uri="{FF2B5EF4-FFF2-40B4-BE49-F238E27FC236}">
                  <a16:creationId xmlns:a16="http://schemas.microsoft.com/office/drawing/2014/main" id="{05B1C437-7E9A-4F07-BCBF-D23664AE277F}"/>
                </a:ext>
              </a:extLst>
            </p:cNvPr>
            <p:cNvSpPr>
              <a:spLocks noChangeArrowheads="1"/>
            </p:cNvSpPr>
            <p:nvPr/>
          </p:nvSpPr>
          <p:spPr bwMode="auto">
            <a:xfrm>
              <a:off x="463" y="831"/>
              <a:ext cx="4"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48" name="Freeform 68">
              <a:extLst>
                <a:ext uri="{FF2B5EF4-FFF2-40B4-BE49-F238E27FC236}">
                  <a16:creationId xmlns:a16="http://schemas.microsoft.com/office/drawing/2014/main" id="{69F97D9A-5B30-4784-8820-27AF61812B89}"/>
                </a:ext>
              </a:extLst>
            </p:cNvPr>
            <p:cNvSpPr>
              <a:spLocks/>
            </p:cNvSpPr>
            <p:nvPr/>
          </p:nvSpPr>
          <p:spPr bwMode="auto">
            <a:xfrm>
              <a:off x="471" y="812"/>
              <a:ext cx="9" cy="9"/>
            </a:xfrm>
            <a:custGeom>
              <a:avLst/>
              <a:gdLst>
                <a:gd name="T0" fmla="*/ 0 w 25"/>
                <a:gd name="T1" fmla="*/ 17 h 32"/>
                <a:gd name="T2" fmla="*/ 23 w 25"/>
                <a:gd name="T3" fmla="*/ 0 h 32"/>
                <a:gd name="T4" fmla="*/ 25 w 25"/>
                <a:gd name="T5" fmla="*/ 15 h 32"/>
                <a:gd name="T6" fmla="*/ 2 w 25"/>
                <a:gd name="T7" fmla="*/ 32 h 32"/>
                <a:gd name="T8" fmla="*/ 0 w 25"/>
                <a:gd name="T9" fmla="*/ 17 h 32"/>
              </a:gdLst>
              <a:ahLst/>
              <a:cxnLst>
                <a:cxn ang="0">
                  <a:pos x="T0" y="T1"/>
                </a:cxn>
                <a:cxn ang="0">
                  <a:pos x="T2" y="T3"/>
                </a:cxn>
                <a:cxn ang="0">
                  <a:pos x="T4" y="T5"/>
                </a:cxn>
                <a:cxn ang="0">
                  <a:pos x="T6" y="T7"/>
                </a:cxn>
                <a:cxn ang="0">
                  <a:pos x="T8" y="T9"/>
                </a:cxn>
              </a:cxnLst>
              <a:rect l="0" t="0" r="r" b="b"/>
              <a:pathLst>
                <a:path w="25" h="32">
                  <a:moveTo>
                    <a:pt x="0" y="17"/>
                  </a:moveTo>
                  <a:lnTo>
                    <a:pt x="23" y="0"/>
                  </a:lnTo>
                  <a:lnTo>
                    <a:pt x="25" y="15"/>
                  </a:lnTo>
                  <a:lnTo>
                    <a:pt x="2" y="32"/>
                  </a:lnTo>
                  <a:lnTo>
                    <a:pt x="0"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49" name="Freeform 69">
              <a:extLst>
                <a:ext uri="{FF2B5EF4-FFF2-40B4-BE49-F238E27FC236}">
                  <a16:creationId xmlns:a16="http://schemas.microsoft.com/office/drawing/2014/main" id="{4C35E3C6-F33D-4BC7-B216-BD1530E0DCCB}"/>
                </a:ext>
              </a:extLst>
            </p:cNvPr>
            <p:cNvSpPr>
              <a:spLocks/>
            </p:cNvSpPr>
            <p:nvPr/>
          </p:nvSpPr>
          <p:spPr bwMode="auto">
            <a:xfrm>
              <a:off x="495" y="796"/>
              <a:ext cx="9" cy="10"/>
            </a:xfrm>
            <a:custGeom>
              <a:avLst/>
              <a:gdLst>
                <a:gd name="T0" fmla="*/ 0 w 25"/>
                <a:gd name="T1" fmla="*/ 16 h 31"/>
                <a:gd name="T2" fmla="*/ 23 w 25"/>
                <a:gd name="T3" fmla="*/ 0 h 31"/>
                <a:gd name="T4" fmla="*/ 25 w 25"/>
                <a:gd name="T5" fmla="*/ 16 h 31"/>
                <a:gd name="T6" fmla="*/ 2 w 25"/>
                <a:gd name="T7" fmla="*/ 31 h 31"/>
                <a:gd name="T8" fmla="*/ 0 w 25"/>
                <a:gd name="T9" fmla="*/ 16 h 31"/>
              </a:gdLst>
              <a:ahLst/>
              <a:cxnLst>
                <a:cxn ang="0">
                  <a:pos x="T0" y="T1"/>
                </a:cxn>
                <a:cxn ang="0">
                  <a:pos x="T2" y="T3"/>
                </a:cxn>
                <a:cxn ang="0">
                  <a:pos x="T4" y="T5"/>
                </a:cxn>
                <a:cxn ang="0">
                  <a:pos x="T6" y="T7"/>
                </a:cxn>
                <a:cxn ang="0">
                  <a:pos x="T8" y="T9"/>
                </a:cxn>
              </a:cxnLst>
              <a:rect l="0" t="0" r="r" b="b"/>
              <a:pathLst>
                <a:path w="25" h="31">
                  <a:moveTo>
                    <a:pt x="0" y="16"/>
                  </a:moveTo>
                  <a:lnTo>
                    <a:pt x="23" y="0"/>
                  </a:lnTo>
                  <a:lnTo>
                    <a:pt x="25" y="16"/>
                  </a:lnTo>
                  <a:lnTo>
                    <a:pt x="2" y="31"/>
                  </a:lnTo>
                  <a:lnTo>
                    <a:pt x="0"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50" name="Freeform 70">
              <a:extLst>
                <a:ext uri="{FF2B5EF4-FFF2-40B4-BE49-F238E27FC236}">
                  <a16:creationId xmlns:a16="http://schemas.microsoft.com/office/drawing/2014/main" id="{58D9368B-A767-4DA3-A336-C41E6FDF7216}"/>
                </a:ext>
              </a:extLst>
            </p:cNvPr>
            <p:cNvSpPr>
              <a:spLocks/>
            </p:cNvSpPr>
            <p:nvPr/>
          </p:nvSpPr>
          <p:spPr bwMode="auto">
            <a:xfrm>
              <a:off x="519" y="780"/>
              <a:ext cx="10" cy="12"/>
            </a:xfrm>
            <a:custGeom>
              <a:avLst/>
              <a:gdLst>
                <a:gd name="T0" fmla="*/ 0 w 24"/>
                <a:gd name="T1" fmla="*/ 17 h 32"/>
                <a:gd name="T2" fmla="*/ 22 w 24"/>
                <a:gd name="T3" fmla="*/ 0 h 32"/>
                <a:gd name="T4" fmla="*/ 24 w 24"/>
                <a:gd name="T5" fmla="*/ 15 h 32"/>
                <a:gd name="T6" fmla="*/ 2 w 24"/>
                <a:gd name="T7" fmla="*/ 32 h 32"/>
                <a:gd name="T8" fmla="*/ 0 w 24"/>
                <a:gd name="T9" fmla="*/ 17 h 32"/>
              </a:gdLst>
              <a:ahLst/>
              <a:cxnLst>
                <a:cxn ang="0">
                  <a:pos x="T0" y="T1"/>
                </a:cxn>
                <a:cxn ang="0">
                  <a:pos x="T2" y="T3"/>
                </a:cxn>
                <a:cxn ang="0">
                  <a:pos x="T4" y="T5"/>
                </a:cxn>
                <a:cxn ang="0">
                  <a:pos x="T6" y="T7"/>
                </a:cxn>
                <a:cxn ang="0">
                  <a:pos x="T8" y="T9"/>
                </a:cxn>
              </a:cxnLst>
              <a:rect l="0" t="0" r="r" b="b"/>
              <a:pathLst>
                <a:path w="24" h="32">
                  <a:moveTo>
                    <a:pt x="0" y="17"/>
                  </a:moveTo>
                  <a:lnTo>
                    <a:pt x="22" y="0"/>
                  </a:lnTo>
                  <a:lnTo>
                    <a:pt x="24" y="15"/>
                  </a:lnTo>
                  <a:lnTo>
                    <a:pt x="2" y="32"/>
                  </a:lnTo>
                  <a:lnTo>
                    <a:pt x="0"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51" name="Freeform 71">
              <a:extLst>
                <a:ext uri="{FF2B5EF4-FFF2-40B4-BE49-F238E27FC236}">
                  <a16:creationId xmlns:a16="http://schemas.microsoft.com/office/drawing/2014/main" id="{B0AEA430-3AED-47A2-A0C4-7A37BB5780CB}"/>
                </a:ext>
              </a:extLst>
            </p:cNvPr>
            <p:cNvSpPr>
              <a:spLocks/>
            </p:cNvSpPr>
            <p:nvPr/>
          </p:nvSpPr>
          <p:spPr bwMode="auto">
            <a:xfrm>
              <a:off x="543" y="765"/>
              <a:ext cx="9" cy="11"/>
            </a:xfrm>
            <a:custGeom>
              <a:avLst/>
              <a:gdLst>
                <a:gd name="T0" fmla="*/ 0 w 25"/>
                <a:gd name="T1" fmla="*/ 15 h 31"/>
                <a:gd name="T2" fmla="*/ 23 w 25"/>
                <a:gd name="T3" fmla="*/ 0 h 31"/>
                <a:gd name="T4" fmla="*/ 25 w 25"/>
                <a:gd name="T5" fmla="*/ 15 h 31"/>
                <a:gd name="T6" fmla="*/ 2 w 25"/>
                <a:gd name="T7" fmla="*/ 31 h 31"/>
                <a:gd name="T8" fmla="*/ 0 w 25"/>
                <a:gd name="T9" fmla="*/ 15 h 31"/>
              </a:gdLst>
              <a:ahLst/>
              <a:cxnLst>
                <a:cxn ang="0">
                  <a:pos x="T0" y="T1"/>
                </a:cxn>
                <a:cxn ang="0">
                  <a:pos x="T2" y="T3"/>
                </a:cxn>
                <a:cxn ang="0">
                  <a:pos x="T4" y="T5"/>
                </a:cxn>
                <a:cxn ang="0">
                  <a:pos x="T6" y="T7"/>
                </a:cxn>
                <a:cxn ang="0">
                  <a:pos x="T8" y="T9"/>
                </a:cxn>
              </a:cxnLst>
              <a:rect l="0" t="0" r="r" b="b"/>
              <a:pathLst>
                <a:path w="25" h="31">
                  <a:moveTo>
                    <a:pt x="0" y="15"/>
                  </a:moveTo>
                  <a:lnTo>
                    <a:pt x="23" y="0"/>
                  </a:lnTo>
                  <a:lnTo>
                    <a:pt x="25" y="15"/>
                  </a:lnTo>
                  <a:lnTo>
                    <a:pt x="2" y="31"/>
                  </a:lnTo>
                  <a:lnTo>
                    <a:pt x="0"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52" name="Freeform 72">
              <a:extLst>
                <a:ext uri="{FF2B5EF4-FFF2-40B4-BE49-F238E27FC236}">
                  <a16:creationId xmlns:a16="http://schemas.microsoft.com/office/drawing/2014/main" id="{A87F326A-0535-4DEC-B2E5-F3A354FA354E}"/>
                </a:ext>
              </a:extLst>
            </p:cNvPr>
            <p:cNvSpPr>
              <a:spLocks/>
            </p:cNvSpPr>
            <p:nvPr/>
          </p:nvSpPr>
          <p:spPr bwMode="auto">
            <a:xfrm>
              <a:off x="567" y="750"/>
              <a:ext cx="9" cy="10"/>
            </a:xfrm>
            <a:custGeom>
              <a:avLst/>
              <a:gdLst>
                <a:gd name="T0" fmla="*/ 0 w 25"/>
                <a:gd name="T1" fmla="*/ 18 h 33"/>
                <a:gd name="T2" fmla="*/ 23 w 25"/>
                <a:gd name="T3" fmla="*/ 0 h 33"/>
                <a:gd name="T4" fmla="*/ 25 w 25"/>
                <a:gd name="T5" fmla="*/ 16 h 33"/>
                <a:gd name="T6" fmla="*/ 2 w 25"/>
                <a:gd name="T7" fmla="*/ 33 h 33"/>
                <a:gd name="T8" fmla="*/ 0 w 25"/>
                <a:gd name="T9" fmla="*/ 18 h 33"/>
              </a:gdLst>
              <a:ahLst/>
              <a:cxnLst>
                <a:cxn ang="0">
                  <a:pos x="T0" y="T1"/>
                </a:cxn>
                <a:cxn ang="0">
                  <a:pos x="T2" y="T3"/>
                </a:cxn>
                <a:cxn ang="0">
                  <a:pos x="T4" y="T5"/>
                </a:cxn>
                <a:cxn ang="0">
                  <a:pos x="T6" y="T7"/>
                </a:cxn>
                <a:cxn ang="0">
                  <a:pos x="T8" y="T9"/>
                </a:cxn>
              </a:cxnLst>
              <a:rect l="0" t="0" r="r" b="b"/>
              <a:pathLst>
                <a:path w="25" h="33">
                  <a:moveTo>
                    <a:pt x="0" y="18"/>
                  </a:moveTo>
                  <a:lnTo>
                    <a:pt x="23" y="0"/>
                  </a:lnTo>
                  <a:lnTo>
                    <a:pt x="25" y="16"/>
                  </a:lnTo>
                  <a:lnTo>
                    <a:pt x="2" y="33"/>
                  </a:lnTo>
                  <a:lnTo>
                    <a:pt x="0" y="1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53" name="Freeform 73">
              <a:extLst>
                <a:ext uri="{FF2B5EF4-FFF2-40B4-BE49-F238E27FC236}">
                  <a16:creationId xmlns:a16="http://schemas.microsoft.com/office/drawing/2014/main" id="{5A656388-2ED5-4934-861E-472FB486C418}"/>
                </a:ext>
              </a:extLst>
            </p:cNvPr>
            <p:cNvSpPr>
              <a:spLocks/>
            </p:cNvSpPr>
            <p:nvPr/>
          </p:nvSpPr>
          <p:spPr bwMode="auto">
            <a:xfrm>
              <a:off x="591" y="735"/>
              <a:ext cx="9" cy="9"/>
            </a:xfrm>
            <a:custGeom>
              <a:avLst/>
              <a:gdLst>
                <a:gd name="T0" fmla="*/ 0 w 24"/>
                <a:gd name="T1" fmla="*/ 15 h 30"/>
                <a:gd name="T2" fmla="*/ 22 w 24"/>
                <a:gd name="T3" fmla="*/ 0 h 30"/>
                <a:gd name="T4" fmla="*/ 24 w 24"/>
                <a:gd name="T5" fmla="*/ 15 h 30"/>
                <a:gd name="T6" fmla="*/ 2 w 24"/>
                <a:gd name="T7" fmla="*/ 30 h 30"/>
                <a:gd name="T8" fmla="*/ 0 w 24"/>
                <a:gd name="T9" fmla="*/ 15 h 30"/>
              </a:gdLst>
              <a:ahLst/>
              <a:cxnLst>
                <a:cxn ang="0">
                  <a:pos x="T0" y="T1"/>
                </a:cxn>
                <a:cxn ang="0">
                  <a:pos x="T2" y="T3"/>
                </a:cxn>
                <a:cxn ang="0">
                  <a:pos x="T4" y="T5"/>
                </a:cxn>
                <a:cxn ang="0">
                  <a:pos x="T6" y="T7"/>
                </a:cxn>
                <a:cxn ang="0">
                  <a:pos x="T8" y="T9"/>
                </a:cxn>
              </a:cxnLst>
              <a:rect l="0" t="0" r="r" b="b"/>
              <a:pathLst>
                <a:path w="24" h="30">
                  <a:moveTo>
                    <a:pt x="0" y="15"/>
                  </a:moveTo>
                  <a:lnTo>
                    <a:pt x="22" y="0"/>
                  </a:lnTo>
                  <a:lnTo>
                    <a:pt x="24" y="15"/>
                  </a:lnTo>
                  <a:lnTo>
                    <a:pt x="2" y="30"/>
                  </a:lnTo>
                  <a:lnTo>
                    <a:pt x="0"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54" name="Freeform 74">
              <a:extLst>
                <a:ext uri="{FF2B5EF4-FFF2-40B4-BE49-F238E27FC236}">
                  <a16:creationId xmlns:a16="http://schemas.microsoft.com/office/drawing/2014/main" id="{100D0A66-95B6-4211-9FAC-801D935BAD9D}"/>
                </a:ext>
              </a:extLst>
            </p:cNvPr>
            <p:cNvSpPr>
              <a:spLocks/>
            </p:cNvSpPr>
            <p:nvPr/>
          </p:nvSpPr>
          <p:spPr bwMode="auto">
            <a:xfrm>
              <a:off x="616" y="719"/>
              <a:ext cx="9" cy="10"/>
            </a:xfrm>
            <a:custGeom>
              <a:avLst/>
              <a:gdLst>
                <a:gd name="T0" fmla="*/ 0 w 25"/>
                <a:gd name="T1" fmla="*/ 17 h 33"/>
                <a:gd name="T2" fmla="*/ 23 w 25"/>
                <a:gd name="T3" fmla="*/ 0 h 33"/>
                <a:gd name="T4" fmla="*/ 25 w 25"/>
                <a:gd name="T5" fmla="*/ 16 h 33"/>
                <a:gd name="T6" fmla="*/ 2 w 25"/>
                <a:gd name="T7" fmla="*/ 33 h 33"/>
                <a:gd name="T8" fmla="*/ 0 w 25"/>
                <a:gd name="T9" fmla="*/ 17 h 33"/>
              </a:gdLst>
              <a:ahLst/>
              <a:cxnLst>
                <a:cxn ang="0">
                  <a:pos x="T0" y="T1"/>
                </a:cxn>
                <a:cxn ang="0">
                  <a:pos x="T2" y="T3"/>
                </a:cxn>
                <a:cxn ang="0">
                  <a:pos x="T4" y="T5"/>
                </a:cxn>
                <a:cxn ang="0">
                  <a:pos x="T6" y="T7"/>
                </a:cxn>
                <a:cxn ang="0">
                  <a:pos x="T8" y="T9"/>
                </a:cxn>
              </a:cxnLst>
              <a:rect l="0" t="0" r="r" b="b"/>
              <a:pathLst>
                <a:path w="25" h="33">
                  <a:moveTo>
                    <a:pt x="0" y="17"/>
                  </a:moveTo>
                  <a:lnTo>
                    <a:pt x="23" y="0"/>
                  </a:lnTo>
                  <a:lnTo>
                    <a:pt x="25" y="16"/>
                  </a:lnTo>
                  <a:lnTo>
                    <a:pt x="2" y="33"/>
                  </a:lnTo>
                  <a:lnTo>
                    <a:pt x="0" y="1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155" name="Rectangle 75">
              <a:extLst>
                <a:ext uri="{FF2B5EF4-FFF2-40B4-BE49-F238E27FC236}">
                  <a16:creationId xmlns:a16="http://schemas.microsoft.com/office/drawing/2014/main" id="{2BCF6C49-4E84-4310-A795-25A7D6E978DE}"/>
                </a:ext>
              </a:extLst>
            </p:cNvPr>
            <p:cNvSpPr>
              <a:spLocks noChangeArrowheads="1"/>
            </p:cNvSpPr>
            <p:nvPr/>
          </p:nvSpPr>
          <p:spPr bwMode="auto">
            <a:xfrm>
              <a:off x="632" y="716"/>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56" name="Rectangle 76">
              <a:extLst>
                <a:ext uri="{FF2B5EF4-FFF2-40B4-BE49-F238E27FC236}">
                  <a16:creationId xmlns:a16="http://schemas.microsoft.com/office/drawing/2014/main" id="{798E861C-E995-41B2-A3D0-57F60A1C1FBB}"/>
                </a:ext>
              </a:extLst>
            </p:cNvPr>
            <p:cNvSpPr>
              <a:spLocks noChangeArrowheads="1"/>
            </p:cNvSpPr>
            <p:nvPr/>
          </p:nvSpPr>
          <p:spPr bwMode="auto">
            <a:xfrm>
              <a:off x="632" y="742"/>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57" name="Rectangle 77">
              <a:extLst>
                <a:ext uri="{FF2B5EF4-FFF2-40B4-BE49-F238E27FC236}">
                  <a16:creationId xmlns:a16="http://schemas.microsoft.com/office/drawing/2014/main" id="{D9A1E297-7C23-4867-8745-5ADAFE52A690}"/>
                </a:ext>
              </a:extLst>
            </p:cNvPr>
            <p:cNvSpPr>
              <a:spLocks noChangeArrowheads="1"/>
            </p:cNvSpPr>
            <p:nvPr/>
          </p:nvSpPr>
          <p:spPr bwMode="auto">
            <a:xfrm>
              <a:off x="632" y="768"/>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58" name="Rectangle 78">
              <a:extLst>
                <a:ext uri="{FF2B5EF4-FFF2-40B4-BE49-F238E27FC236}">
                  <a16:creationId xmlns:a16="http://schemas.microsoft.com/office/drawing/2014/main" id="{1B62701C-8FAB-4B36-9609-FA18E470114D}"/>
                </a:ext>
              </a:extLst>
            </p:cNvPr>
            <p:cNvSpPr>
              <a:spLocks noChangeArrowheads="1"/>
            </p:cNvSpPr>
            <p:nvPr/>
          </p:nvSpPr>
          <p:spPr bwMode="auto">
            <a:xfrm>
              <a:off x="632" y="794"/>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59" name="Rectangle 79">
              <a:extLst>
                <a:ext uri="{FF2B5EF4-FFF2-40B4-BE49-F238E27FC236}">
                  <a16:creationId xmlns:a16="http://schemas.microsoft.com/office/drawing/2014/main" id="{5F1E0231-1BCD-4472-93B8-C8762976982A}"/>
                </a:ext>
              </a:extLst>
            </p:cNvPr>
            <p:cNvSpPr>
              <a:spLocks noChangeArrowheads="1"/>
            </p:cNvSpPr>
            <p:nvPr/>
          </p:nvSpPr>
          <p:spPr bwMode="auto">
            <a:xfrm>
              <a:off x="632" y="820"/>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0" name="Rectangle 80">
              <a:extLst>
                <a:ext uri="{FF2B5EF4-FFF2-40B4-BE49-F238E27FC236}">
                  <a16:creationId xmlns:a16="http://schemas.microsoft.com/office/drawing/2014/main" id="{6FF9114D-E103-4236-8916-D8F9F77DCF94}"/>
                </a:ext>
              </a:extLst>
            </p:cNvPr>
            <p:cNvSpPr>
              <a:spLocks noChangeArrowheads="1"/>
            </p:cNvSpPr>
            <p:nvPr/>
          </p:nvSpPr>
          <p:spPr bwMode="auto">
            <a:xfrm>
              <a:off x="632" y="84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1" name="Rectangle 81">
              <a:extLst>
                <a:ext uri="{FF2B5EF4-FFF2-40B4-BE49-F238E27FC236}">
                  <a16:creationId xmlns:a16="http://schemas.microsoft.com/office/drawing/2014/main" id="{907413A7-BF2B-45E0-98CA-03162D099681}"/>
                </a:ext>
              </a:extLst>
            </p:cNvPr>
            <p:cNvSpPr>
              <a:spLocks noChangeArrowheads="1"/>
            </p:cNvSpPr>
            <p:nvPr/>
          </p:nvSpPr>
          <p:spPr bwMode="auto">
            <a:xfrm>
              <a:off x="632" y="872"/>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2" name="Rectangle 82">
              <a:extLst>
                <a:ext uri="{FF2B5EF4-FFF2-40B4-BE49-F238E27FC236}">
                  <a16:creationId xmlns:a16="http://schemas.microsoft.com/office/drawing/2014/main" id="{F4FDD7A6-287E-4E5C-ACC3-119FB87054B8}"/>
                </a:ext>
              </a:extLst>
            </p:cNvPr>
            <p:cNvSpPr>
              <a:spLocks noChangeArrowheads="1"/>
            </p:cNvSpPr>
            <p:nvPr/>
          </p:nvSpPr>
          <p:spPr bwMode="auto">
            <a:xfrm>
              <a:off x="632" y="897"/>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3" name="Rectangle 83">
              <a:extLst>
                <a:ext uri="{FF2B5EF4-FFF2-40B4-BE49-F238E27FC236}">
                  <a16:creationId xmlns:a16="http://schemas.microsoft.com/office/drawing/2014/main" id="{730D9938-AA39-4B40-A143-0E63A7DC227A}"/>
                </a:ext>
              </a:extLst>
            </p:cNvPr>
            <p:cNvSpPr>
              <a:spLocks noChangeArrowheads="1"/>
            </p:cNvSpPr>
            <p:nvPr/>
          </p:nvSpPr>
          <p:spPr bwMode="auto">
            <a:xfrm>
              <a:off x="632" y="924"/>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4" name="Rectangle 84">
              <a:extLst>
                <a:ext uri="{FF2B5EF4-FFF2-40B4-BE49-F238E27FC236}">
                  <a16:creationId xmlns:a16="http://schemas.microsoft.com/office/drawing/2014/main" id="{1A4EAD33-A537-4A6D-8EE5-6AC7449FF5E5}"/>
                </a:ext>
              </a:extLst>
            </p:cNvPr>
            <p:cNvSpPr>
              <a:spLocks noChangeArrowheads="1"/>
            </p:cNvSpPr>
            <p:nvPr/>
          </p:nvSpPr>
          <p:spPr bwMode="auto">
            <a:xfrm>
              <a:off x="632" y="949"/>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5" name="Rectangle 85">
              <a:extLst>
                <a:ext uri="{FF2B5EF4-FFF2-40B4-BE49-F238E27FC236}">
                  <a16:creationId xmlns:a16="http://schemas.microsoft.com/office/drawing/2014/main" id="{17FD15FF-A414-4448-9439-061782DD97FA}"/>
                </a:ext>
              </a:extLst>
            </p:cNvPr>
            <p:cNvSpPr>
              <a:spLocks noChangeArrowheads="1"/>
            </p:cNvSpPr>
            <p:nvPr/>
          </p:nvSpPr>
          <p:spPr bwMode="auto">
            <a:xfrm>
              <a:off x="632" y="97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6" name="Rectangle 86">
              <a:extLst>
                <a:ext uri="{FF2B5EF4-FFF2-40B4-BE49-F238E27FC236}">
                  <a16:creationId xmlns:a16="http://schemas.microsoft.com/office/drawing/2014/main" id="{34AA84F2-0170-426F-8E5C-B1F20CB1B021}"/>
                </a:ext>
              </a:extLst>
            </p:cNvPr>
            <p:cNvSpPr>
              <a:spLocks noChangeArrowheads="1"/>
            </p:cNvSpPr>
            <p:nvPr/>
          </p:nvSpPr>
          <p:spPr bwMode="auto">
            <a:xfrm>
              <a:off x="632" y="1001"/>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7" name="Rectangle 87">
              <a:extLst>
                <a:ext uri="{FF2B5EF4-FFF2-40B4-BE49-F238E27FC236}">
                  <a16:creationId xmlns:a16="http://schemas.microsoft.com/office/drawing/2014/main" id="{1C8DCAAC-AC6C-4C82-B5FD-5DF8E1EB7820}"/>
                </a:ext>
              </a:extLst>
            </p:cNvPr>
            <p:cNvSpPr>
              <a:spLocks noChangeArrowheads="1"/>
            </p:cNvSpPr>
            <p:nvPr/>
          </p:nvSpPr>
          <p:spPr bwMode="auto">
            <a:xfrm>
              <a:off x="632" y="1027"/>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8" name="Rectangle 88">
              <a:extLst>
                <a:ext uri="{FF2B5EF4-FFF2-40B4-BE49-F238E27FC236}">
                  <a16:creationId xmlns:a16="http://schemas.microsoft.com/office/drawing/2014/main" id="{23D66DA8-441D-4DF7-860C-D4B561B754EB}"/>
                </a:ext>
              </a:extLst>
            </p:cNvPr>
            <p:cNvSpPr>
              <a:spLocks noChangeArrowheads="1"/>
            </p:cNvSpPr>
            <p:nvPr/>
          </p:nvSpPr>
          <p:spPr bwMode="auto">
            <a:xfrm>
              <a:off x="632" y="1053"/>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69" name="Rectangle 89">
              <a:extLst>
                <a:ext uri="{FF2B5EF4-FFF2-40B4-BE49-F238E27FC236}">
                  <a16:creationId xmlns:a16="http://schemas.microsoft.com/office/drawing/2014/main" id="{2F1ABD53-ABD0-4B3C-B753-6F5AD2B2989A}"/>
                </a:ext>
              </a:extLst>
            </p:cNvPr>
            <p:cNvSpPr>
              <a:spLocks noChangeArrowheads="1"/>
            </p:cNvSpPr>
            <p:nvPr/>
          </p:nvSpPr>
          <p:spPr bwMode="auto">
            <a:xfrm>
              <a:off x="632" y="1079"/>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0" name="Rectangle 90">
              <a:extLst>
                <a:ext uri="{FF2B5EF4-FFF2-40B4-BE49-F238E27FC236}">
                  <a16:creationId xmlns:a16="http://schemas.microsoft.com/office/drawing/2014/main" id="{C82C90D8-90D6-4ABB-806D-AAD9F23DAA45}"/>
                </a:ext>
              </a:extLst>
            </p:cNvPr>
            <p:cNvSpPr>
              <a:spLocks noChangeArrowheads="1"/>
            </p:cNvSpPr>
            <p:nvPr/>
          </p:nvSpPr>
          <p:spPr bwMode="auto">
            <a:xfrm>
              <a:off x="632" y="110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1" name="Rectangle 91">
              <a:extLst>
                <a:ext uri="{FF2B5EF4-FFF2-40B4-BE49-F238E27FC236}">
                  <a16:creationId xmlns:a16="http://schemas.microsoft.com/office/drawing/2014/main" id="{4A070C7A-480C-4C39-85C0-723CE30ADCF5}"/>
                </a:ext>
              </a:extLst>
            </p:cNvPr>
            <p:cNvSpPr>
              <a:spLocks noChangeArrowheads="1"/>
            </p:cNvSpPr>
            <p:nvPr/>
          </p:nvSpPr>
          <p:spPr bwMode="auto">
            <a:xfrm>
              <a:off x="632" y="1131"/>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2" name="Rectangle 92">
              <a:extLst>
                <a:ext uri="{FF2B5EF4-FFF2-40B4-BE49-F238E27FC236}">
                  <a16:creationId xmlns:a16="http://schemas.microsoft.com/office/drawing/2014/main" id="{F2107524-6299-4081-B616-9A355B8B8122}"/>
                </a:ext>
              </a:extLst>
            </p:cNvPr>
            <p:cNvSpPr>
              <a:spLocks noChangeArrowheads="1"/>
            </p:cNvSpPr>
            <p:nvPr/>
          </p:nvSpPr>
          <p:spPr bwMode="auto">
            <a:xfrm>
              <a:off x="632" y="1157"/>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3" name="Rectangle 93">
              <a:extLst>
                <a:ext uri="{FF2B5EF4-FFF2-40B4-BE49-F238E27FC236}">
                  <a16:creationId xmlns:a16="http://schemas.microsoft.com/office/drawing/2014/main" id="{2D889423-9ECF-4244-B77A-9324FAB9496E}"/>
                </a:ext>
              </a:extLst>
            </p:cNvPr>
            <p:cNvSpPr>
              <a:spLocks noChangeArrowheads="1"/>
            </p:cNvSpPr>
            <p:nvPr/>
          </p:nvSpPr>
          <p:spPr bwMode="auto">
            <a:xfrm>
              <a:off x="632" y="1183"/>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4" name="Rectangle 94">
              <a:extLst>
                <a:ext uri="{FF2B5EF4-FFF2-40B4-BE49-F238E27FC236}">
                  <a16:creationId xmlns:a16="http://schemas.microsoft.com/office/drawing/2014/main" id="{3B1F09D6-1D39-4EEF-846B-F974B95279CE}"/>
                </a:ext>
              </a:extLst>
            </p:cNvPr>
            <p:cNvSpPr>
              <a:spLocks noChangeArrowheads="1"/>
            </p:cNvSpPr>
            <p:nvPr/>
          </p:nvSpPr>
          <p:spPr bwMode="auto">
            <a:xfrm>
              <a:off x="632" y="1209"/>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5" name="Rectangle 95">
              <a:extLst>
                <a:ext uri="{FF2B5EF4-FFF2-40B4-BE49-F238E27FC236}">
                  <a16:creationId xmlns:a16="http://schemas.microsoft.com/office/drawing/2014/main" id="{0E094F4B-0358-4B86-A6C2-ABFF55E23D41}"/>
                </a:ext>
              </a:extLst>
            </p:cNvPr>
            <p:cNvSpPr>
              <a:spLocks noChangeArrowheads="1"/>
            </p:cNvSpPr>
            <p:nvPr/>
          </p:nvSpPr>
          <p:spPr bwMode="auto">
            <a:xfrm>
              <a:off x="632" y="1235"/>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6" name="Rectangle 96">
              <a:extLst>
                <a:ext uri="{FF2B5EF4-FFF2-40B4-BE49-F238E27FC236}">
                  <a16:creationId xmlns:a16="http://schemas.microsoft.com/office/drawing/2014/main" id="{FDCE453E-B251-4213-852E-40BA2BCC1B6B}"/>
                </a:ext>
              </a:extLst>
            </p:cNvPr>
            <p:cNvSpPr>
              <a:spLocks noChangeArrowheads="1"/>
            </p:cNvSpPr>
            <p:nvPr/>
          </p:nvSpPr>
          <p:spPr bwMode="auto">
            <a:xfrm>
              <a:off x="632" y="1261"/>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7" name="Rectangle 97">
              <a:extLst>
                <a:ext uri="{FF2B5EF4-FFF2-40B4-BE49-F238E27FC236}">
                  <a16:creationId xmlns:a16="http://schemas.microsoft.com/office/drawing/2014/main" id="{C245598A-C01A-4251-B1E8-661D803F7A44}"/>
                </a:ext>
              </a:extLst>
            </p:cNvPr>
            <p:cNvSpPr>
              <a:spLocks noChangeArrowheads="1"/>
            </p:cNvSpPr>
            <p:nvPr/>
          </p:nvSpPr>
          <p:spPr bwMode="auto">
            <a:xfrm>
              <a:off x="632" y="1286"/>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8" name="Rectangle 98">
              <a:extLst>
                <a:ext uri="{FF2B5EF4-FFF2-40B4-BE49-F238E27FC236}">
                  <a16:creationId xmlns:a16="http://schemas.microsoft.com/office/drawing/2014/main" id="{5C9208FD-DA71-4BBB-9182-D15BF39C2236}"/>
                </a:ext>
              </a:extLst>
            </p:cNvPr>
            <p:cNvSpPr>
              <a:spLocks noChangeArrowheads="1"/>
            </p:cNvSpPr>
            <p:nvPr/>
          </p:nvSpPr>
          <p:spPr bwMode="auto">
            <a:xfrm>
              <a:off x="632" y="1313"/>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79" name="Rectangle 99">
              <a:extLst>
                <a:ext uri="{FF2B5EF4-FFF2-40B4-BE49-F238E27FC236}">
                  <a16:creationId xmlns:a16="http://schemas.microsoft.com/office/drawing/2014/main" id="{87C5CB37-55B6-4370-A629-C36561475D11}"/>
                </a:ext>
              </a:extLst>
            </p:cNvPr>
            <p:cNvSpPr>
              <a:spLocks noChangeArrowheads="1"/>
            </p:cNvSpPr>
            <p:nvPr/>
          </p:nvSpPr>
          <p:spPr bwMode="auto">
            <a:xfrm>
              <a:off x="632" y="1339"/>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0" name="Rectangle 100">
              <a:extLst>
                <a:ext uri="{FF2B5EF4-FFF2-40B4-BE49-F238E27FC236}">
                  <a16:creationId xmlns:a16="http://schemas.microsoft.com/office/drawing/2014/main" id="{FD34B79E-E651-4B0C-A9C0-1047F4BE7FE7}"/>
                </a:ext>
              </a:extLst>
            </p:cNvPr>
            <p:cNvSpPr>
              <a:spLocks noChangeArrowheads="1"/>
            </p:cNvSpPr>
            <p:nvPr/>
          </p:nvSpPr>
          <p:spPr bwMode="auto">
            <a:xfrm>
              <a:off x="632" y="1364"/>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1" name="Rectangle 101">
              <a:extLst>
                <a:ext uri="{FF2B5EF4-FFF2-40B4-BE49-F238E27FC236}">
                  <a16:creationId xmlns:a16="http://schemas.microsoft.com/office/drawing/2014/main" id="{3BA51D5B-2DCE-4780-B258-FADC3ED09BF9}"/>
                </a:ext>
              </a:extLst>
            </p:cNvPr>
            <p:cNvSpPr>
              <a:spLocks noChangeArrowheads="1"/>
            </p:cNvSpPr>
            <p:nvPr/>
          </p:nvSpPr>
          <p:spPr bwMode="auto">
            <a:xfrm>
              <a:off x="632" y="1390"/>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2" name="Rectangle 102">
              <a:extLst>
                <a:ext uri="{FF2B5EF4-FFF2-40B4-BE49-F238E27FC236}">
                  <a16:creationId xmlns:a16="http://schemas.microsoft.com/office/drawing/2014/main" id="{01C27149-36DA-4DFD-8920-DD6AF541DB1F}"/>
                </a:ext>
              </a:extLst>
            </p:cNvPr>
            <p:cNvSpPr>
              <a:spLocks noChangeArrowheads="1"/>
            </p:cNvSpPr>
            <p:nvPr/>
          </p:nvSpPr>
          <p:spPr bwMode="auto">
            <a:xfrm>
              <a:off x="632" y="1416"/>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3" name="Rectangle 103">
              <a:extLst>
                <a:ext uri="{FF2B5EF4-FFF2-40B4-BE49-F238E27FC236}">
                  <a16:creationId xmlns:a16="http://schemas.microsoft.com/office/drawing/2014/main" id="{D1715C8B-B316-4FCA-8E27-51BD28AE6719}"/>
                </a:ext>
              </a:extLst>
            </p:cNvPr>
            <p:cNvSpPr>
              <a:spLocks noChangeArrowheads="1"/>
            </p:cNvSpPr>
            <p:nvPr/>
          </p:nvSpPr>
          <p:spPr bwMode="auto">
            <a:xfrm>
              <a:off x="632" y="1442"/>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4" name="Rectangle 104">
              <a:extLst>
                <a:ext uri="{FF2B5EF4-FFF2-40B4-BE49-F238E27FC236}">
                  <a16:creationId xmlns:a16="http://schemas.microsoft.com/office/drawing/2014/main" id="{D7D700FE-2F7F-4E6E-BA73-FA48FE184A2B}"/>
                </a:ext>
              </a:extLst>
            </p:cNvPr>
            <p:cNvSpPr>
              <a:spLocks noChangeArrowheads="1"/>
            </p:cNvSpPr>
            <p:nvPr/>
          </p:nvSpPr>
          <p:spPr bwMode="auto">
            <a:xfrm>
              <a:off x="632" y="1468"/>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5" name="Rectangle 105">
              <a:extLst>
                <a:ext uri="{FF2B5EF4-FFF2-40B4-BE49-F238E27FC236}">
                  <a16:creationId xmlns:a16="http://schemas.microsoft.com/office/drawing/2014/main" id="{CBCF5D9A-BA7A-4630-B3D3-5CD409F80E93}"/>
                </a:ext>
              </a:extLst>
            </p:cNvPr>
            <p:cNvSpPr>
              <a:spLocks noChangeArrowheads="1"/>
            </p:cNvSpPr>
            <p:nvPr/>
          </p:nvSpPr>
          <p:spPr bwMode="auto">
            <a:xfrm>
              <a:off x="632" y="1494"/>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6" name="Rectangle 106">
              <a:extLst>
                <a:ext uri="{FF2B5EF4-FFF2-40B4-BE49-F238E27FC236}">
                  <a16:creationId xmlns:a16="http://schemas.microsoft.com/office/drawing/2014/main" id="{18B141B4-56A4-43D5-8B57-78D6AB4C767A}"/>
                </a:ext>
              </a:extLst>
            </p:cNvPr>
            <p:cNvSpPr>
              <a:spLocks noChangeArrowheads="1"/>
            </p:cNvSpPr>
            <p:nvPr/>
          </p:nvSpPr>
          <p:spPr bwMode="auto">
            <a:xfrm>
              <a:off x="632" y="1520"/>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7" name="Rectangle 107">
              <a:extLst>
                <a:ext uri="{FF2B5EF4-FFF2-40B4-BE49-F238E27FC236}">
                  <a16:creationId xmlns:a16="http://schemas.microsoft.com/office/drawing/2014/main" id="{05FF1040-46E2-47DF-847C-110F43241D78}"/>
                </a:ext>
              </a:extLst>
            </p:cNvPr>
            <p:cNvSpPr>
              <a:spLocks noChangeArrowheads="1"/>
            </p:cNvSpPr>
            <p:nvPr/>
          </p:nvSpPr>
          <p:spPr bwMode="auto">
            <a:xfrm>
              <a:off x="632" y="154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8" name="Rectangle 108">
              <a:extLst>
                <a:ext uri="{FF2B5EF4-FFF2-40B4-BE49-F238E27FC236}">
                  <a16:creationId xmlns:a16="http://schemas.microsoft.com/office/drawing/2014/main" id="{B30EC1BA-DB41-4FC4-B8C0-159517A6EB93}"/>
                </a:ext>
              </a:extLst>
            </p:cNvPr>
            <p:cNvSpPr>
              <a:spLocks noChangeArrowheads="1"/>
            </p:cNvSpPr>
            <p:nvPr/>
          </p:nvSpPr>
          <p:spPr bwMode="auto">
            <a:xfrm>
              <a:off x="632" y="1572"/>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89" name="Rectangle 109">
              <a:extLst>
                <a:ext uri="{FF2B5EF4-FFF2-40B4-BE49-F238E27FC236}">
                  <a16:creationId xmlns:a16="http://schemas.microsoft.com/office/drawing/2014/main" id="{032FB90F-0B15-4A55-9B8F-8E4B880299F0}"/>
                </a:ext>
              </a:extLst>
            </p:cNvPr>
            <p:cNvSpPr>
              <a:spLocks noChangeArrowheads="1"/>
            </p:cNvSpPr>
            <p:nvPr/>
          </p:nvSpPr>
          <p:spPr bwMode="auto">
            <a:xfrm>
              <a:off x="632" y="1598"/>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0" name="Rectangle 110">
              <a:extLst>
                <a:ext uri="{FF2B5EF4-FFF2-40B4-BE49-F238E27FC236}">
                  <a16:creationId xmlns:a16="http://schemas.microsoft.com/office/drawing/2014/main" id="{77CFABDC-4006-44D2-8977-2040DF699F3D}"/>
                </a:ext>
              </a:extLst>
            </p:cNvPr>
            <p:cNvSpPr>
              <a:spLocks noChangeArrowheads="1"/>
            </p:cNvSpPr>
            <p:nvPr/>
          </p:nvSpPr>
          <p:spPr bwMode="auto">
            <a:xfrm>
              <a:off x="632" y="1624"/>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1" name="Rectangle 111">
              <a:extLst>
                <a:ext uri="{FF2B5EF4-FFF2-40B4-BE49-F238E27FC236}">
                  <a16:creationId xmlns:a16="http://schemas.microsoft.com/office/drawing/2014/main" id="{5F5E5345-2F54-4375-B1B5-D799D3F5E12E}"/>
                </a:ext>
              </a:extLst>
            </p:cNvPr>
            <p:cNvSpPr>
              <a:spLocks noChangeArrowheads="1"/>
            </p:cNvSpPr>
            <p:nvPr/>
          </p:nvSpPr>
          <p:spPr bwMode="auto">
            <a:xfrm>
              <a:off x="632" y="1650"/>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2" name="Rectangle 112">
              <a:extLst>
                <a:ext uri="{FF2B5EF4-FFF2-40B4-BE49-F238E27FC236}">
                  <a16:creationId xmlns:a16="http://schemas.microsoft.com/office/drawing/2014/main" id="{C6668717-DD5D-4F1F-8D30-C857C1918114}"/>
                </a:ext>
              </a:extLst>
            </p:cNvPr>
            <p:cNvSpPr>
              <a:spLocks noChangeArrowheads="1"/>
            </p:cNvSpPr>
            <p:nvPr/>
          </p:nvSpPr>
          <p:spPr bwMode="auto">
            <a:xfrm>
              <a:off x="632" y="167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3" name="Rectangle 113">
              <a:extLst>
                <a:ext uri="{FF2B5EF4-FFF2-40B4-BE49-F238E27FC236}">
                  <a16:creationId xmlns:a16="http://schemas.microsoft.com/office/drawing/2014/main" id="{4D0A2EB5-9165-4434-82E0-522C2AEF3797}"/>
                </a:ext>
              </a:extLst>
            </p:cNvPr>
            <p:cNvSpPr>
              <a:spLocks noChangeArrowheads="1"/>
            </p:cNvSpPr>
            <p:nvPr/>
          </p:nvSpPr>
          <p:spPr bwMode="auto">
            <a:xfrm>
              <a:off x="632" y="1702"/>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4" name="Rectangle 114">
              <a:extLst>
                <a:ext uri="{FF2B5EF4-FFF2-40B4-BE49-F238E27FC236}">
                  <a16:creationId xmlns:a16="http://schemas.microsoft.com/office/drawing/2014/main" id="{09D18137-0409-482F-9CE6-931E6908EAB9}"/>
                </a:ext>
              </a:extLst>
            </p:cNvPr>
            <p:cNvSpPr>
              <a:spLocks noChangeArrowheads="1"/>
            </p:cNvSpPr>
            <p:nvPr/>
          </p:nvSpPr>
          <p:spPr bwMode="auto">
            <a:xfrm>
              <a:off x="632" y="1728"/>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5" name="Rectangle 115">
              <a:extLst>
                <a:ext uri="{FF2B5EF4-FFF2-40B4-BE49-F238E27FC236}">
                  <a16:creationId xmlns:a16="http://schemas.microsoft.com/office/drawing/2014/main" id="{7D7051A5-DF76-46BA-B36F-AB0B2C69F1FB}"/>
                </a:ext>
              </a:extLst>
            </p:cNvPr>
            <p:cNvSpPr>
              <a:spLocks noChangeArrowheads="1"/>
            </p:cNvSpPr>
            <p:nvPr/>
          </p:nvSpPr>
          <p:spPr bwMode="auto">
            <a:xfrm>
              <a:off x="632" y="1753"/>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6" name="Rectangle 116">
              <a:extLst>
                <a:ext uri="{FF2B5EF4-FFF2-40B4-BE49-F238E27FC236}">
                  <a16:creationId xmlns:a16="http://schemas.microsoft.com/office/drawing/2014/main" id="{C90B711D-5FD3-4FF8-9FF4-0E855DF8E5AD}"/>
                </a:ext>
              </a:extLst>
            </p:cNvPr>
            <p:cNvSpPr>
              <a:spLocks noChangeArrowheads="1"/>
            </p:cNvSpPr>
            <p:nvPr/>
          </p:nvSpPr>
          <p:spPr bwMode="auto">
            <a:xfrm>
              <a:off x="632" y="1780"/>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7" name="Rectangle 117">
              <a:extLst>
                <a:ext uri="{FF2B5EF4-FFF2-40B4-BE49-F238E27FC236}">
                  <a16:creationId xmlns:a16="http://schemas.microsoft.com/office/drawing/2014/main" id="{21DAB966-7FEA-4DBA-AC9D-B6C96AF744D3}"/>
                </a:ext>
              </a:extLst>
            </p:cNvPr>
            <p:cNvSpPr>
              <a:spLocks noChangeArrowheads="1"/>
            </p:cNvSpPr>
            <p:nvPr/>
          </p:nvSpPr>
          <p:spPr bwMode="auto">
            <a:xfrm>
              <a:off x="632" y="180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8" name="Rectangle 118">
              <a:extLst>
                <a:ext uri="{FF2B5EF4-FFF2-40B4-BE49-F238E27FC236}">
                  <a16:creationId xmlns:a16="http://schemas.microsoft.com/office/drawing/2014/main" id="{C7C2E890-BF12-466B-AF86-048BCCB8E553}"/>
                </a:ext>
              </a:extLst>
            </p:cNvPr>
            <p:cNvSpPr>
              <a:spLocks noChangeArrowheads="1"/>
            </p:cNvSpPr>
            <p:nvPr/>
          </p:nvSpPr>
          <p:spPr bwMode="auto">
            <a:xfrm>
              <a:off x="632" y="1832"/>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199" name="Rectangle 119">
              <a:extLst>
                <a:ext uri="{FF2B5EF4-FFF2-40B4-BE49-F238E27FC236}">
                  <a16:creationId xmlns:a16="http://schemas.microsoft.com/office/drawing/2014/main" id="{41B40927-8F48-4A4F-9C22-79B399023709}"/>
                </a:ext>
              </a:extLst>
            </p:cNvPr>
            <p:cNvSpPr>
              <a:spLocks noChangeArrowheads="1"/>
            </p:cNvSpPr>
            <p:nvPr/>
          </p:nvSpPr>
          <p:spPr bwMode="auto">
            <a:xfrm>
              <a:off x="632" y="1857"/>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00" name="Rectangle 120">
              <a:extLst>
                <a:ext uri="{FF2B5EF4-FFF2-40B4-BE49-F238E27FC236}">
                  <a16:creationId xmlns:a16="http://schemas.microsoft.com/office/drawing/2014/main" id="{6750DC0A-2505-4562-BEBE-B8E1703F8C77}"/>
                </a:ext>
              </a:extLst>
            </p:cNvPr>
            <p:cNvSpPr>
              <a:spLocks noChangeArrowheads="1"/>
            </p:cNvSpPr>
            <p:nvPr/>
          </p:nvSpPr>
          <p:spPr bwMode="auto">
            <a:xfrm>
              <a:off x="632" y="1883"/>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01" name="Rectangle 121">
              <a:extLst>
                <a:ext uri="{FF2B5EF4-FFF2-40B4-BE49-F238E27FC236}">
                  <a16:creationId xmlns:a16="http://schemas.microsoft.com/office/drawing/2014/main" id="{19643CBC-99CA-4D0F-9761-8ABC10A0FE0F}"/>
                </a:ext>
              </a:extLst>
            </p:cNvPr>
            <p:cNvSpPr>
              <a:spLocks noChangeArrowheads="1"/>
            </p:cNvSpPr>
            <p:nvPr/>
          </p:nvSpPr>
          <p:spPr bwMode="auto">
            <a:xfrm>
              <a:off x="632" y="1909"/>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02" name="Rectangle 122">
              <a:extLst>
                <a:ext uri="{FF2B5EF4-FFF2-40B4-BE49-F238E27FC236}">
                  <a16:creationId xmlns:a16="http://schemas.microsoft.com/office/drawing/2014/main" id="{6C151CF8-3704-4050-B907-4936DC70B966}"/>
                </a:ext>
              </a:extLst>
            </p:cNvPr>
            <p:cNvSpPr>
              <a:spLocks noChangeArrowheads="1"/>
            </p:cNvSpPr>
            <p:nvPr/>
          </p:nvSpPr>
          <p:spPr bwMode="auto">
            <a:xfrm>
              <a:off x="632" y="1934"/>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03" name="Rectangle 123">
              <a:extLst>
                <a:ext uri="{FF2B5EF4-FFF2-40B4-BE49-F238E27FC236}">
                  <a16:creationId xmlns:a16="http://schemas.microsoft.com/office/drawing/2014/main" id="{61C59CF4-12D1-4787-A9C6-2787C06D0B0C}"/>
                </a:ext>
              </a:extLst>
            </p:cNvPr>
            <p:cNvSpPr>
              <a:spLocks noChangeArrowheads="1"/>
            </p:cNvSpPr>
            <p:nvPr/>
          </p:nvSpPr>
          <p:spPr bwMode="auto">
            <a:xfrm>
              <a:off x="632" y="1961"/>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04" name="Rectangle 124">
              <a:extLst>
                <a:ext uri="{FF2B5EF4-FFF2-40B4-BE49-F238E27FC236}">
                  <a16:creationId xmlns:a16="http://schemas.microsoft.com/office/drawing/2014/main" id="{C537DB97-E8C2-4E6C-90B4-52A0D7A094E3}"/>
                </a:ext>
              </a:extLst>
            </p:cNvPr>
            <p:cNvSpPr>
              <a:spLocks noChangeArrowheads="1"/>
            </p:cNvSpPr>
            <p:nvPr/>
          </p:nvSpPr>
          <p:spPr bwMode="auto">
            <a:xfrm>
              <a:off x="632" y="1987"/>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05" name="Rectangle 125">
              <a:extLst>
                <a:ext uri="{FF2B5EF4-FFF2-40B4-BE49-F238E27FC236}">
                  <a16:creationId xmlns:a16="http://schemas.microsoft.com/office/drawing/2014/main" id="{C963B1C2-FC90-45DE-997B-810CE981FA86}"/>
                </a:ext>
              </a:extLst>
            </p:cNvPr>
            <p:cNvSpPr>
              <a:spLocks noChangeArrowheads="1"/>
            </p:cNvSpPr>
            <p:nvPr/>
          </p:nvSpPr>
          <p:spPr bwMode="auto">
            <a:xfrm>
              <a:off x="632" y="2013"/>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06" name="Rectangle 126">
              <a:extLst>
                <a:ext uri="{FF2B5EF4-FFF2-40B4-BE49-F238E27FC236}">
                  <a16:creationId xmlns:a16="http://schemas.microsoft.com/office/drawing/2014/main" id="{4D91B127-BEA3-4ABC-A427-5BF8E8A4EC13}"/>
                </a:ext>
              </a:extLst>
            </p:cNvPr>
            <p:cNvSpPr>
              <a:spLocks noChangeArrowheads="1"/>
            </p:cNvSpPr>
            <p:nvPr/>
          </p:nvSpPr>
          <p:spPr bwMode="auto">
            <a:xfrm>
              <a:off x="632" y="2039"/>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07" name="Freeform 127">
              <a:extLst>
                <a:ext uri="{FF2B5EF4-FFF2-40B4-BE49-F238E27FC236}">
                  <a16:creationId xmlns:a16="http://schemas.microsoft.com/office/drawing/2014/main" id="{283368DE-4056-444D-BF13-B64D20ADF3D4}"/>
                </a:ext>
              </a:extLst>
            </p:cNvPr>
            <p:cNvSpPr>
              <a:spLocks/>
            </p:cNvSpPr>
            <p:nvPr/>
          </p:nvSpPr>
          <p:spPr bwMode="auto">
            <a:xfrm>
              <a:off x="615" y="2055"/>
              <a:ext cx="9" cy="9"/>
            </a:xfrm>
            <a:custGeom>
              <a:avLst/>
              <a:gdLst>
                <a:gd name="T0" fmla="*/ 22 w 24"/>
                <a:gd name="T1" fmla="*/ 16 h 31"/>
                <a:gd name="T2" fmla="*/ 0 w 24"/>
                <a:gd name="T3" fmla="*/ 31 h 31"/>
                <a:gd name="T4" fmla="*/ 1 w 24"/>
                <a:gd name="T5" fmla="*/ 16 h 31"/>
                <a:gd name="T6" fmla="*/ 24 w 24"/>
                <a:gd name="T7" fmla="*/ 0 h 31"/>
                <a:gd name="T8" fmla="*/ 22 w 24"/>
                <a:gd name="T9" fmla="*/ 16 h 31"/>
              </a:gdLst>
              <a:ahLst/>
              <a:cxnLst>
                <a:cxn ang="0">
                  <a:pos x="T0" y="T1"/>
                </a:cxn>
                <a:cxn ang="0">
                  <a:pos x="T2" y="T3"/>
                </a:cxn>
                <a:cxn ang="0">
                  <a:pos x="T4" y="T5"/>
                </a:cxn>
                <a:cxn ang="0">
                  <a:pos x="T6" y="T7"/>
                </a:cxn>
                <a:cxn ang="0">
                  <a:pos x="T8" y="T9"/>
                </a:cxn>
              </a:cxnLst>
              <a:rect l="0" t="0" r="r" b="b"/>
              <a:pathLst>
                <a:path w="24" h="31">
                  <a:moveTo>
                    <a:pt x="22" y="16"/>
                  </a:moveTo>
                  <a:lnTo>
                    <a:pt x="0" y="31"/>
                  </a:lnTo>
                  <a:lnTo>
                    <a:pt x="1" y="16"/>
                  </a:lnTo>
                  <a:lnTo>
                    <a:pt x="24" y="0"/>
                  </a:lnTo>
                  <a:lnTo>
                    <a:pt x="22"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08" name="Freeform 128">
              <a:extLst>
                <a:ext uri="{FF2B5EF4-FFF2-40B4-BE49-F238E27FC236}">
                  <a16:creationId xmlns:a16="http://schemas.microsoft.com/office/drawing/2014/main" id="{049D8314-998A-49F2-AEFB-44BF9BBEF278}"/>
                </a:ext>
              </a:extLst>
            </p:cNvPr>
            <p:cNvSpPr>
              <a:spLocks/>
            </p:cNvSpPr>
            <p:nvPr/>
          </p:nvSpPr>
          <p:spPr bwMode="auto">
            <a:xfrm>
              <a:off x="591" y="2070"/>
              <a:ext cx="9" cy="10"/>
            </a:xfrm>
            <a:custGeom>
              <a:avLst/>
              <a:gdLst>
                <a:gd name="T0" fmla="*/ 23 w 24"/>
                <a:gd name="T1" fmla="*/ 15 h 32"/>
                <a:gd name="T2" fmla="*/ 0 w 24"/>
                <a:gd name="T3" fmla="*/ 32 h 32"/>
                <a:gd name="T4" fmla="*/ 2 w 24"/>
                <a:gd name="T5" fmla="*/ 17 h 32"/>
                <a:gd name="T6" fmla="*/ 24 w 24"/>
                <a:gd name="T7" fmla="*/ 0 h 32"/>
                <a:gd name="T8" fmla="*/ 23 w 24"/>
                <a:gd name="T9" fmla="*/ 15 h 32"/>
              </a:gdLst>
              <a:ahLst/>
              <a:cxnLst>
                <a:cxn ang="0">
                  <a:pos x="T0" y="T1"/>
                </a:cxn>
                <a:cxn ang="0">
                  <a:pos x="T2" y="T3"/>
                </a:cxn>
                <a:cxn ang="0">
                  <a:pos x="T4" y="T5"/>
                </a:cxn>
                <a:cxn ang="0">
                  <a:pos x="T6" y="T7"/>
                </a:cxn>
                <a:cxn ang="0">
                  <a:pos x="T8" y="T9"/>
                </a:cxn>
              </a:cxnLst>
              <a:rect l="0" t="0" r="r" b="b"/>
              <a:pathLst>
                <a:path w="24" h="32">
                  <a:moveTo>
                    <a:pt x="23" y="15"/>
                  </a:moveTo>
                  <a:lnTo>
                    <a:pt x="0" y="32"/>
                  </a:lnTo>
                  <a:lnTo>
                    <a:pt x="2" y="17"/>
                  </a:lnTo>
                  <a:lnTo>
                    <a:pt x="24" y="0"/>
                  </a:lnTo>
                  <a:lnTo>
                    <a:pt x="23"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09" name="Freeform 129">
              <a:extLst>
                <a:ext uri="{FF2B5EF4-FFF2-40B4-BE49-F238E27FC236}">
                  <a16:creationId xmlns:a16="http://schemas.microsoft.com/office/drawing/2014/main" id="{6557F82F-B914-46C0-8CC9-36954DDA146F}"/>
                </a:ext>
              </a:extLst>
            </p:cNvPr>
            <p:cNvSpPr>
              <a:spLocks/>
            </p:cNvSpPr>
            <p:nvPr/>
          </p:nvSpPr>
          <p:spPr bwMode="auto">
            <a:xfrm>
              <a:off x="567" y="2085"/>
              <a:ext cx="8" cy="11"/>
            </a:xfrm>
            <a:custGeom>
              <a:avLst/>
              <a:gdLst>
                <a:gd name="T0" fmla="*/ 21 w 23"/>
                <a:gd name="T1" fmla="*/ 15 h 30"/>
                <a:gd name="T2" fmla="*/ 0 w 23"/>
                <a:gd name="T3" fmla="*/ 30 h 30"/>
                <a:gd name="T4" fmla="*/ 2 w 23"/>
                <a:gd name="T5" fmla="*/ 15 h 30"/>
                <a:gd name="T6" fmla="*/ 23 w 23"/>
                <a:gd name="T7" fmla="*/ 0 h 30"/>
                <a:gd name="T8" fmla="*/ 21 w 23"/>
                <a:gd name="T9" fmla="*/ 15 h 30"/>
              </a:gdLst>
              <a:ahLst/>
              <a:cxnLst>
                <a:cxn ang="0">
                  <a:pos x="T0" y="T1"/>
                </a:cxn>
                <a:cxn ang="0">
                  <a:pos x="T2" y="T3"/>
                </a:cxn>
                <a:cxn ang="0">
                  <a:pos x="T4" y="T5"/>
                </a:cxn>
                <a:cxn ang="0">
                  <a:pos x="T6" y="T7"/>
                </a:cxn>
                <a:cxn ang="0">
                  <a:pos x="T8" y="T9"/>
                </a:cxn>
              </a:cxnLst>
              <a:rect l="0" t="0" r="r" b="b"/>
              <a:pathLst>
                <a:path w="23" h="30">
                  <a:moveTo>
                    <a:pt x="21" y="15"/>
                  </a:moveTo>
                  <a:lnTo>
                    <a:pt x="0" y="30"/>
                  </a:lnTo>
                  <a:lnTo>
                    <a:pt x="2" y="15"/>
                  </a:lnTo>
                  <a:lnTo>
                    <a:pt x="23" y="0"/>
                  </a:lnTo>
                  <a:lnTo>
                    <a:pt x="21"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10" name="Freeform 130">
              <a:extLst>
                <a:ext uri="{FF2B5EF4-FFF2-40B4-BE49-F238E27FC236}">
                  <a16:creationId xmlns:a16="http://schemas.microsoft.com/office/drawing/2014/main" id="{D14F4E7B-958C-49D5-8020-622AD537E14A}"/>
                </a:ext>
              </a:extLst>
            </p:cNvPr>
            <p:cNvSpPr>
              <a:spLocks/>
            </p:cNvSpPr>
            <p:nvPr/>
          </p:nvSpPr>
          <p:spPr bwMode="auto">
            <a:xfrm>
              <a:off x="543" y="2100"/>
              <a:ext cx="9" cy="11"/>
            </a:xfrm>
            <a:custGeom>
              <a:avLst/>
              <a:gdLst>
                <a:gd name="T0" fmla="*/ 22 w 24"/>
                <a:gd name="T1" fmla="*/ 16 h 33"/>
                <a:gd name="T2" fmla="*/ 0 w 24"/>
                <a:gd name="T3" fmla="*/ 33 h 33"/>
                <a:gd name="T4" fmla="*/ 1 w 24"/>
                <a:gd name="T5" fmla="*/ 17 h 33"/>
                <a:gd name="T6" fmla="*/ 24 w 24"/>
                <a:gd name="T7" fmla="*/ 0 h 33"/>
                <a:gd name="T8" fmla="*/ 22 w 24"/>
                <a:gd name="T9" fmla="*/ 16 h 33"/>
              </a:gdLst>
              <a:ahLst/>
              <a:cxnLst>
                <a:cxn ang="0">
                  <a:pos x="T0" y="T1"/>
                </a:cxn>
                <a:cxn ang="0">
                  <a:pos x="T2" y="T3"/>
                </a:cxn>
                <a:cxn ang="0">
                  <a:pos x="T4" y="T5"/>
                </a:cxn>
                <a:cxn ang="0">
                  <a:pos x="T6" y="T7"/>
                </a:cxn>
                <a:cxn ang="0">
                  <a:pos x="T8" y="T9"/>
                </a:cxn>
              </a:cxnLst>
              <a:rect l="0" t="0" r="r" b="b"/>
              <a:pathLst>
                <a:path w="24" h="33">
                  <a:moveTo>
                    <a:pt x="22" y="16"/>
                  </a:moveTo>
                  <a:lnTo>
                    <a:pt x="0" y="33"/>
                  </a:lnTo>
                  <a:lnTo>
                    <a:pt x="1" y="17"/>
                  </a:lnTo>
                  <a:lnTo>
                    <a:pt x="24" y="0"/>
                  </a:lnTo>
                  <a:lnTo>
                    <a:pt x="22" y="1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11" name="Freeform 131">
              <a:extLst>
                <a:ext uri="{FF2B5EF4-FFF2-40B4-BE49-F238E27FC236}">
                  <a16:creationId xmlns:a16="http://schemas.microsoft.com/office/drawing/2014/main" id="{6BA961AA-2414-4317-B85B-3D624704EA64}"/>
                </a:ext>
              </a:extLst>
            </p:cNvPr>
            <p:cNvSpPr>
              <a:spLocks/>
            </p:cNvSpPr>
            <p:nvPr/>
          </p:nvSpPr>
          <p:spPr bwMode="auto">
            <a:xfrm>
              <a:off x="519" y="2116"/>
              <a:ext cx="9" cy="10"/>
            </a:xfrm>
            <a:custGeom>
              <a:avLst/>
              <a:gdLst>
                <a:gd name="T0" fmla="*/ 23 w 24"/>
                <a:gd name="T1" fmla="*/ 15 h 30"/>
                <a:gd name="T2" fmla="*/ 0 w 24"/>
                <a:gd name="T3" fmla="*/ 30 h 30"/>
                <a:gd name="T4" fmla="*/ 2 w 24"/>
                <a:gd name="T5" fmla="*/ 15 h 30"/>
                <a:gd name="T6" fmla="*/ 24 w 24"/>
                <a:gd name="T7" fmla="*/ 0 h 30"/>
                <a:gd name="T8" fmla="*/ 23 w 24"/>
                <a:gd name="T9" fmla="*/ 15 h 30"/>
              </a:gdLst>
              <a:ahLst/>
              <a:cxnLst>
                <a:cxn ang="0">
                  <a:pos x="T0" y="T1"/>
                </a:cxn>
                <a:cxn ang="0">
                  <a:pos x="T2" y="T3"/>
                </a:cxn>
                <a:cxn ang="0">
                  <a:pos x="T4" y="T5"/>
                </a:cxn>
                <a:cxn ang="0">
                  <a:pos x="T6" y="T7"/>
                </a:cxn>
                <a:cxn ang="0">
                  <a:pos x="T8" y="T9"/>
                </a:cxn>
              </a:cxnLst>
              <a:rect l="0" t="0" r="r" b="b"/>
              <a:pathLst>
                <a:path w="24" h="30">
                  <a:moveTo>
                    <a:pt x="23" y="15"/>
                  </a:moveTo>
                  <a:lnTo>
                    <a:pt x="0" y="30"/>
                  </a:lnTo>
                  <a:lnTo>
                    <a:pt x="2" y="15"/>
                  </a:lnTo>
                  <a:lnTo>
                    <a:pt x="24" y="0"/>
                  </a:lnTo>
                  <a:lnTo>
                    <a:pt x="23"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12" name="Freeform 132">
              <a:extLst>
                <a:ext uri="{FF2B5EF4-FFF2-40B4-BE49-F238E27FC236}">
                  <a16:creationId xmlns:a16="http://schemas.microsoft.com/office/drawing/2014/main" id="{5BED4AE5-BD61-4675-A211-46FBE3D1BD5D}"/>
                </a:ext>
              </a:extLst>
            </p:cNvPr>
            <p:cNvSpPr>
              <a:spLocks/>
            </p:cNvSpPr>
            <p:nvPr/>
          </p:nvSpPr>
          <p:spPr bwMode="auto">
            <a:xfrm>
              <a:off x="495" y="2132"/>
              <a:ext cx="8" cy="10"/>
            </a:xfrm>
            <a:custGeom>
              <a:avLst/>
              <a:gdLst>
                <a:gd name="T0" fmla="*/ 21 w 23"/>
                <a:gd name="T1" fmla="*/ 15 h 32"/>
                <a:gd name="T2" fmla="*/ 0 w 23"/>
                <a:gd name="T3" fmla="*/ 32 h 32"/>
                <a:gd name="T4" fmla="*/ 2 w 23"/>
                <a:gd name="T5" fmla="*/ 17 h 32"/>
                <a:gd name="T6" fmla="*/ 23 w 23"/>
                <a:gd name="T7" fmla="*/ 0 h 32"/>
                <a:gd name="T8" fmla="*/ 21 w 23"/>
                <a:gd name="T9" fmla="*/ 15 h 32"/>
              </a:gdLst>
              <a:ahLst/>
              <a:cxnLst>
                <a:cxn ang="0">
                  <a:pos x="T0" y="T1"/>
                </a:cxn>
                <a:cxn ang="0">
                  <a:pos x="T2" y="T3"/>
                </a:cxn>
                <a:cxn ang="0">
                  <a:pos x="T4" y="T5"/>
                </a:cxn>
                <a:cxn ang="0">
                  <a:pos x="T6" y="T7"/>
                </a:cxn>
                <a:cxn ang="0">
                  <a:pos x="T8" y="T9"/>
                </a:cxn>
              </a:cxnLst>
              <a:rect l="0" t="0" r="r" b="b"/>
              <a:pathLst>
                <a:path w="23" h="32">
                  <a:moveTo>
                    <a:pt x="21" y="15"/>
                  </a:moveTo>
                  <a:lnTo>
                    <a:pt x="0" y="32"/>
                  </a:lnTo>
                  <a:lnTo>
                    <a:pt x="2" y="17"/>
                  </a:lnTo>
                  <a:lnTo>
                    <a:pt x="23" y="0"/>
                  </a:lnTo>
                  <a:lnTo>
                    <a:pt x="21"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13" name="Freeform 133">
              <a:extLst>
                <a:ext uri="{FF2B5EF4-FFF2-40B4-BE49-F238E27FC236}">
                  <a16:creationId xmlns:a16="http://schemas.microsoft.com/office/drawing/2014/main" id="{FE01A8CA-7E71-4119-AB79-F21891FBB8AC}"/>
                </a:ext>
              </a:extLst>
            </p:cNvPr>
            <p:cNvSpPr>
              <a:spLocks/>
            </p:cNvSpPr>
            <p:nvPr/>
          </p:nvSpPr>
          <p:spPr bwMode="auto">
            <a:xfrm>
              <a:off x="471" y="2147"/>
              <a:ext cx="8" cy="10"/>
            </a:xfrm>
            <a:custGeom>
              <a:avLst/>
              <a:gdLst>
                <a:gd name="T0" fmla="*/ 22 w 24"/>
                <a:gd name="T1" fmla="*/ 15 h 31"/>
                <a:gd name="T2" fmla="*/ 0 w 24"/>
                <a:gd name="T3" fmla="*/ 31 h 31"/>
                <a:gd name="T4" fmla="*/ 1 w 24"/>
                <a:gd name="T5" fmla="*/ 15 h 31"/>
                <a:gd name="T6" fmla="*/ 24 w 24"/>
                <a:gd name="T7" fmla="*/ 0 h 31"/>
                <a:gd name="T8" fmla="*/ 22 w 24"/>
                <a:gd name="T9" fmla="*/ 15 h 31"/>
              </a:gdLst>
              <a:ahLst/>
              <a:cxnLst>
                <a:cxn ang="0">
                  <a:pos x="T0" y="T1"/>
                </a:cxn>
                <a:cxn ang="0">
                  <a:pos x="T2" y="T3"/>
                </a:cxn>
                <a:cxn ang="0">
                  <a:pos x="T4" y="T5"/>
                </a:cxn>
                <a:cxn ang="0">
                  <a:pos x="T6" y="T7"/>
                </a:cxn>
                <a:cxn ang="0">
                  <a:pos x="T8" y="T9"/>
                </a:cxn>
              </a:cxnLst>
              <a:rect l="0" t="0" r="r" b="b"/>
              <a:pathLst>
                <a:path w="24" h="31">
                  <a:moveTo>
                    <a:pt x="22" y="15"/>
                  </a:moveTo>
                  <a:lnTo>
                    <a:pt x="0" y="31"/>
                  </a:lnTo>
                  <a:lnTo>
                    <a:pt x="1" y="15"/>
                  </a:lnTo>
                  <a:lnTo>
                    <a:pt x="24" y="0"/>
                  </a:lnTo>
                  <a:lnTo>
                    <a:pt x="22" y="1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214" name="Rectangle 134">
              <a:extLst>
                <a:ext uri="{FF2B5EF4-FFF2-40B4-BE49-F238E27FC236}">
                  <a16:creationId xmlns:a16="http://schemas.microsoft.com/office/drawing/2014/main" id="{6A8677F1-418F-4279-8291-191E51BC21F9}"/>
                </a:ext>
              </a:extLst>
            </p:cNvPr>
            <p:cNvSpPr>
              <a:spLocks noChangeArrowheads="1"/>
            </p:cNvSpPr>
            <p:nvPr/>
          </p:nvSpPr>
          <p:spPr bwMode="auto">
            <a:xfrm>
              <a:off x="634" y="714"/>
              <a:ext cx="2970" cy="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15" name="Rectangle 135">
              <a:extLst>
                <a:ext uri="{FF2B5EF4-FFF2-40B4-BE49-F238E27FC236}">
                  <a16:creationId xmlns:a16="http://schemas.microsoft.com/office/drawing/2014/main" id="{60B6F048-9D62-43A5-930E-4495E9224D6E}"/>
                </a:ext>
              </a:extLst>
            </p:cNvPr>
            <p:cNvSpPr>
              <a:spLocks noChangeArrowheads="1"/>
            </p:cNvSpPr>
            <p:nvPr/>
          </p:nvSpPr>
          <p:spPr bwMode="auto">
            <a:xfrm>
              <a:off x="632" y="2043"/>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16" name="Rectangle 136">
              <a:extLst>
                <a:ext uri="{FF2B5EF4-FFF2-40B4-BE49-F238E27FC236}">
                  <a16:creationId xmlns:a16="http://schemas.microsoft.com/office/drawing/2014/main" id="{BF31EFCD-1391-4DCB-8868-B651F99BB167}"/>
                </a:ext>
              </a:extLst>
            </p:cNvPr>
            <p:cNvSpPr>
              <a:spLocks noChangeArrowheads="1"/>
            </p:cNvSpPr>
            <p:nvPr/>
          </p:nvSpPr>
          <p:spPr bwMode="auto">
            <a:xfrm>
              <a:off x="632" y="2016"/>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17" name="Rectangle 137">
              <a:extLst>
                <a:ext uri="{FF2B5EF4-FFF2-40B4-BE49-F238E27FC236}">
                  <a16:creationId xmlns:a16="http://schemas.microsoft.com/office/drawing/2014/main" id="{2E734F71-4C86-4063-8A5B-E0BCB26CDF7D}"/>
                </a:ext>
              </a:extLst>
            </p:cNvPr>
            <p:cNvSpPr>
              <a:spLocks noChangeArrowheads="1"/>
            </p:cNvSpPr>
            <p:nvPr/>
          </p:nvSpPr>
          <p:spPr bwMode="auto">
            <a:xfrm>
              <a:off x="632" y="1991"/>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18" name="Rectangle 138">
              <a:extLst>
                <a:ext uri="{FF2B5EF4-FFF2-40B4-BE49-F238E27FC236}">
                  <a16:creationId xmlns:a16="http://schemas.microsoft.com/office/drawing/2014/main" id="{B78A4A00-339B-4596-A26A-11E69EC8694B}"/>
                </a:ext>
              </a:extLst>
            </p:cNvPr>
            <p:cNvSpPr>
              <a:spLocks noChangeArrowheads="1"/>
            </p:cNvSpPr>
            <p:nvPr/>
          </p:nvSpPr>
          <p:spPr bwMode="auto">
            <a:xfrm>
              <a:off x="632" y="196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19" name="Rectangle 139">
              <a:extLst>
                <a:ext uri="{FF2B5EF4-FFF2-40B4-BE49-F238E27FC236}">
                  <a16:creationId xmlns:a16="http://schemas.microsoft.com/office/drawing/2014/main" id="{D6C46D2B-71F6-43DD-BF01-C79257C42F70}"/>
                </a:ext>
              </a:extLst>
            </p:cNvPr>
            <p:cNvSpPr>
              <a:spLocks noChangeArrowheads="1"/>
            </p:cNvSpPr>
            <p:nvPr/>
          </p:nvSpPr>
          <p:spPr bwMode="auto">
            <a:xfrm>
              <a:off x="632" y="1938"/>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0" name="Rectangle 140">
              <a:extLst>
                <a:ext uri="{FF2B5EF4-FFF2-40B4-BE49-F238E27FC236}">
                  <a16:creationId xmlns:a16="http://schemas.microsoft.com/office/drawing/2014/main" id="{638FA1D8-CEB8-41F2-A192-BDB16E3C56E6}"/>
                </a:ext>
              </a:extLst>
            </p:cNvPr>
            <p:cNvSpPr>
              <a:spLocks noChangeArrowheads="1"/>
            </p:cNvSpPr>
            <p:nvPr/>
          </p:nvSpPr>
          <p:spPr bwMode="auto">
            <a:xfrm>
              <a:off x="632" y="1913"/>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1" name="Rectangle 141">
              <a:extLst>
                <a:ext uri="{FF2B5EF4-FFF2-40B4-BE49-F238E27FC236}">
                  <a16:creationId xmlns:a16="http://schemas.microsoft.com/office/drawing/2014/main" id="{45DD8E1E-D0B3-4892-BD89-FFFB535642E0}"/>
                </a:ext>
              </a:extLst>
            </p:cNvPr>
            <p:cNvSpPr>
              <a:spLocks noChangeArrowheads="1"/>
            </p:cNvSpPr>
            <p:nvPr/>
          </p:nvSpPr>
          <p:spPr bwMode="auto">
            <a:xfrm>
              <a:off x="632" y="1886"/>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2" name="Rectangle 142">
              <a:extLst>
                <a:ext uri="{FF2B5EF4-FFF2-40B4-BE49-F238E27FC236}">
                  <a16:creationId xmlns:a16="http://schemas.microsoft.com/office/drawing/2014/main" id="{EE89A837-8455-434C-8CA0-06054F753FFE}"/>
                </a:ext>
              </a:extLst>
            </p:cNvPr>
            <p:cNvSpPr>
              <a:spLocks noChangeArrowheads="1"/>
            </p:cNvSpPr>
            <p:nvPr/>
          </p:nvSpPr>
          <p:spPr bwMode="auto">
            <a:xfrm>
              <a:off x="632" y="1861"/>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3" name="Rectangle 143">
              <a:extLst>
                <a:ext uri="{FF2B5EF4-FFF2-40B4-BE49-F238E27FC236}">
                  <a16:creationId xmlns:a16="http://schemas.microsoft.com/office/drawing/2014/main" id="{0AF5E87B-800E-4544-B1F3-4450AE750193}"/>
                </a:ext>
              </a:extLst>
            </p:cNvPr>
            <p:cNvSpPr>
              <a:spLocks noChangeArrowheads="1"/>
            </p:cNvSpPr>
            <p:nvPr/>
          </p:nvSpPr>
          <p:spPr bwMode="auto">
            <a:xfrm>
              <a:off x="632" y="183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4" name="Rectangle 144">
              <a:extLst>
                <a:ext uri="{FF2B5EF4-FFF2-40B4-BE49-F238E27FC236}">
                  <a16:creationId xmlns:a16="http://schemas.microsoft.com/office/drawing/2014/main" id="{37914BE7-8CF7-482B-9A91-2BAC96174D83}"/>
                </a:ext>
              </a:extLst>
            </p:cNvPr>
            <p:cNvSpPr>
              <a:spLocks noChangeArrowheads="1"/>
            </p:cNvSpPr>
            <p:nvPr/>
          </p:nvSpPr>
          <p:spPr bwMode="auto">
            <a:xfrm>
              <a:off x="632" y="1809"/>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5" name="Rectangle 145">
              <a:extLst>
                <a:ext uri="{FF2B5EF4-FFF2-40B4-BE49-F238E27FC236}">
                  <a16:creationId xmlns:a16="http://schemas.microsoft.com/office/drawing/2014/main" id="{7B5324BD-C319-4636-BA19-C89EDCAFDFF4}"/>
                </a:ext>
              </a:extLst>
            </p:cNvPr>
            <p:cNvSpPr>
              <a:spLocks noChangeArrowheads="1"/>
            </p:cNvSpPr>
            <p:nvPr/>
          </p:nvSpPr>
          <p:spPr bwMode="auto">
            <a:xfrm>
              <a:off x="632" y="1784"/>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6" name="Rectangle 146">
              <a:extLst>
                <a:ext uri="{FF2B5EF4-FFF2-40B4-BE49-F238E27FC236}">
                  <a16:creationId xmlns:a16="http://schemas.microsoft.com/office/drawing/2014/main" id="{E50F14B7-EA8B-4C9E-B2B8-0696DE5EDDA1}"/>
                </a:ext>
              </a:extLst>
            </p:cNvPr>
            <p:cNvSpPr>
              <a:spLocks noChangeArrowheads="1"/>
            </p:cNvSpPr>
            <p:nvPr/>
          </p:nvSpPr>
          <p:spPr bwMode="auto">
            <a:xfrm>
              <a:off x="632" y="1757"/>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7" name="Rectangle 147">
              <a:extLst>
                <a:ext uri="{FF2B5EF4-FFF2-40B4-BE49-F238E27FC236}">
                  <a16:creationId xmlns:a16="http://schemas.microsoft.com/office/drawing/2014/main" id="{6E5695D8-E63A-4B3F-85A5-EDCD539186D3}"/>
                </a:ext>
              </a:extLst>
            </p:cNvPr>
            <p:cNvSpPr>
              <a:spLocks noChangeArrowheads="1"/>
            </p:cNvSpPr>
            <p:nvPr/>
          </p:nvSpPr>
          <p:spPr bwMode="auto">
            <a:xfrm>
              <a:off x="632" y="1732"/>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8" name="Rectangle 148">
              <a:extLst>
                <a:ext uri="{FF2B5EF4-FFF2-40B4-BE49-F238E27FC236}">
                  <a16:creationId xmlns:a16="http://schemas.microsoft.com/office/drawing/2014/main" id="{9FBD36CD-257E-4EC7-B57B-C828680DA606}"/>
                </a:ext>
              </a:extLst>
            </p:cNvPr>
            <p:cNvSpPr>
              <a:spLocks noChangeArrowheads="1"/>
            </p:cNvSpPr>
            <p:nvPr/>
          </p:nvSpPr>
          <p:spPr bwMode="auto">
            <a:xfrm>
              <a:off x="632" y="170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29" name="Rectangle 149">
              <a:extLst>
                <a:ext uri="{FF2B5EF4-FFF2-40B4-BE49-F238E27FC236}">
                  <a16:creationId xmlns:a16="http://schemas.microsoft.com/office/drawing/2014/main" id="{ED3AB721-80DB-4235-9328-16C102349DB4}"/>
                </a:ext>
              </a:extLst>
            </p:cNvPr>
            <p:cNvSpPr>
              <a:spLocks noChangeArrowheads="1"/>
            </p:cNvSpPr>
            <p:nvPr/>
          </p:nvSpPr>
          <p:spPr bwMode="auto">
            <a:xfrm>
              <a:off x="632" y="1679"/>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0" name="Rectangle 150">
              <a:extLst>
                <a:ext uri="{FF2B5EF4-FFF2-40B4-BE49-F238E27FC236}">
                  <a16:creationId xmlns:a16="http://schemas.microsoft.com/office/drawing/2014/main" id="{EE349242-90DB-4B2B-8BFA-5093E7E8E4D1}"/>
                </a:ext>
              </a:extLst>
            </p:cNvPr>
            <p:cNvSpPr>
              <a:spLocks noChangeArrowheads="1"/>
            </p:cNvSpPr>
            <p:nvPr/>
          </p:nvSpPr>
          <p:spPr bwMode="auto">
            <a:xfrm>
              <a:off x="632" y="1654"/>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1" name="Rectangle 151">
              <a:extLst>
                <a:ext uri="{FF2B5EF4-FFF2-40B4-BE49-F238E27FC236}">
                  <a16:creationId xmlns:a16="http://schemas.microsoft.com/office/drawing/2014/main" id="{7C2DEA63-62E7-42C0-A424-D96ADB8B0FD7}"/>
                </a:ext>
              </a:extLst>
            </p:cNvPr>
            <p:cNvSpPr>
              <a:spLocks noChangeArrowheads="1"/>
            </p:cNvSpPr>
            <p:nvPr/>
          </p:nvSpPr>
          <p:spPr bwMode="auto">
            <a:xfrm>
              <a:off x="632" y="1627"/>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2" name="Rectangle 152">
              <a:extLst>
                <a:ext uri="{FF2B5EF4-FFF2-40B4-BE49-F238E27FC236}">
                  <a16:creationId xmlns:a16="http://schemas.microsoft.com/office/drawing/2014/main" id="{9D594713-2E2B-4C04-BC8A-B7A63DB1B6E7}"/>
                </a:ext>
              </a:extLst>
            </p:cNvPr>
            <p:cNvSpPr>
              <a:spLocks noChangeArrowheads="1"/>
            </p:cNvSpPr>
            <p:nvPr/>
          </p:nvSpPr>
          <p:spPr bwMode="auto">
            <a:xfrm>
              <a:off x="632" y="1602"/>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3" name="Rectangle 153">
              <a:extLst>
                <a:ext uri="{FF2B5EF4-FFF2-40B4-BE49-F238E27FC236}">
                  <a16:creationId xmlns:a16="http://schemas.microsoft.com/office/drawing/2014/main" id="{A720458E-87B8-47A2-B00E-9AAB34342AC1}"/>
                </a:ext>
              </a:extLst>
            </p:cNvPr>
            <p:cNvSpPr>
              <a:spLocks noChangeArrowheads="1"/>
            </p:cNvSpPr>
            <p:nvPr/>
          </p:nvSpPr>
          <p:spPr bwMode="auto">
            <a:xfrm>
              <a:off x="632" y="1576"/>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4" name="Rectangle 154">
              <a:extLst>
                <a:ext uri="{FF2B5EF4-FFF2-40B4-BE49-F238E27FC236}">
                  <a16:creationId xmlns:a16="http://schemas.microsoft.com/office/drawing/2014/main" id="{E6D8D1C8-31F8-450F-A03D-F07711BD94F8}"/>
                </a:ext>
              </a:extLst>
            </p:cNvPr>
            <p:cNvSpPr>
              <a:spLocks noChangeArrowheads="1"/>
            </p:cNvSpPr>
            <p:nvPr/>
          </p:nvSpPr>
          <p:spPr bwMode="auto">
            <a:xfrm>
              <a:off x="632" y="1549"/>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5" name="Rectangle 155">
              <a:extLst>
                <a:ext uri="{FF2B5EF4-FFF2-40B4-BE49-F238E27FC236}">
                  <a16:creationId xmlns:a16="http://schemas.microsoft.com/office/drawing/2014/main" id="{FABB9EF2-91A0-4B1F-B96C-75BF05397FE7}"/>
                </a:ext>
              </a:extLst>
            </p:cNvPr>
            <p:cNvSpPr>
              <a:spLocks noChangeArrowheads="1"/>
            </p:cNvSpPr>
            <p:nvPr/>
          </p:nvSpPr>
          <p:spPr bwMode="auto">
            <a:xfrm>
              <a:off x="632" y="1524"/>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6" name="Rectangle 156">
              <a:extLst>
                <a:ext uri="{FF2B5EF4-FFF2-40B4-BE49-F238E27FC236}">
                  <a16:creationId xmlns:a16="http://schemas.microsoft.com/office/drawing/2014/main" id="{E972A636-EC7E-4146-BD86-2BEFEF95C2D5}"/>
                </a:ext>
              </a:extLst>
            </p:cNvPr>
            <p:cNvSpPr>
              <a:spLocks noChangeArrowheads="1"/>
            </p:cNvSpPr>
            <p:nvPr/>
          </p:nvSpPr>
          <p:spPr bwMode="auto">
            <a:xfrm>
              <a:off x="632" y="1497"/>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7" name="Rectangle 157">
              <a:extLst>
                <a:ext uri="{FF2B5EF4-FFF2-40B4-BE49-F238E27FC236}">
                  <a16:creationId xmlns:a16="http://schemas.microsoft.com/office/drawing/2014/main" id="{C678DF72-4882-44C7-9FC7-D07EC8E685E7}"/>
                </a:ext>
              </a:extLst>
            </p:cNvPr>
            <p:cNvSpPr>
              <a:spLocks noChangeArrowheads="1"/>
            </p:cNvSpPr>
            <p:nvPr/>
          </p:nvSpPr>
          <p:spPr bwMode="auto">
            <a:xfrm>
              <a:off x="632" y="1472"/>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8" name="Rectangle 158">
              <a:extLst>
                <a:ext uri="{FF2B5EF4-FFF2-40B4-BE49-F238E27FC236}">
                  <a16:creationId xmlns:a16="http://schemas.microsoft.com/office/drawing/2014/main" id="{FBD1CF26-3506-4B78-A70C-DF7DA61D3718}"/>
                </a:ext>
              </a:extLst>
            </p:cNvPr>
            <p:cNvSpPr>
              <a:spLocks noChangeArrowheads="1"/>
            </p:cNvSpPr>
            <p:nvPr/>
          </p:nvSpPr>
          <p:spPr bwMode="auto">
            <a:xfrm>
              <a:off x="632" y="1446"/>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39" name="Rectangle 159">
              <a:extLst>
                <a:ext uri="{FF2B5EF4-FFF2-40B4-BE49-F238E27FC236}">
                  <a16:creationId xmlns:a16="http://schemas.microsoft.com/office/drawing/2014/main" id="{9C1BF3BA-274E-4972-85F6-C0F0B458C206}"/>
                </a:ext>
              </a:extLst>
            </p:cNvPr>
            <p:cNvSpPr>
              <a:spLocks noChangeArrowheads="1"/>
            </p:cNvSpPr>
            <p:nvPr/>
          </p:nvSpPr>
          <p:spPr bwMode="auto">
            <a:xfrm>
              <a:off x="632" y="1420"/>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0" name="Rectangle 160">
              <a:extLst>
                <a:ext uri="{FF2B5EF4-FFF2-40B4-BE49-F238E27FC236}">
                  <a16:creationId xmlns:a16="http://schemas.microsoft.com/office/drawing/2014/main" id="{F0DFF198-C25E-4C13-9868-AAEDC0C13CB2}"/>
                </a:ext>
              </a:extLst>
            </p:cNvPr>
            <p:cNvSpPr>
              <a:spLocks noChangeArrowheads="1"/>
            </p:cNvSpPr>
            <p:nvPr/>
          </p:nvSpPr>
          <p:spPr bwMode="auto">
            <a:xfrm>
              <a:off x="632" y="1394"/>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1" name="Rectangle 161">
              <a:extLst>
                <a:ext uri="{FF2B5EF4-FFF2-40B4-BE49-F238E27FC236}">
                  <a16:creationId xmlns:a16="http://schemas.microsoft.com/office/drawing/2014/main" id="{CE692BA9-C9A9-4AFA-80D9-B6BDC4D6B442}"/>
                </a:ext>
              </a:extLst>
            </p:cNvPr>
            <p:cNvSpPr>
              <a:spLocks noChangeArrowheads="1"/>
            </p:cNvSpPr>
            <p:nvPr/>
          </p:nvSpPr>
          <p:spPr bwMode="auto">
            <a:xfrm>
              <a:off x="632" y="1368"/>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2" name="Rectangle 162">
              <a:extLst>
                <a:ext uri="{FF2B5EF4-FFF2-40B4-BE49-F238E27FC236}">
                  <a16:creationId xmlns:a16="http://schemas.microsoft.com/office/drawing/2014/main" id="{18E03D8E-E3AE-4B57-889E-D72A80218EEC}"/>
                </a:ext>
              </a:extLst>
            </p:cNvPr>
            <p:cNvSpPr>
              <a:spLocks noChangeArrowheads="1"/>
            </p:cNvSpPr>
            <p:nvPr/>
          </p:nvSpPr>
          <p:spPr bwMode="auto">
            <a:xfrm>
              <a:off x="632" y="1343"/>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3" name="Rectangle 163">
              <a:extLst>
                <a:ext uri="{FF2B5EF4-FFF2-40B4-BE49-F238E27FC236}">
                  <a16:creationId xmlns:a16="http://schemas.microsoft.com/office/drawing/2014/main" id="{41B5BC05-FCD9-449F-A3B2-6CBE0C18C42E}"/>
                </a:ext>
              </a:extLst>
            </p:cNvPr>
            <p:cNvSpPr>
              <a:spLocks noChangeArrowheads="1"/>
            </p:cNvSpPr>
            <p:nvPr/>
          </p:nvSpPr>
          <p:spPr bwMode="auto">
            <a:xfrm>
              <a:off x="632" y="1316"/>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4" name="Rectangle 164">
              <a:extLst>
                <a:ext uri="{FF2B5EF4-FFF2-40B4-BE49-F238E27FC236}">
                  <a16:creationId xmlns:a16="http://schemas.microsoft.com/office/drawing/2014/main" id="{124FDEE0-239D-4A54-8518-E9A397E07391}"/>
                </a:ext>
              </a:extLst>
            </p:cNvPr>
            <p:cNvSpPr>
              <a:spLocks noChangeArrowheads="1"/>
            </p:cNvSpPr>
            <p:nvPr/>
          </p:nvSpPr>
          <p:spPr bwMode="auto">
            <a:xfrm>
              <a:off x="632" y="1290"/>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5" name="Rectangle 165">
              <a:extLst>
                <a:ext uri="{FF2B5EF4-FFF2-40B4-BE49-F238E27FC236}">
                  <a16:creationId xmlns:a16="http://schemas.microsoft.com/office/drawing/2014/main" id="{EFC4A876-71C8-4B30-A201-C282598AE0A3}"/>
                </a:ext>
              </a:extLst>
            </p:cNvPr>
            <p:cNvSpPr>
              <a:spLocks noChangeArrowheads="1"/>
            </p:cNvSpPr>
            <p:nvPr/>
          </p:nvSpPr>
          <p:spPr bwMode="auto">
            <a:xfrm>
              <a:off x="632" y="1265"/>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6" name="Rectangle 166">
              <a:extLst>
                <a:ext uri="{FF2B5EF4-FFF2-40B4-BE49-F238E27FC236}">
                  <a16:creationId xmlns:a16="http://schemas.microsoft.com/office/drawing/2014/main" id="{12F483CF-AE0F-4B6E-8BF2-AF54DB87181B}"/>
                </a:ext>
              </a:extLst>
            </p:cNvPr>
            <p:cNvSpPr>
              <a:spLocks noChangeArrowheads="1"/>
            </p:cNvSpPr>
            <p:nvPr/>
          </p:nvSpPr>
          <p:spPr bwMode="auto">
            <a:xfrm>
              <a:off x="632" y="1238"/>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7" name="Rectangle 167">
              <a:extLst>
                <a:ext uri="{FF2B5EF4-FFF2-40B4-BE49-F238E27FC236}">
                  <a16:creationId xmlns:a16="http://schemas.microsoft.com/office/drawing/2014/main" id="{9DF1922A-BA3E-485F-A3F2-E18FD20F3692}"/>
                </a:ext>
              </a:extLst>
            </p:cNvPr>
            <p:cNvSpPr>
              <a:spLocks noChangeArrowheads="1"/>
            </p:cNvSpPr>
            <p:nvPr/>
          </p:nvSpPr>
          <p:spPr bwMode="auto">
            <a:xfrm>
              <a:off x="632" y="1213"/>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8" name="Rectangle 168">
              <a:extLst>
                <a:ext uri="{FF2B5EF4-FFF2-40B4-BE49-F238E27FC236}">
                  <a16:creationId xmlns:a16="http://schemas.microsoft.com/office/drawing/2014/main" id="{E1B5B213-8B51-4C6E-B673-72FC7F420A3D}"/>
                </a:ext>
              </a:extLst>
            </p:cNvPr>
            <p:cNvSpPr>
              <a:spLocks noChangeArrowheads="1"/>
            </p:cNvSpPr>
            <p:nvPr/>
          </p:nvSpPr>
          <p:spPr bwMode="auto">
            <a:xfrm>
              <a:off x="632" y="1186"/>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49" name="Rectangle 169">
              <a:extLst>
                <a:ext uri="{FF2B5EF4-FFF2-40B4-BE49-F238E27FC236}">
                  <a16:creationId xmlns:a16="http://schemas.microsoft.com/office/drawing/2014/main" id="{22CBE1A7-0693-44AF-A29D-674C6C5BA6EA}"/>
                </a:ext>
              </a:extLst>
            </p:cNvPr>
            <p:cNvSpPr>
              <a:spLocks noChangeArrowheads="1"/>
            </p:cNvSpPr>
            <p:nvPr/>
          </p:nvSpPr>
          <p:spPr bwMode="auto">
            <a:xfrm>
              <a:off x="632" y="1161"/>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0" name="Rectangle 170">
              <a:extLst>
                <a:ext uri="{FF2B5EF4-FFF2-40B4-BE49-F238E27FC236}">
                  <a16:creationId xmlns:a16="http://schemas.microsoft.com/office/drawing/2014/main" id="{78995A47-A5A9-426A-941A-453E09096E0F}"/>
                </a:ext>
              </a:extLst>
            </p:cNvPr>
            <p:cNvSpPr>
              <a:spLocks noChangeArrowheads="1"/>
            </p:cNvSpPr>
            <p:nvPr/>
          </p:nvSpPr>
          <p:spPr bwMode="auto">
            <a:xfrm>
              <a:off x="632" y="113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1" name="Rectangle 171">
              <a:extLst>
                <a:ext uri="{FF2B5EF4-FFF2-40B4-BE49-F238E27FC236}">
                  <a16:creationId xmlns:a16="http://schemas.microsoft.com/office/drawing/2014/main" id="{AC553AFC-A355-4A5F-B955-306F4D0A66D4}"/>
                </a:ext>
              </a:extLst>
            </p:cNvPr>
            <p:cNvSpPr>
              <a:spLocks noChangeArrowheads="1"/>
            </p:cNvSpPr>
            <p:nvPr/>
          </p:nvSpPr>
          <p:spPr bwMode="auto">
            <a:xfrm>
              <a:off x="632" y="1108"/>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2" name="Rectangle 172">
              <a:extLst>
                <a:ext uri="{FF2B5EF4-FFF2-40B4-BE49-F238E27FC236}">
                  <a16:creationId xmlns:a16="http://schemas.microsoft.com/office/drawing/2014/main" id="{CF9D9248-2F56-421E-8477-FE4EE4F26209}"/>
                </a:ext>
              </a:extLst>
            </p:cNvPr>
            <p:cNvSpPr>
              <a:spLocks noChangeArrowheads="1"/>
            </p:cNvSpPr>
            <p:nvPr/>
          </p:nvSpPr>
          <p:spPr bwMode="auto">
            <a:xfrm>
              <a:off x="632" y="1083"/>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3" name="Rectangle 173">
              <a:extLst>
                <a:ext uri="{FF2B5EF4-FFF2-40B4-BE49-F238E27FC236}">
                  <a16:creationId xmlns:a16="http://schemas.microsoft.com/office/drawing/2014/main" id="{AF850F54-6762-48DA-A1A4-FD479030D7DE}"/>
                </a:ext>
              </a:extLst>
            </p:cNvPr>
            <p:cNvSpPr>
              <a:spLocks noChangeArrowheads="1"/>
            </p:cNvSpPr>
            <p:nvPr/>
          </p:nvSpPr>
          <p:spPr bwMode="auto">
            <a:xfrm>
              <a:off x="632" y="1057"/>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4" name="Rectangle 174">
              <a:extLst>
                <a:ext uri="{FF2B5EF4-FFF2-40B4-BE49-F238E27FC236}">
                  <a16:creationId xmlns:a16="http://schemas.microsoft.com/office/drawing/2014/main" id="{96ECE767-A357-4E9A-B366-A151ECCFDA00}"/>
                </a:ext>
              </a:extLst>
            </p:cNvPr>
            <p:cNvSpPr>
              <a:spLocks noChangeArrowheads="1"/>
            </p:cNvSpPr>
            <p:nvPr/>
          </p:nvSpPr>
          <p:spPr bwMode="auto">
            <a:xfrm>
              <a:off x="632" y="1031"/>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5" name="Rectangle 175">
              <a:extLst>
                <a:ext uri="{FF2B5EF4-FFF2-40B4-BE49-F238E27FC236}">
                  <a16:creationId xmlns:a16="http://schemas.microsoft.com/office/drawing/2014/main" id="{7880ACB8-35C6-404A-A85A-2B004A2345B2}"/>
                </a:ext>
              </a:extLst>
            </p:cNvPr>
            <p:cNvSpPr>
              <a:spLocks noChangeArrowheads="1"/>
            </p:cNvSpPr>
            <p:nvPr/>
          </p:nvSpPr>
          <p:spPr bwMode="auto">
            <a:xfrm>
              <a:off x="632" y="1005"/>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6" name="Rectangle 176">
              <a:extLst>
                <a:ext uri="{FF2B5EF4-FFF2-40B4-BE49-F238E27FC236}">
                  <a16:creationId xmlns:a16="http://schemas.microsoft.com/office/drawing/2014/main" id="{3973801A-9203-4A78-AF38-C74625830D86}"/>
                </a:ext>
              </a:extLst>
            </p:cNvPr>
            <p:cNvSpPr>
              <a:spLocks noChangeArrowheads="1"/>
            </p:cNvSpPr>
            <p:nvPr/>
          </p:nvSpPr>
          <p:spPr bwMode="auto">
            <a:xfrm>
              <a:off x="632" y="978"/>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7" name="Rectangle 177">
              <a:extLst>
                <a:ext uri="{FF2B5EF4-FFF2-40B4-BE49-F238E27FC236}">
                  <a16:creationId xmlns:a16="http://schemas.microsoft.com/office/drawing/2014/main" id="{A2B8C2C9-CCB0-49D0-AE48-D16FCDC9EEA9}"/>
                </a:ext>
              </a:extLst>
            </p:cNvPr>
            <p:cNvSpPr>
              <a:spLocks noChangeArrowheads="1"/>
            </p:cNvSpPr>
            <p:nvPr/>
          </p:nvSpPr>
          <p:spPr bwMode="auto">
            <a:xfrm>
              <a:off x="632" y="953"/>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8" name="Rectangle 178">
              <a:extLst>
                <a:ext uri="{FF2B5EF4-FFF2-40B4-BE49-F238E27FC236}">
                  <a16:creationId xmlns:a16="http://schemas.microsoft.com/office/drawing/2014/main" id="{329C799E-8315-4C21-81AF-1730988BF44D}"/>
                </a:ext>
              </a:extLst>
            </p:cNvPr>
            <p:cNvSpPr>
              <a:spLocks noChangeArrowheads="1"/>
            </p:cNvSpPr>
            <p:nvPr/>
          </p:nvSpPr>
          <p:spPr bwMode="auto">
            <a:xfrm>
              <a:off x="632" y="927"/>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59" name="Rectangle 179">
              <a:extLst>
                <a:ext uri="{FF2B5EF4-FFF2-40B4-BE49-F238E27FC236}">
                  <a16:creationId xmlns:a16="http://schemas.microsoft.com/office/drawing/2014/main" id="{4F6E7E85-E9CD-47EB-9AC7-147D714670A9}"/>
                </a:ext>
              </a:extLst>
            </p:cNvPr>
            <p:cNvSpPr>
              <a:spLocks noChangeArrowheads="1"/>
            </p:cNvSpPr>
            <p:nvPr/>
          </p:nvSpPr>
          <p:spPr bwMode="auto">
            <a:xfrm>
              <a:off x="632" y="901"/>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0" name="Rectangle 180">
              <a:extLst>
                <a:ext uri="{FF2B5EF4-FFF2-40B4-BE49-F238E27FC236}">
                  <a16:creationId xmlns:a16="http://schemas.microsoft.com/office/drawing/2014/main" id="{08C21BDF-B621-40FC-956F-F0D29AD8C50B}"/>
                </a:ext>
              </a:extLst>
            </p:cNvPr>
            <p:cNvSpPr>
              <a:spLocks noChangeArrowheads="1"/>
            </p:cNvSpPr>
            <p:nvPr/>
          </p:nvSpPr>
          <p:spPr bwMode="auto">
            <a:xfrm>
              <a:off x="632" y="876"/>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1" name="Rectangle 181">
              <a:extLst>
                <a:ext uri="{FF2B5EF4-FFF2-40B4-BE49-F238E27FC236}">
                  <a16:creationId xmlns:a16="http://schemas.microsoft.com/office/drawing/2014/main" id="{F9591959-4894-40EF-8CAC-A3116A77CC11}"/>
                </a:ext>
              </a:extLst>
            </p:cNvPr>
            <p:cNvSpPr>
              <a:spLocks noChangeArrowheads="1"/>
            </p:cNvSpPr>
            <p:nvPr/>
          </p:nvSpPr>
          <p:spPr bwMode="auto">
            <a:xfrm>
              <a:off x="632" y="849"/>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2" name="Rectangle 182">
              <a:extLst>
                <a:ext uri="{FF2B5EF4-FFF2-40B4-BE49-F238E27FC236}">
                  <a16:creationId xmlns:a16="http://schemas.microsoft.com/office/drawing/2014/main" id="{FB9D2E43-4553-44A7-96B7-6D1A2685845D}"/>
                </a:ext>
              </a:extLst>
            </p:cNvPr>
            <p:cNvSpPr>
              <a:spLocks noChangeArrowheads="1"/>
            </p:cNvSpPr>
            <p:nvPr/>
          </p:nvSpPr>
          <p:spPr bwMode="auto">
            <a:xfrm>
              <a:off x="632" y="824"/>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3" name="Rectangle 183">
              <a:extLst>
                <a:ext uri="{FF2B5EF4-FFF2-40B4-BE49-F238E27FC236}">
                  <a16:creationId xmlns:a16="http://schemas.microsoft.com/office/drawing/2014/main" id="{321F95B8-6C28-47F7-B314-8B2521E3737A}"/>
                </a:ext>
              </a:extLst>
            </p:cNvPr>
            <p:cNvSpPr>
              <a:spLocks noChangeArrowheads="1"/>
            </p:cNvSpPr>
            <p:nvPr/>
          </p:nvSpPr>
          <p:spPr bwMode="auto">
            <a:xfrm>
              <a:off x="632" y="797"/>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4" name="Rectangle 184">
              <a:extLst>
                <a:ext uri="{FF2B5EF4-FFF2-40B4-BE49-F238E27FC236}">
                  <a16:creationId xmlns:a16="http://schemas.microsoft.com/office/drawing/2014/main" id="{4F882CBE-4220-454D-BB5A-1C6B8A006742}"/>
                </a:ext>
              </a:extLst>
            </p:cNvPr>
            <p:cNvSpPr>
              <a:spLocks noChangeArrowheads="1"/>
            </p:cNvSpPr>
            <p:nvPr/>
          </p:nvSpPr>
          <p:spPr bwMode="auto">
            <a:xfrm>
              <a:off x="632" y="772"/>
              <a:ext cx="5" cy="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5" name="Rectangle 185">
              <a:extLst>
                <a:ext uri="{FF2B5EF4-FFF2-40B4-BE49-F238E27FC236}">
                  <a16:creationId xmlns:a16="http://schemas.microsoft.com/office/drawing/2014/main" id="{F0374AD6-01FC-4FB6-ADE5-E3618B0EDADE}"/>
                </a:ext>
              </a:extLst>
            </p:cNvPr>
            <p:cNvSpPr>
              <a:spLocks noChangeArrowheads="1"/>
            </p:cNvSpPr>
            <p:nvPr/>
          </p:nvSpPr>
          <p:spPr bwMode="auto">
            <a:xfrm>
              <a:off x="632" y="746"/>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6" name="Rectangle 186">
              <a:extLst>
                <a:ext uri="{FF2B5EF4-FFF2-40B4-BE49-F238E27FC236}">
                  <a16:creationId xmlns:a16="http://schemas.microsoft.com/office/drawing/2014/main" id="{A1B2F757-42BB-40D2-8B1A-1197EBF67182}"/>
                </a:ext>
              </a:extLst>
            </p:cNvPr>
            <p:cNvSpPr>
              <a:spLocks noChangeArrowheads="1"/>
            </p:cNvSpPr>
            <p:nvPr/>
          </p:nvSpPr>
          <p:spPr bwMode="auto">
            <a:xfrm>
              <a:off x="632" y="719"/>
              <a:ext cx="5" cy="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7" name="Rectangle 187">
              <a:extLst>
                <a:ext uri="{FF2B5EF4-FFF2-40B4-BE49-F238E27FC236}">
                  <a16:creationId xmlns:a16="http://schemas.microsoft.com/office/drawing/2014/main" id="{1AEBA037-834C-4625-B313-6AF30F88348D}"/>
                </a:ext>
              </a:extLst>
            </p:cNvPr>
            <p:cNvSpPr>
              <a:spLocks noChangeArrowheads="1"/>
            </p:cNvSpPr>
            <p:nvPr/>
          </p:nvSpPr>
          <p:spPr bwMode="auto">
            <a:xfrm>
              <a:off x="64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8" name="Rectangle 188">
              <a:extLst>
                <a:ext uri="{FF2B5EF4-FFF2-40B4-BE49-F238E27FC236}">
                  <a16:creationId xmlns:a16="http://schemas.microsoft.com/office/drawing/2014/main" id="{A5F42C59-EE0F-4A93-85DF-67238D463E44}"/>
                </a:ext>
              </a:extLst>
            </p:cNvPr>
            <p:cNvSpPr>
              <a:spLocks noChangeArrowheads="1"/>
            </p:cNvSpPr>
            <p:nvPr/>
          </p:nvSpPr>
          <p:spPr bwMode="auto">
            <a:xfrm>
              <a:off x="672" y="711"/>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69" name="Rectangle 189">
              <a:extLst>
                <a:ext uri="{FF2B5EF4-FFF2-40B4-BE49-F238E27FC236}">
                  <a16:creationId xmlns:a16="http://schemas.microsoft.com/office/drawing/2014/main" id="{F8B3AF48-4E77-459E-B66D-879466CB21A2}"/>
                </a:ext>
              </a:extLst>
            </p:cNvPr>
            <p:cNvSpPr>
              <a:spLocks noChangeArrowheads="1"/>
            </p:cNvSpPr>
            <p:nvPr/>
          </p:nvSpPr>
          <p:spPr bwMode="auto">
            <a:xfrm>
              <a:off x="70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0" name="Rectangle 190">
              <a:extLst>
                <a:ext uri="{FF2B5EF4-FFF2-40B4-BE49-F238E27FC236}">
                  <a16:creationId xmlns:a16="http://schemas.microsoft.com/office/drawing/2014/main" id="{507CDC97-57F8-41B3-852A-951B180B9997}"/>
                </a:ext>
              </a:extLst>
            </p:cNvPr>
            <p:cNvSpPr>
              <a:spLocks noChangeArrowheads="1"/>
            </p:cNvSpPr>
            <p:nvPr/>
          </p:nvSpPr>
          <p:spPr bwMode="auto">
            <a:xfrm>
              <a:off x="73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1" name="Rectangle 191">
              <a:extLst>
                <a:ext uri="{FF2B5EF4-FFF2-40B4-BE49-F238E27FC236}">
                  <a16:creationId xmlns:a16="http://schemas.microsoft.com/office/drawing/2014/main" id="{B7C7CB98-1496-4B08-930C-F87242AD66FE}"/>
                </a:ext>
              </a:extLst>
            </p:cNvPr>
            <p:cNvSpPr>
              <a:spLocks noChangeArrowheads="1"/>
            </p:cNvSpPr>
            <p:nvPr/>
          </p:nvSpPr>
          <p:spPr bwMode="auto">
            <a:xfrm>
              <a:off x="76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2" name="Rectangle 192">
              <a:extLst>
                <a:ext uri="{FF2B5EF4-FFF2-40B4-BE49-F238E27FC236}">
                  <a16:creationId xmlns:a16="http://schemas.microsoft.com/office/drawing/2014/main" id="{3C477D52-D7C8-4467-89B3-914410A2605A}"/>
                </a:ext>
              </a:extLst>
            </p:cNvPr>
            <p:cNvSpPr>
              <a:spLocks noChangeArrowheads="1"/>
            </p:cNvSpPr>
            <p:nvPr/>
          </p:nvSpPr>
          <p:spPr bwMode="auto">
            <a:xfrm>
              <a:off x="792" y="711"/>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3" name="Rectangle 193">
              <a:extLst>
                <a:ext uri="{FF2B5EF4-FFF2-40B4-BE49-F238E27FC236}">
                  <a16:creationId xmlns:a16="http://schemas.microsoft.com/office/drawing/2014/main" id="{A1C2C9F1-4641-4D1A-98C2-C733B85543B8}"/>
                </a:ext>
              </a:extLst>
            </p:cNvPr>
            <p:cNvSpPr>
              <a:spLocks noChangeArrowheads="1"/>
            </p:cNvSpPr>
            <p:nvPr/>
          </p:nvSpPr>
          <p:spPr bwMode="auto">
            <a:xfrm>
              <a:off x="82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4" name="Rectangle 194">
              <a:extLst>
                <a:ext uri="{FF2B5EF4-FFF2-40B4-BE49-F238E27FC236}">
                  <a16:creationId xmlns:a16="http://schemas.microsoft.com/office/drawing/2014/main" id="{ABA47D0A-3392-403B-ADA7-BB7C7CAE0270}"/>
                </a:ext>
              </a:extLst>
            </p:cNvPr>
            <p:cNvSpPr>
              <a:spLocks noChangeArrowheads="1"/>
            </p:cNvSpPr>
            <p:nvPr/>
          </p:nvSpPr>
          <p:spPr bwMode="auto">
            <a:xfrm>
              <a:off x="85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5" name="Rectangle 195">
              <a:extLst>
                <a:ext uri="{FF2B5EF4-FFF2-40B4-BE49-F238E27FC236}">
                  <a16:creationId xmlns:a16="http://schemas.microsoft.com/office/drawing/2014/main" id="{911D1629-6982-4DEA-B7A6-2DA621E0303F}"/>
                </a:ext>
              </a:extLst>
            </p:cNvPr>
            <p:cNvSpPr>
              <a:spLocks noChangeArrowheads="1"/>
            </p:cNvSpPr>
            <p:nvPr/>
          </p:nvSpPr>
          <p:spPr bwMode="auto">
            <a:xfrm>
              <a:off x="883"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6" name="Rectangle 196">
              <a:extLst>
                <a:ext uri="{FF2B5EF4-FFF2-40B4-BE49-F238E27FC236}">
                  <a16:creationId xmlns:a16="http://schemas.microsoft.com/office/drawing/2014/main" id="{94859161-AC96-4546-9277-234B7A6CAB5F}"/>
                </a:ext>
              </a:extLst>
            </p:cNvPr>
            <p:cNvSpPr>
              <a:spLocks noChangeArrowheads="1"/>
            </p:cNvSpPr>
            <p:nvPr/>
          </p:nvSpPr>
          <p:spPr bwMode="auto">
            <a:xfrm>
              <a:off x="91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7" name="Rectangle 197">
              <a:extLst>
                <a:ext uri="{FF2B5EF4-FFF2-40B4-BE49-F238E27FC236}">
                  <a16:creationId xmlns:a16="http://schemas.microsoft.com/office/drawing/2014/main" id="{A8802EB3-4DD2-44A6-AA46-5D3990A688C4}"/>
                </a:ext>
              </a:extLst>
            </p:cNvPr>
            <p:cNvSpPr>
              <a:spLocks noChangeArrowheads="1"/>
            </p:cNvSpPr>
            <p:nvPr/>
          </p:nvSpPr>
          <p:spPr bwMode="auto">
            <a:xfrm>
              <a:off x="942" y="711"/>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8" name="Rectangle 198">
              <a:extLst>
                <a:ext uri="{FF2B5EF4-FFF2-40B4-BE49-F238E27FC236}">
                  <a16:creationId xmlns:a16="http://schemas.microsoft.com/office/drawing/2014/main" id="{390BEF8C-932D-4FF4-83BB-B3ADBF01776E}"/>
                </a:ext>
              </a:extLst>
            </p:cNvPr>
            <p:cNvSpPr>
              <a:spLocks noChangeArrowheads="1"/>
            </p:cNvSpPr>
            <p:nvPr/>
          </p:nvSpPr>
          <p:spPr bwMode="auto">
            <a:xfrm>
              <a:off x="97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79" name="Rectangle 199">
              <a:extLst>
                <a:ext uri="{FF2B5EF4-FFF2-40B4-BE49-F238E27FC236}">
                  <a16:creationId xmlns:a16="http://schemas.microsoft.com/office/drawing/2014/main" id="{E1529E5B-9650-4AF3-9F3B-D05111EA2D1F}"/>
                </a:ext>
              </a:extLst>
            </p:cNvPr>
            <p:cNvSpPr>
              <a:spLocks noChangeArrowheads="1"/>
            </p:cNvSpPr>
            <p:nvPr/>
          </p:nvSpPr>
          <p:spPr bwMode="auto">
            <a:xfrm>
              <a:off x="100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80" name="Rectangle 200">
              <a:extLst>
                <a:ext uri="{FF2B5EF4-FFF2-40B4-BE49-F238E27FC236}">
                  <a16:creationId xmlns:a16="http://schemas.microsoft.com/office/drawing/2014/main" id="{AF988EB1-0959-49B6-87C3-93432510C580}"/>
                </a:ext>
              </a:extLst>
            </p:cNvPr>
            <p:cNvSpPr>
              <a:spLocks noChangeArrowheads="1"/>
            </p:cNvSpPr>
            <p:nvPr/>
          </p:nvSpPr>
          <p:spPr bwMode="auto">
            <a:xfrm>
              <a:off x="1033" y="711"/>
              <a:ext cx="9"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81" name="Rectangle 201">
              <a:extLst>
                <a:ext uri="{FF2B5EF4-FFF2-40B4-BE49-F238E27FC236}">
                  <a16:creationId xmlns:a16="http://schemas.microsoft.com/office/drawing/2014/main" id="{F67DA03C-A460-477F-8EE7-74F3BC160FE5}"/>
                </a:ext>
              </a:extLst>
            </p:cNvPr>
            <p:cNvSpPr>
              <a:spLocks noChangeArrowheads="1"/>
            </p:cNvSpPr>
            <p:nvPr/>
          </p:nvSpPr>
          <p:spPr bwMode="auto">
            <a:xfrm>
              <a:off x="106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82" name="Rectangle 202">
              <a:extLst>
                <a:ext uri="{FF2B5EF4-FFF2-40B4-BE49-F238E27FC236}">
                  <a16:creationId xmlns:a16="http://schemas.microsoft.com/office/drawing/2014/main" id="{B84E246F-35C0-4987-A902-D3D4B0BE1888}"/>
                </a:ext>
              </a:extLst>
            </p:cNvPr>
            <p:cNvSpPr>
              <a:spLocks noChangeArrowheads="1"/>
            </p:cNvSpPr>
            <p:nvPr/>
          </p:nvSpPr>
          <p:spPr bwMode="auto">
            <a:xfrm>
              <a:off x="109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83" name="Rectangle 203">
              <a:extLst>
                <a:ext uri="{FF2B5EF4-FFF2-40B4-BE49-F238E27FC236}">
                  <a16:creationId xmlns:a16="http://schemas.microsoft.com/office/drawing/2014/main" id="{59BB4EEA-D26E-49E3-BFF1-067A7DC16DD6}"/>
                </a:ext>
              </a:extLst>
            </p:cNvPr>
            <p:cNvSpPr>
              <a:spLocks noChangeArrowheads="1"/>
            </p:cNvSpPr>
            <p:nvPr/>
          </p:nvSpPr>
          <p:spPr bwMode="auto">
            <a:xfrm>
              <a:off x="1122" y="711"/>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grpSp>
          <p:nvGrpSpPr>
            <p:cNvPr id="284" name="Group 559">
              <a:extLst>
                <a:ext uri="{FF2B5EF4-FFF2-40B4-BE49-F238E27FC236}">
                  <a16:creationId xmlns:a16="http://schemas.microsoft.com/office/drawing/2014/main" id="{98717CD8-F763-4156-80AC-F133AAA6CEB4}"/>
                </a:ext>
              </a:extLst>
            </p:cNvPr>
            <p:cNvGrpSpPr>
              <a:grpSpLocks/>
            </p:cNvGrpSpPr>
            <p:nvPr/>
          </p:nvGrpSpPr>
          <p:grpSpPr bwMode="auto">
            <a:xfrm>
              <a:off x="1152" y="711"/>
              <a:ext cx="2454" cy="1341"/>
              <a:chOff x="1359" y="712"/>
              <a:chExt cx="2973" cy="1671"/>
            </a:xfrm>
          </p:grpSpPr>
          <p:sp>
            <p:nvSpPr>
              <p:cNvPr id="359" name="Rectangle 205">
                <a:extLst>
                  <a:ext uri="{FF2B5EF4-FFF2-40B4-BE49-F238E27FC236}">
                    <a16:creationId xmlns:a16="http://schemas.microsoft.com/office/drawing/2014/main" id="{961BFFDC-D358-4430-B24D-982C364EEF5E}"/>
                  </a:ext>
                </a:extLst>
              </p:cNvPr>
              <p:cNvSpPr>
                <a:spLocks noChangeArrowheads="1"/>
              </p:cNvSpPr>
              <p:nvPr/>
            </p:nvSpPr>
            <p:spPr bwMode="auto">
              <a:xfrm>
                <a:off x="1359"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0" name="Rectangle 206">
                <a:extLst>
                  <a:ext uri="{FF2B5EF4-FFF2-40B4-BE49-F238E27FC236}">
                    <a16:creationId xmlns:a16="http://schemas.microsoft.com/office/drawing/2014/main" id="{3CB39BCC-6413-403D-88C3-A90DC0713FC1}"/>
                  </a:ext>
                </a:extLst>
              </p:cNvPr>
              <p:cNvSpPr>
                <a:spLocks noChangeArrowheads="1"/>
              </p:cNvSpPr>
              <p:nvPr/>
            </p:nvSpPr>
            <p:spPr bwMode="auto">
              <a:xfrm>
                <a:off x="1395"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1" name="Rectangle 207">
                <a:extLst>
                  <a:ext uri="{FF2B5EF4-FFF2-40B4-BE49-F238E27FC236}">
                    <a16:creationId xmlns:a16="http://schemas.microsoft.com/office/drawing/2014/main" id="{2853F738-ECCB-427A-863B-BF9A3DBF3A78}"/>
                  </a:ext>
                </a:extLst>
              </p:cNvPr>
              <p:cNvSpPr>
                <a:spLocks noChangeArrowheads="1"/>
              </p:cNvSpPr>
              <p:nvPr/>
            </p:nvSpPr>
            <p:spPr bwMode="auto">
              <a:xfrm>
                <a:off x="1432"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2" name="Rectangle 208">
                <a:extLst>
                  <a:ext uri="{FF2B5EF4-FFF2-40B4-BE49-F238E27FC236}">
                    <a16:creationId xmlns:a16="http://schemas.microsoft.com/office/drawing/2014/main" id="{2FCF05BD-D08B-46FE-8620-A8B9CFCB3AEC}"/>
                  </a:ext>
                </a:extLst>
              </p:cNvPr>
              <p:cNvSpPr>
                <a:spLocks noChangeArrowheads="1"/>
              </p:cNvSpPr>
              <p:nvPr/>
            </p:nvSpPr>
            <p:spPr bwMode="auto">
              <a:xfrm>
                <a:off x="1468"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3" name="Rectangle 209">
                <a:extLst>
                  <a:ext uri="{FF2B5EF4-FFF2-40B4-BE49-F238E27FC236}">
                    <a16:creationId xmlns:a16="http://schemas.microsoft.com/office/drawing/2014/main" id="{2FA4ADE8-3ECC-42D3-922E-6D6B2D652AED}"/>
                  </a:ext>
                </a:extLst>
              </p:cNvPr>
              <p:cNvSpPr>
                <a:spLocks noChangeArrowheads="1"/>
              </p:cNvSpPr>
              <p:nvPr/>
            </p:nvSpPr>
            <p:spPr bwMode="auto">
              <a:xfrm>
                <a:off x="1504"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4" name="Rectangle 210">
                <a:extLst>
                  <a:ext uri="{FF2B5EF4-FFF2-40B4-BE49-F238E27FC236}">
                    <a16:creationId xmlns:a16="http://schemas.microsoft.com/office/drawing/2014/main" id="{B1D5F12B-D60A-489D-9709-6D4BA9DA8A7B}"/>
                  </a:ext>
                </a:extLst>
              </p:cNvPr>
              <p:cNvSpPr>
                <a:spLocks noChangeArrowheads="1"/>
              </p:cNvSpPr>
              <p:nvPr/>
            </p:nvSpPr>
            <p:spPr bwMode="auto">
              <a:xfrm>
                <a:off x="1541"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5" name="Rectangle 211">
                <a:extLst>
                  <a:ext uri="{FF2B5EF4-FFF2-40B4-BE49-F238E27FC236}">
                    <a16:creationId xmlns:a16="http://schemas.microsoft.com/office/drawing/2014/main" id="{713E9410-E3A2-4DF2-B012-AB8DEA72FC20}"/>
                  </a:ext>
                </a:extLst>
              </p:cNvPr>
              <p:cNvSpPr>
                <a:spLocks noChangeArrowheads="1"/>
              </p:cNvSpPr>
              <p:nvPr/>
            </p:nvSpPr>
            <p:spPr bwMode="auto">
              <a:xfrm>
                <a:off x="1577"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6" name="Rectangle 212">
                <a:extLst>
                  <a:ext uri="{FF2B5EF4-FFF2-40B4-BE49-F238E27FC236}">
                    <a16:creationId xmlns:a16="http://schemas.microsoft.com/office/drawing/2014/main" id="{A8D37EB9-F1E1-424A-9250-C3D3EE937218}"/>
                  </a:ext>
                </a:extLst>
              </p:cNvPr>
              <p:cNvSpPr>
                <a:spLocks noChangeArrowheads="1"/>
              </p:cNvSpPr>
              <p:nvPr/>
            </p:nvSpPr>
            <p:spPr bwMode="auto">
              <a:xfrm>
                <a:off x="1613"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7" name="Rectangle 213">
                <a:extLst>
                  <a:ext uri="{FF2B5EF4-FFF2-40B4-BE49-F238E27FC236}">
                    <a16:creationId xmlns:a16="http://schemas.microsoft.com/office/drawing/2014/main" id="{FA95FB8C-8DB6-42C7-9588-A9EE04F412DF}"/>
                  </a:ext>
                </a:extLst>
              </p:cNvPr>
              <p:cNvSpPr>
                <a:spLocks noChangeArrowheads="1"/>
              </p:cNvSpPr>
              <p:nvPr/>
            </p:nvSpPr>
            <p:spPr bwMode="auto">
              <a:xfrm>
                <a:off x="1650" y="712"/>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8" name="Rectangle 214">
                <a:extLst>
                  <a:ext uri="{FF2B5EF4-FFF2-40B4-BE49-F238E27FC236}">
                    <a16:creationId xmlns:a16="http://schemas.microsoft.com/office/drawing/2014/main" id="{20B281EC-21F7-43ED-A528-16C5AF6C3E61}"/>
                  </a:ext>
                </a:extLst>
              </p:cNvPr>
              <p:cNvSpPr>
                <a:spLocks noChangeArrowheads="1"/>
              </p:cNvSpPr>
              <p:nvPr/>
            </p:nvSpPr>
            <p:spPr bwMode="auto">
              <a:xfrm>
                <a:off x="1686"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69" name="Rectangle 215">
                <a:extLst>
                  <a:ext uri="{FF2B5EF4-FFF2-40B4-BE49-F238E27FC236}">
                    <a16:creationId xmlns:a16="http://schemas.microsoft.com/office/drawing/2014/main" id="{889111EC-C876-43C7-AD97-5BB75A6746AB}"/>
                  </a:ext>
                </a:extLst>
              </p:cNvPr>
              <p:cNvSpPr>
                <a:spLocks noChangeArrowheads="1"/>
              </p:cNvSpPr>
              <p:nvPr/>
            </p:nvSpPr>
            <p:spPr bwMode="auto">
              <a:xfrm>
                <a:off x="1723"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0" name="Rectangle 216">
                <a:extLst>
                  <a:ext uri="{FF2B5EF4-FFF2-40B4-BE49-F238E27FC236}">
                    <a16:creationId xmlns:a16="http://schemas.microsoft.com/office/drawing/2014/main" id="{71712E8A-5326-41EE-A90F-4CDDF9252476}"/>
                  </a:ext>
                </a:extLst>
              </p:cNvPr>
              <p:cNvSpPr>
                <a:spLocks noChangeArrowheads="1"/>
              </p:cNvSpPr>
              <p:nvPr/>
            </p:nvSpPr>
            <p:spPr bwMode="auto">
              <a:xfrm>
                <a:off x="1758"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1" name="Rectangle 217">
                <a:extLst>
                  <a:ext uri="{FF2B5EF4-FFF2-40B4-BE49-F238E27FC236}">
                    <a16:creationId xmlns:a16="http://schemas.microsoft.com/office/drawing/2014/main" id="{B93C3047-954D-4059-B11B-BC21BF492302}"/>
                  </a:ext>
                </a:extLst>
              </p:cNvPr>
              <p:cNvSpPr>
                <a:spLocks noChangeArrowheads="1"/>
              </p:cNvSpPr>
              <p:nvPr/>
            </p:nvSpPr>
            <p:spPr bwMode="auto">
              <a:xfrm>
                <a:off x="1795"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2" name="Rectangle 218">
                <a:extLst>
                  <a:ext uri="{FF2B5EF4-FFF2-40B4-BE49-F238E27FC236}">
                    <a16:creationId xmlns:a16="http://schemas.microsoft.com/office/drawing/2014/main" id="{1DFA6963-397E-412A-86BE-18E28719B3FD}"/>
                  </a:ext>
                </a:extLst>
              </p:cNvPr>
              <p:cNvSpPr>
                <a:spLocks noChangeArrowheads="1"/>
              </p:cNvSpPr>
              <p:nvPr/>
            </p:nvSpPr>
            <p:spPr bwMode="auto">
              <a:xfrm>
                <a:off x="1831"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3" name="Rectangle 219">
                <a:extLst>
                  <a:ext uri="{FF2B5EF4-FFF2-40B4-BE49-F238E27FC236}">
                    <a16:creationId xmlns:a16="http://schemas.microsoft.com/office/drawing/2014/main" id="{DB6FFBF9-9F65-4921-B28A-D41A3DA1649B}"/>
                  </a:ext>
                </a:extLst>
              </p:cNvPr>
              <p:cNvSpPr>
                <a:spLocks noChangeArrowheads="1"/>
              </p:cNvSpPr>
              <p:nvPr/>
            </p:nvSpPr>
            <p:spPr bwMode="auto">
              <a:xfrm>
                <a:off x="1868"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4" name="Rectangle 220">
                <a:extLst>
                  <a:ext uri="{FF2B5EF4-FFF2-40B4-BE49-F238E27FC236}">
                    <a16:creationId xmlns:a16="http://schemas.microsoft.com/office/drawing/2014/main" id="{2EBE3F6C-36FA-4F90-84C9-EC748B8C8BBC}"/>
                  </a:ext>
                </a:extLst>
              </p:cNvPr>
              <p:cNvSpPr>
                <a:spLocks noChangeArrowheads="1"/>
              </p:cNvSpPr>
              <p:nvPr/>
            </p:nvSpPr>
            <p:spPr bwMode="auto">
              <a:xfrm>
                <a:off x="1904"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5" name="Rectangle 221">
                <a:extLst>
                  <a:ext uri="{FF2B5EF4-FFF2-40B4-BE49-F238E27FC236}">
                    <a16:creationId xmlns:a16="http://schemas.microsoft.com/office/drawing/2014/main" id="{A4FC6FDA-F2AB-41CB-A9D9-95592C98B4D0}"/>
                  </a:ext>
                </a:extLst>
              </p:cNvPr>
              <p:cNvSpPr>
                <a:spLocks noChangeArrowheads="1"/>
              </p:cNvSpPr>
              <p:nvPr/>
            </p:nvSpPr>
            <p:spPr bwMode="auto">
              <a:xfrm>
                <a:off x="1940"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6" name="Rectangle 222">
                <a:extLst>
                  <a:ext uri="{FF2B5EF4-FFF2-40B4-BE49-F238E27FC236}">
                    <a16:creationId xmlns:a16="http://schemas.microsoft.com/office/drawing/2014/main" id="{538B166C-9D96-4F9D-B7E6-FB192178D83F}"/>
                  </a:ext>
                </a:extLst>
              </p:cNvPr>
              <p:cNvSpPr>
                <a:spLocks noChangeArrowheads="1"/>
              </p:cNvSpPr>
              <p:nvPr/>
            </p:nvSpPr>
            <p:spPr bwMode="auto">
              <a:xfrm>
                <a:off x="1977"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7" name="Rectangle 223">
                <a:extLst>
                  <a:ext uri="{FF2B5EF4-FFF2-40B4-BE49-F238E27FC236}">
                    <a16:creationId xmlns:a16="http://schemas.microsoft.com/office/drawing/2014/main" id="{8D405A30-8DDB-45B9-B0A9-FC3A6ACB3E69}"/>
                  </a:ext>
                </a:extLst>
              </p:cNvPr>
              <p:cNvSpPr>
                <a:spLocks noChangeArrowheads="1"/>
              </p:cNvSpPr>
              <p:nvPr/>
            </p:nvSpPr>
            <p:spPr bwMode="auto">
              <a:xfrm>
                <a:off x="2013"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8" name="Rectangle 224">
                <a:extLst>
                  <a:ext uri="{FF2B5EF4-FFF2-40B4-BE49-F238E27FC236}">
                    <a16:creationId xmlns:a16="http://schemas.microsoft.com/office/drawing/2014/main" id="{B6EF5C85-A515-43B9-A474-927F70B78B78}"/>
                  </a:ext>
                </a:extLst>
              </p:cNvPr>
              <p:cNvSpPr>
                <a:spLocks noChangeArrowheads="1"/>
              </p:cNvSpPr>
              <p:nvPr/>
            </p:nvSpPr>
            <p:spPr bwMode="auto">
              <a:xfrm>
                <a:off x="2050"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79" name="Rectangle 225">
                <a:extLst>
                  <a:ext uri="{FF2B5EF4-FFF2-40B4-BE49-F238E27FC236}">
                    <a16:creationId xmlns:a16="http://schemas.microsoft.com/office/drawing/2014/main" id="{F7956540-2C73-497D-82C6-87B18C0D174B}"/>
                  </a:ext>
                </a:extLst>
              </p:cNvPr>
              <p:cNvSpPr>
                <a:spLocks noChangeArrowheads="1"/>
              </p:cNvSpPr>
              <p:nvPr/>
            </p:nvSpPr>
            <p:spPr bwMode="auto">
              <a:xfrm>
                <a:off x="2085"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0" name="Rectangle 226">
                <a:extLst>
                  <a:ext uri="{FF2B5EF4-FFF2-40B4-BE49-F238E27FC236}">
                    <a16:creationId xmlns:a16="http://schemas.microsoft.com/office/drawing/2014/main" id="{03C78508-CCED-46AC-BA19-9D12D2A822A5}"/>
                  </a:ext>
                </a:extLst>
              </p:cNvPr>
              <p:cNvSpPr>
                <a:spLocks noChangeArrowheads="1"/>
              </p:cNvSpPr>
              <p:nvPr/>
            </p:nvSpPr>
            <p:spPr bwMode="auto">
              <a:xfrm>
                <a:off x="2122"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1" name="Rectangle 227">
                <a:extLst>
                  <a:ext uri="{FF2B5EF4-FFF2-40B4-BE49-F238E27FC236}">
                    <a16:creationId xmlns:a16="http://schemas.microsoft.com/office/drawing/2014/main" id="{A8AC6B88-CF83-4EAC-954D-6B431A7886F4}"/>
                  </a:ext>
                </a:extLst>
              </p:cNvPr>
              <p:cNvSpPr>
                <a:spLocks noChangeArrowheads="1"/>
              </p:cNvSpPr>
              <p:nvPr/>
            </p:nvSpPr>
            <p:spPr bwMode="auto">
              <a:xfrm>
                <a:off x="2159" y="712"/>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2" name="Rectangle 228">
                <a:extLst>
                  <a:ext uri="{FF2B5EF4-FFF2-40B4-BE49-F238E27FC236}">
                    <a16:creationId xmlns:a16="http://schemas.microsoft.com/office/drawing/2014/main" id="{D89A14C9-7015-44C9-8143-0818791553A0}"/>
                  </a:ext>
                </a:extLst>
              </p:cNvPr>
              <p:cNvSpPr>
                <a:spLocks noChangeArrowheads="1"/>
              </p:cNvSpPr>
              <p:nvPr/>
            </p:nvSpPr>
            <p:spPr bwMode="auto">
              <a:xfrm>
                <a:off x="2195"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3" name="Rectangle 229">
                <a:extLst>
                  <a:ext uri="{FF2B5EF4-FFF2-40B4-BE49-F238E27FC236}">
                    <a16:creationId xmlns:a16="http://schemas.microsoft.com/office/drawing/2014/main" id="{0107C7FA-E166-4C76-80B6-3B5507D55769}"/>
                  </a:ext>
                </a:extLst>
              </p:cNvPr>
              <p:cNvSpPr>
                <a:spLocks noChangeArrowheads="1"/>
              </p:cNvSpPr>
              <p:nvPr/>
            </p:nvSpPr>
            <p:spPr bwMode="auto">
              <a:xfrm>
                <a:off x="2231"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4" name="Rectangle 230">
                <a:extLst>
                  <a:ext uri="{FF2B5EF4-FFF2-40B4-BE49-F238E27FC236}">
                    <a16:creationId xmlns:a16="http://schemas.microsoft.com/office/drawing/2014/main" id="{47C88FA2-6335-4568-A609-2CA70DC33E5F}"/>
                  </a:ext>
                </a:extLst>
              </p:cNvPr>
              <p:cNvSpPr>
                <a:spLocks noChangeArrowheads="1"/>
              </p:cNvSpPr>
              <p:nvPr/>
            </p:nvSpPr>
            <p:spPr bwMode="auto">
              <a:xfrm>
                <a:off x="2267"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5" name="Rectangle 231">
                <a:extLst>
                  <a:ext uri="{FF2B5EF4-FFF2-40B4-BE49-F238E27FC236}">
                    <a16:creationId xmlns:a16="http://schemas.microsoft.com/office/drawing/2014/main" id="{FD095005-FCE5-4904-BF9A-F3A7D0B4BA6E}"/>
                  </a:ext>
                </a:extLst>
              </p:cNvPr>
              <p:cNvSpPr>
                <a:spLocks noChangeArrowheads="1"/>
              </p:cNvSpPr>
              <p:nvPr/>
            </p:nvSpPr>
            <p:spPr bwMode="auto">
              <a:xfrm>
                <a:off x="2304"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6" name="Rectangle 232">
                <a:extLst>
                  <a:ext uri="{FF2B5EF4-FFF2-40B4-BE49-F238E27FC236}">
                    <a16:creationId xmlns:a16="http://schemas.microsoft.com/office/drawing/2014/main" id="{76C7A517-2280-4022-97FE-11D89AA06A6B}"/>
                  </a:ext>
                </a:extLst>
              </p:cNvPr>
              <p:cNvSpPr>
                <a:spLocks noChangeArrowheads="1"/>
              </p:cNvSpPr>
              <p:nvPr/>
            </p:nvSpPr>
            <p:spPr bwMode="auto">
              <a:xfrm>
                <a:off x="2340"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7" name="Rectangle 233">
                <a:extLst>
                  <a:ext uri="{FF2B5EF4-FFF2-40B4-BE49-F238E27FC236}">
                    <a16:creationId xmlns:a16="http://schemas.microsoft.com/office/drawing/2014/main" id="{FD9C6680-D247-4E5C-A840-BDBCC8EFE7C1}"/>
                  </a:ext>
                </a:extLst>
              </p:cNvPr>
              <p:cNvSpPr>
                <a:spLocks noChangeArrowheads="1"/>
              </p:cNvSpPr>
              <p:nvPr/>
            </p:nvSpPr>
            <p:spPr bwMode="auto">
              <a:xfrm>
                <a:off x="2377"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8" name="Rectangle 234">
                <a:extLst>
                  <a:ext uri="{FF2B5EF4-FFF2-40B4-BE49-F238E27FC236}">
                    <a16:creationId xmlns:a16="http://schemas.microsoft.com/office/drawing/2014/main" id="{B77D61E4-C5B4-48E1-90E8-E0FE5554FCCA}"/>
                  </a:ext>
                </a:extLst>
              </p:cNvPr>
              <p:cNvSpPr>
                <a:spLocks noChangeArrowheads="1"/>
              </p:cNvSpPr>
              <p:nvPr/>
            </p:nvSpPr>
            <p:spPr bwMode="auto">
              <a:xfrm>
                <a:off x="2413"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89" name="Rectangle 235">
                <a:extLst>
                  <a:ext uri="{FF2B5EF4-FFF2-40B4-BE49-F238E27FC236}">
                    <a16:creationId xmlns:a16="http://schemas.microsoft.com/office/drawing/2014/main" id="{29169401-27A6-44E7-9811-07785438F52B}"/>
                  </a:ext>
                </a:extLst>
              </p:cNvPr>
              <p:cNvSpPr>
                <a:spLocks noChangeArrowheads="1"/>
              </p:cNvSpPr>
              <p:nvPr/>
            </p:nvSpPr>
            <p:spPr bwMode="auto">
              <a:xfrm>
                <a:off x="2449"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0" name="Rectangle 236">
                <a:extLst>
                  <a:ext uri="{FF2B5EF4-FFF2-40B4-BE49-F238E27FC236}">
                    <a16:creationId xmlns:a16="http://schemas.microsoft.com/office/drawing/2014/main" id="{0A4477DE-C095-4D7D-95E9-F58F40BA6425}"/>
                  </a:ext>
                </a:extLst>
              </p:cNvPr>
              <p:cNvSpPr>
                <a:spLocks noChangeArrowheads="1"/>
              </p:cNvSpPr>
              <p:nvPr/>
            </p:nvSpPr>
            <p:spPr bwMode="auto">
              <a:xfrm>
                <a:off x="2486"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1" name="Rectangle 237">
                <a:extLst>
                  <a:ext uri="{FF2B5EF4-FFF2-40B4-BE49-F238E27FC236}">
                    <a16:creationId xmlns:a16="http://schemas.microsoft.com/office/drawing/2014/main" id="{868E8BAA-8E2C-479A-A152-FBE3A375480B}"/>
                  </a:ext>
                </a:extLst>
              </p:cNvPr>
              <p:cNvSpPr>
                <a:spLocks noChangeArrowheads="1"/>
              </p:cNvSpPr>
              <p:nvPr/>
            </p:nvSpPr>
            <p:spPr bwMode="auto">
              <a:xfrm>
                <a:off x="2522"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2" name="Rectangle 238">
                <a:extLst>
                  <a:ext uri="{FF2B5EF4-FFF2-40B4-BE49-F238E27FC236}">
                    <a16:creationId xmlns:a16="http://schemas.microsoft.com/office/drawing/2014/main" id="{C9EF9756-F750-40FF-95B6-58B30F5B60F7}"/>
                  </a:ext>
                </a:extLst>
              </p:cNvPr>
              <p:cNvSpPr>
                <a:spLocks noChangeArrowheads="1"/>
              </p:cNvSpPr>
              <p:nvPr/>
            </p:nvSpPr>
            <p:spPr bwMode="auto">
              <a:xfrm>
                <a:off x="2558"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3" name="Rectangle 239">
                <a:extLst>
                  <a:ext uri="{FF2B5EF4-FFF2-40B4-BE49-F238E27FC236}">
                    <a16:creationId xmlns:a16="http://schemas.microsoft.com/office/drawing/2014/main" id="{4BAD8F37-716D-4913-B3D2-335C384CDA09}"/>
                  </a:ext>
                </a:extLst>
              </p:cNvPr>
              <p:cNvSpPr>
                <a:spLocks noChangeArrowheads="1"/>
              </p:cNvSpPr>
              <p:nvPr/>
            </p:nvSpPr>
            <p:spPr bwMode="auto">
              <a:xfrm>
                <a:off x="2595" y="712"/>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4" name="Rectangle 240">
                <a:extLst>
                  <a:ext uri="{FF2B5EF4-FFF2-40B4-BE49-F238E27FC236}">
                    <a16:creationId xmlns:a16="http://schemas.microsoft.com/office/drawing/2014/main" id="{87208EEC-8702-4C69-95DD-4EB07304C943}"/>
                  </a:ext>
                </a:extLst>
              </p:cNvPr>
              <p:cNvSpPr>
                <a:spLocks noChangeArrowheads="1"/>
              </p:cNvSpPr>
              <p:nvPr/>
            </p:nvSpPr>
            <p:spPr bwMode="auto">
              <a:xfrm>
                <a:off x="2631"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5" name="Rectangle 241">
                <a:extLst>
                  <a:ext uri="{FF2B5EF4-FFF2-40B4-BE49-F238E27FC236}">
                    <a16:creationId xmlns:a16="http://schemas.microsoft.com/office/drawing/2014/main" id="{7B962024-5DEB-4A0A-8043-F501756900A8}"/>
                  </a:ext>
                </a:extLst>
              </p:cNvPr>
              <p:cNvSpPr>
                <a:spLocks noChangeArrowheads="1"/>
              </p:cNvSpPr>
              <p:nvPr/>
            </p:nvSpPr>
            <p:spPr bwMode="auto">
              <a:xfrm>
                <a:off x="2668"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6" name="Rectangle 242">
                <a:extLst>
                  <a:ext uri="{FF2B5EF4-FFF2-40B4-BE49-F238E27FC236}">
                    <a16:creationId xmlns:a16="http://schemas.microsoft.com/office/drawing/2014/main" id="{829A6056-C8AC-4709-97FD-A4DCD9CA9CF3}"/>
                  </a:ext>
                </a:extLst>
              </p:cNvPr>
              <p:cNvSpPr>
                <a:spLocks noChangeArrowheads="1"/>
              </p:cNvSpPr>
              <p:nvPr/>
            </p:nvSpPr>
            <p:spPr bwMode="auto">
              <a:xfrm>
                <a:off x="2703"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7" name="Rectangle 243">
                <a:extLst>
                  <a:ext uri="{FF2B5EF4-FFF2-40B4-BE49-F238E27FC236}">
                    <a16:creationId xmlns:a16="http://schemas.microsoft.com/office/drawing/2014/main" id="{A0FB1BD1-D056-4C61-AC78-191870CF6D41}"/>
                  </a:ext>
                </a:extLst>
              </p:cNvPr>
              <p:cNvSpPr>
                <a:spLocks noChangeArrowheads="1"/>
              </p:cNvSpPr>
              <p:nvPr/>
            </p:nvSpPr>
            <p:spPr bwMode="auto">
              <a:xfrm>
                <a:off x="2740"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8" name="Rectangle 244">
                <a:extLst>
                  <a:ext uri="{FF2B5EF4-FFF2-40B4-BE49-F238E27FC236}">
                    <a16:creationId xmlns:a16="http://schemas.microsoft.com/office/drawing/2014/main" id="{39982B06-7CB4-469F-8866-747EDA09DCE0}"/>
                  </a:ext>
                </a:extLst>
              </p:cNvPr>
              <p:cNvSpPr>
                <a:spLocks noChangeArrowheads="1"/>
              </p:cNvSpPr>
              <p:nvPr/>
            </p:nvSpPr>
            <p:spPr bwMode="auto">
              <a:xfrm>
                <a:off x="2776"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99" name="Rectangle 245">
                <a:extLst>
                  <a:ext uri="{FF2B5EF4-FFF2-40B4-BE49-F238E27FC236}">
                    <a16:creationId xmlns:a16="http://schemas.microsoft.com/office/drawing/2014/main" id="{06E2CCA6-DEFE-46F0-9E51-75AFFFB28BB5}"/>
                  </a:ext>
                </a:extLst>
              </p:cNvPr>
              <p:cNvSpPr>
                <a:spLocks noChangeArrowheads="1"/>
              </p:cNvSpPr>
              <p:nvPr/>
            </p:nvSpPr>
            <p:spPr bwMode="auto">
              <a:xfrm>
                <a:off x="2813"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0" name="Rectangle 246">
                <a:extLst>
                  <a:ext uri="{FF2B5EF4-FFF2-40B4-BE49-F238E27FC236}">
                    <a16:creationId xmlns:a16="http://schemas.microsoft.com/office/drawing/2014/main" id="{9833E76D-DCAC-431D-830A-530A6E9692A7}"/>
                  </a:ext>
                </a:extLst>
              </p:cNvPr>
              <p:cNvSpPr>
                <a:spLocks noChangeArrowheads="1"/>
              </p:cNvSpPr>
              <p:nvPr/>
            </p:nvSpPr>
            <p:spPr bwMode="auto">
              <a:xfrm>
                <a:off x="2849"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1" name="Rectangle 247">
                <a:extLst>
                  <a:ext uri="{FF2B5EF4-FFF2-40B4-BE49-F238E27FC236}">
                    <a16:creationId xmlns:a16="http://schemas.microsoft.com/office/drawing/2014/main" id="{BDE89E41-9FC6-429A-8691-84D855FE7682}"/>
                  </a:ext>
                </a:extLst>
              </p:cNvPr>
              <p:cNvSpPr>
                <a:spLocks noChangeArrowheads="1"/>
              </p:cNvSpPr>
              <p:nvPr/>
            </p:nvSpPr>
            <p:spPr bwMode="auto">
              <a:xfrm>
                <a:off x="2885"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2" name="Rectangle 248">
                <a:extLst>
                  <a:ext uri="{FF2B5EF4-FFF2-40B4-BE49-F238E27FC236}">
                    <a16:creationId xmlns:a16="http://schemas.microsoft.com/office/drawing/2014/main" id="{6F263433-E04E-4E86-AC90-DF834E89D9E5}"/>
                  </a:ext>
                </a:extLst>
              </p:cNvPr>
              <p:cNvSpPr>
                <a:spLocks noChangeArrowheads="1"/>
              </p:cNvSpPr>
              <p:nvPr/>
            </p:nvSpPr>
            <p:spPr bwMode="auto">
              <a:xfrm>
                <a:off x="2922"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3" name="Rectangle 249">
                <a:extLst>
                  <a:ext uri="{FF2B5EF4-FFF2-40B4-BE49-F238E27FC236}">
                    <a16:creationId xmlns:a16="http://schemas.microsoft.com/office/drawing/2014/main" id="{584C022E-20A0-4A9C-B1E9-1988B9C397D8}"/>
                  </a:ext>
                </a:extLst>
              </p:cNvPr>
              <p:cNvSpPr>
                <a:spLocks noChangeArrowheads="1"/>
              </p:cNvSpPr>
              <p:nvPr/>
            </p:nvSpPr>
            <p:spPr bwMode="auto">
              <a:xfrm>
                <a:off x="2958"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4" name="Rectangle 250">
                <a:extLst>
                  <a:ext uri="{FF2B5EF4-FFF2-40B4-BE49-F238E27FC236}">
                    <a16:creationId xmlns:a16="http://schemas.microsoft.com/office/drawing/2014/main" id="{B6897376-3948-43CF-B3B1-E0F9C82F355E}"/>
                  </a:ext>
                </a:extLst>
              </p:cNvPr>
              <p:cNvSpPr>
                <a:spLocks noChangeArrowheads="1"/>
              </p:cNvSpPr>
              <p:nvPr/>
            </p:nvSpPr>
            <p:spPr bwMode="auto">
              <a:xfrm>
                <a:off x="2995"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5" name="Rectangle 251">
                <a:extLst>
                  <a:ext uri="{FF2B5EF4-FFF2-40B4-BE49-F238E27FC236}">
                    <a16:creationId xmlns:a16="http://schemas.microsoft.com/office/drawing/2014/main" id="{99CBC41A-0FE9-4E46-B7B5-341943D06E37}"/>
                  </a:ext>
                </a:extLst>
              </p:cNvPr>
              <p:cNvSpPr>
                <a:spLocks noChangeArrowheads="1"/>
              </p:cNvSpPr>
              <p:nvPr/>
            </p:nvSpPr>
            <p:spPr bwMode="auto">
              <a:xfrm>
                <a:off x="3030"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6" name="Rectangle 252">
                <a:extLst>
                  <a:ext uri="{FF2B5EF4-FFF2-40B4-BE49-F238E27FC236}">
                    <a16:creationId xmlns:a16="http://schemas.microsoft.com/office/drawing/2014/main" id="{374048D9-2235-473A-8685-62678B6B9312}"/>
                  </a:ext>
                </a:extLst>
              </p:cNvPr>
              <p:cNvSpPr>
                <a:spLocks noChangeArrowheads="1"/>
              </p:cNvSpPr>
              <p:nvPr/>
            </p:nvSpPr>
            <p:spPr bwMode="auto">
              <a:xfrm>
                <a:off x="3067"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7" name="Rectangle 253">
                <a:extLst>
                  <a:ext uri="{FF2B5EF4-FFF2-40B4-BE49-F238E27FC236}">
                    <a16:creationId xmlns:a16="http://schemas.microsoft.com/office/drawing/2014/main" id="{8E7AE551-B4AC-4997-91C6-6F22660DA4D0}"/>
                  </a:ext>
                </a:extLst>
              </p:cNvPr>
              <p:cNvSpPr>
                <a:spLocks noChangeArrowheads="1"/>
              </p:cNvSpPr>
              <p:nvPr/>
            </p:nvSpPr>
            <p:spPr bwMode="auto">
              <a:xfrm>
                <a:off x="3104" y="712"/>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8" name="Rectangle 254">
                <a:extLst>
                  <a:ext uri="{FF2B5EF4-FFF2-40B4-BE49-F238E27FC236}">
                    <a16:creationId xmlns:a16="http://schemas.microsoft.com/office/drawing/2014/main" id="{91579EE5-C624-4BE5-BF3B-B4D3265D58B3}"/>
                  </a:ext>
                </a:extLst>
              </p:cNvPr>
              <p:cNvSpPr>
                <a:spLocks noChangeArrowheads="1"/>
              </p:cNvSpPr>
              <p:nvPr/>
            </p:nvSpPr>
            <p:spPr bwMode="auto">
              <a:xfrm>
                <a:off x="3140"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09" name="Rectangle 255">
                <a:extLst>
                  <a:ext uri="{FF2B5EF4-FFF2-40B4-BE49-F238E27FC236}">
                    <a16:creationId xmlns:a16="http://schemas.microsoft.com/office/drawing/2014/main" id="{C5932FC1-A389-42CC-BA15-EA4259B06E28}"/>
                  </a:ext>
                </a:extLst>
              </p:cNvPr>
              <p:cNvSpPr>
                <a:spLocks noChangeArrowheads="1"/>
              </p:cNvSpPr>
              <p:nvPr/>
            </p:nvSpPr>
            <p:spPr bwMode="auto">
              <a:xfrm>
                <a:off x="3176"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0" name="Rectangle 256">
                <a:extLst>
                  <a:ext uri="{FF2B5EF4-FFF2-40B4-BE49-F238E27FC236}">
                    <a16:creationId xmlns:a16="http://schemas.microsoft.com/office/drawing/2014/main" id="{5C2C1A8F-7054-4213-B187-312E6CE29514}"/>
                  </a:ext>
                </a:extLst>
              </p:cNvPr>
              <p:cNvSpPr>
                <a:spLocks noChangeArrowheads="1"/>
              </p:cNvSpPr>
              <p:nvPr/>
            </p:nvSpPr>
            <p:spPr bwMode="auto">
              <a:xfrm>
                <a:off x="3212"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1" name="Rectangle 257">
                <a:extLst>
                  <a:ext uri="{FF2B5EF4-FFF2-40B4-BE49-F238E27FC236}">
                    <a16:creationId xmlns:a16="http://schemas.microsoft.com/office/drawing/2014/main" id="{F5D3F363-C973-4E29-A500-5186DC3EBDA2}"/>
                  </a:ext>
                </a:extLst>
              </p:cNvPr>
              <p:cNvSpPr>
                <a:spLocks noChangeArrowheads="1"/>
              </p:cNvSpPr>
              <p:nvPr/>
            </p:nvSpPr>
            <p:spPr bwMode="auto">
              <a:xfrm>
                <a:off x="3249"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2" name="Rectangle 258">
                <a:extLst>
                  <a:ext uri="{FF2B5EF4-FFF2-40B4-BE49-F238E27FC236}">
                    <a16:creationId xmlns:a16="http://schemas.microsoft.com/office/drawing/2014/main" id="{01D4FCBD-F908-4A6A-9459-3987607A609D}"/>
                  </a:ext>
                </a:extLst>
              </p:cNvPr>
              <p:cNvSpPr>
                <a:spLocks noChangeArrowheads="1"/>
              </p:cNvSpPr>
              <p:nvPr/>
            </p:nvSpPr>
            <p:spPr bwMode="auto">
              <a:xfrm>
                <a:off x="3285"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3" name="Rectangle 259">
                <a:extLst>
                  <a:ext uri="{FF2B5EF4-FFF2-40B4-BE49-F238E27FC236}">
                    <a16:creationId xmlns:a16="http://schemas.microsoft.com/office/drawing/2014/main" id="{5596ADD6-4688-4B3C-933D-E4E121A0B4C9}"/>
                  </a:ext>
                </a:extLst>
              </p:cNvPr>
              <p:cNvSpPr>
                <a:spLocks noChangeArrowheads="1"/>
              </p:cNvSpPr>
              <p:nvPr/>
            </p:nvSpPr>
            <p:spPr bwMode="auto">
              <a:xfrm>
                <a:off x="3321"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4" name="Rectangle 260">
                <a:extLst>
                  <a:ext uri="{FF2B5EF4-FFF2-40B4-BE49-F238E27FC236}">
                    <a16:creationId xmlns:a16="http://schemas.microsoft.com/office/drawing/2014/main" id="{55AAC678-DA66-47F0-8AC4-D4ECCAAC99CE}"/>
                  </a:ext>
                </a:extLst>
              </p:cNvPr>
              <p:cNvSpPr>
                <a:spLocks noChangeArrowheads="1"/>
              </p:cNvSpPr>
              <p:nvPr/>
            </p:nvSpPr>
            <p:spPr bwMode="auto">
              <a:xfrm>
                <a:off x="3358"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5" name="Rectangle 261">
                <a:extLst>
                  <a:ext uri="{FF2B5EF4-FFF2-40B4-BE49-F238E27FC236}">
                    <a16:creationId xmlns:a16="http://schemas.microsoft.com/office/drawing/2014/main" id="{61476D80-0284-49C8-BB17-5FC7C6EC9BAF}"/>
                  </a:ext>
                </a:extLst>
              </p:cNvPr>
              <p:cNvSpPr>
                <a:spLocks noChangeArrowheads="1"/>
              </p:cNvSpPr>
              <p:nvPr/>
            </p:nvSpPr>
            <p:spPr bwMode="auto">
              <a:xfrm>
                <a:off x="3394"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6" name="Rectangle 262">
                <a:extLst>
                  <a:ext uri="{FF2B5EF4-FFF2-40B4-BE49-F238E27FC236}">
                    <a16:creationId xmlns:a16="http://schemas.microsoft.com/office/drawing/2014/main" id="{E4BAC7F4-DBF5-44E1-8BAE-787A00E1C438}"/>
                  </a:ext>
                </a:extLst>
              </p:cNvPr>
              <p:cNvSpPr>
                <a:spLocks noChangeArrowheads="1"/>
              </p:cNvSpPr>
              <p:nvPr/>
            </p:nvSpPr>
            <p:spPr bwMode="auto">
              <a:xfrm>
                <a:off x="3431"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7" name="Rectangle 263">
                <a:extLst>
                  <a:ext uri="{FF2B5EF4-FFF2-40B4-BE49-F238E27FC236}">
                    <a16:creationId xmlns:a16="http://schemas.microsoft.com/office/drawing/2014/main" id="{DAD17F1B-5379-4F63-9F07-6CB84F152082}"/>
                  </a:ext>
                </a:extLst>
              </p:cNvPr>
              <p:cNvSpPr>
                <a:spLocks noChangeArrowheads="1"/>
              </p:cNvSpPr>
              <p:nvPr/>
            </p:nvSpPr>
            <p:spPr bwMode="auto">
              <a:xfrm>
                <a:off x="3467"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8" name="Rectangle 264">
                <a:extLst>
                  <a:ext uri="{FF2B5EF4-FFF2-40B4-BE49-F238E27FC236}">
                    <a16:creationId xmlns:a16="http://schemas.microsoft.com/office/drawing/2014/main" id="{AF424225-9B93-4C96-8ED7-248A9AF3450E}"/>
                  </a:ext>
                </a:extLst>
              </p:cNvPr>
              <p:cNvSpPr>
                <a:spLocks noChangeArrowheads="1"/>
              </p:cNvSpPr>
              <p:nvPr/>
            </p:nvSpPr>
            <p:spPr bwMode="auto">
              <a:xfrm>
                <a:off x="3503"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19" name="Rectangle 265">
                <a:extLst>
                  <a:ext uri="{FF2B5EF4-FFF2-40B4-BE49-F238E27FC236}">
                    <a16:creationId xmlns:a16="http://schemas.microsoft.com/office/drawing/2014/main" id="{C52AF63D-1BE2-410E-83E3-7F86D2BBFD38}"/>
                  </a:ext>
                </a:extLst>
              </p:cNvPr>
              <p:cNvSpPr>
                <a:spLocks noChangeArrowheads="1"/>
              </p:cNvSpPr>
              <p:nvPr/>
            </p:nvSpPr>
            <p:spPr bwMode="auto">
              <a:xfrm>
                <a:off x="3540" y="712"/>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0" name="Rectangle 266">
                <a:extLst>
                  <a:ext uri="{FF2B5EF4-FFF2-40B4-BE49-F238E27FC236}">
                    <a16:creationId xmlns:a16="http://schemas.microsoft.com/office/drawing/2014/main" id="{1B92DD8C-E664-4F83-8AE3-F5C32956009D}"/>
                  </a:ext>
                </a:extLst>
              </p:cNvPr>
              <p:cNvSpPr>
                <a:spLocks noChangeArrowheads="1"/>
              </p:cNvSpPr>
              <p:nvPr/>
            </p:nvSpPr>
            <p:spPr bwMode="auto">
              <a:xfrm>
                <a:off x="3576"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1" name="Rectangle 267">
                <a:extLst>
                  <a:ext uri="{FF2B5EF4-FFF2-40B4-BE49-F238E27FC236}">
                    <a16:creationId xmlns:a16="http://schemas.microsoft.com/office/drawing/2014/main" id="{F98545BA-2A76-436F-90C3-3E83E6DFA454}"/>
                  </a:ext>
                </a:extLst>
              </p:cNvPr>
              <p:cNvSpPr>
                <a:spLocks noChangeArrowheads="1"/>
              </p:cNvSpPr>
              <p:nvPr/>
            </p:nvSpPr>
            <p:spPr bwMode="auto">
              <a:xfrm>
                <a:off x="3613"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2" name="Rectangle 268">
                <a:extLst>
                  <a:ext uri="{FF2B5EF4-FFF2-40B4-BE49-F238E27FC236}">
                    <a16:creationId xmlns:a16="http://schemas.microsoft.com/office/drawing/2014/main" id="{A43B3A76-D03E-4944-A0CA-52AC15A83E08}"/>
                  </a:ext>
                </a:extLst>
              </p:cNvPr>
              <p:cNvSpPr>
                <a:spLocks noChangeArrowheads="1"/>
              </p:cNvSpPr>
              <p:nvPr/>
            </p:nvSpPr>
            <p:spPr bwMode="auto">
              <a:xfrm>
                <a:off x="3648"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3" name="Rectangle 269">
                <a:extLst>
                  <a:ext uri="{FF2B5EF4-FFF2-40B4-BE49-F238E27FC236}">
                    <a16:creationId xmlns:a16="http://schemas.microsoft.com/office/drawing/2014/main" id="{08EF7E09-A6A8-40C4-A6BB-761BCFEF8017}"/>
                  </a:ext>
                </a:extLst>
              </p:cNvPr>
              <p:cNvSpPr>
                <a:spLocks noChangeArrowheads="1"/>
              </p:cNvSpPr>
              <p:nvPr/>
            </p:nvSpPr>
            <p:spPr bwMode="auto">
              <a:xfrm>
                <a:off x="3685"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4" name="Rectangle 270">
                <a:extLst>
                  <a:ext uri="{FF2B5EF4-FFF2-40B4-BE49-F238E27FC236}">
                    <a16:creationId xmlns:a16="http://schemas.microsoft.com/office/drawing/2014/main" id="{02D33B00-3C95-4A3D-9753-CD50EFA2FEC3}"/>
                  </a:ext>
                </a:extLst>
              </p:cNvPr>
              <p:cNvSpPr>
                <a:spLocks noChangeArrowheads="1"/>
              </p:cNvSpPr>
              <p:nvPr/>
            </p:nvSpPr>
            <p:spPr bwMode="auto">
              <a:xfrm>
                <a:off x="3721"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5" name="Rectangle 271">
                <a:extLst>
                  <a:ext uri="{FF2B5EF4-FFF2-40B4-BE49-F238E27FC236}">
                    <a16:creationId xmlns:a16="http://schemas.microsoft.com/office/drawing/2014/main" id="{40147860-5D0D-42AD-B5C1-E22A3EDF6F51}"/>
                  </a:ext>
                </a:extLst>
              </p:cNvPr>
              <p:cNvSpPr>
                <a:spLocks noChangeArrowheads="1"/>
              </p:cNvSpPr>
              <p:nvPr/>
            </p:nvSpPr>
            <p:spPr bwMode="auto">
              <a:xfrm>
                <a:off x="3758"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6" name="Rectangle 272">
                <a:extLst>
                  <a:ext uri="{FF2B5EF4-FFF2-40B4-BE49-F238E27FC236}">
                    <a16:creationId xmlns:a16="http://schemas.microsoft.com/office/drawing/2014/main" id="{223E322F-29CF-4A78-B24C-8017D8EC4DFD}"/>
                  </a:ext>
                </a:extLst>
              </p:cNvPr>
              <p:cNvSpPr>
                <a:spLocks noChangeArrowheads="1"/>
              </p:cNvSpPr>
              <p:nvPr/>
            </p:nvSpPr>
            <p:spPr bwMode="auto">
              <a:xfrm>
                <a:off x="3794"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7" name="Rectangle 273">
                <a:extLst>
                  <a:ext uri="{FF2B5EF4-FFF2-40B4-BE49-F238E27FC236}">
                    <a16:creationId xmlns:a16="http://schemas.microsoft.com/office/drawing/2014/main" id="{FFEC4963-2BA2-4F4E-AEB0-B8D67640C4A2}"/>
                  </a:ext>
                </a:extLst>
              </p:cNvPr>
              <p:cNvSpPr>
                <a:spLocks noChangeArrowheads="1"/>
              </p:cNvSpPr>
              <p:nvPr/>
            </p:nvSpPr>
            <p:spPr bwMode="auto">
              <a:xfrm>
                <a:off x="3830"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8" name="Rectangle 274">
                <a:extLst>
                  <a:ext uri="{FF2B5EF4-FFF2-40B4-BE49-F238E27FC236}">
                    <a16:creationId xmlns:a16="http://schemas.microsoft.com/office/drawing/2014/main" id="{6914D336-0E16-40F7-BF47-BC9BD974D4A8}"/>
                  </a:ext>
                </a:extLst>
              </p:cNvPr>
              <p:cNvSpPr>
                <a:spLocks noChangeArrowheads="1"/>
              </p:cNvSpPr>
              <p:nvPr/>
            </p:nvSpPr>
            <p:spPr bwMode="auto">
              <a:xfrm>
                <a:off x="3867"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29" name="Rectangle 275">
                <a:extLst>
                  <a:ext uri="{FF2B5EF4-FFF2-40B4-BE49-F238E27FC236}">
                    <a16:creationId xmlns:a16="http://schemas.microsoft.com/office/drawing/2014/main" id="{9206F2DB-3C69-4E05-B7A0-4D6CA0C7829E}"/>
                  </a:ext>
                </a:extLst>
              </p:cNvPr>
              <p:cNvSpPr>
                <a:spLocks noChangeArrowheads="1"/>
              </p:cNvSpPr>
              <p:nvPr/>
            </p:nvSpPr>
            <p:spPr bwMode="auto">
              <a:xfrm>
                <a:off x="3903"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0" name="Rectangle 276">
                <a:extLst>
                  <a:ext uri="{FF2B5EF4-FFF2-40B4-BE49-F238E27FC236}">
                    <a16:creationId xmlns:a16="http://schemas.microsoft.com/office/drawing/2014/main" id="{41F58FF1-CB78-4A56-A314-9BE794EA27E2}"/>
                  </a:ext>
                </a:extLst>
              </p:cNvPr>
              <p:cNvSpPr>
                <a:spLocks noChangeArrowheads="1"/>
              </p:cNvSpPr>
              <p:nvPr/>
            </p:nvSpPr>
            <p:spPr bwMode="auto">
              <a:xfrm>
                <a:off x="3940"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1" name="Rectangle 277">
                <a:extLst>
                  <a:ext uri="{FF2B5EF4-FFF2-40B4-BE49-F238E27FC236}">
                    <a16:creationId xmlns:a16="http://schemas.microsoft.com/office/drawing/2014/main" id="{79399D12-5094-44BD-BB07-D086AE592A55}"/>
                  </a:ext>
                </a:extLst>
              </p:cNvPr>
              <p:cNvSpPr>
                <a:spLocks noChangeArrowheads="1"/>
              </p:cNvSpPr>
              <p:nvPr/>
            </p:nvSpPr>
            <p:spPr bwMode="auto">
              <a:xfrm>
                <a:off x="3975"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2" name="Rectangle 278">
                <a:extLst>
                  <a:ext uri="{FF2B5EF4-FFF2-40B4-BE49-F238E27FC236}">
                    <a16:creationId xmlns:a16="http://schemas.microsoft.com/office/drawing/2014/main" id="{E5D3076C-C110-44B3-991E-0C79BB4A0FE2}"/>
                  </a:ext>
                </a:extLst>
              </p:cNvPr>
              <p:cNvSpPr>
                <a:spLocks noChangeArrowheads="1"/>
              </p:cNvSpPr>
              <p:nvPr/>
            </p:nvSpPr>
            <p:spPr bwMode="auto">
              <a:xfrm>
                <a:off x="4012"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3" name="Rectangle 279">
                <a:extLst>
                  <a:ext uri="{FF2B5EF4-FFF2-40B4-BE49-F238E27FC236}">
                    <a16:creationId xmlns:a16="http://schemas.microsoft.com/office/drawing/2014/main" id="{ED645439-6733-4022-9951-96E8882AA7A7}"/>
                  </a:ext>
                </a:extLst>
              </p:cNvPr>
              <p:cNvSpPr>
                <a:spLocks noChangeArrowheads="1"/>
              </p:cNvSpPr>
              <p:nvPr/>
            </p:nvSpPr>
            <p:spPr bwMode="auto">
              <a:xfrm>
                <a:off x="4049" y="712"/>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4" name="Rectangle 280">
                <a:extLst>
                  <a:ext uri="{FF2B5EF4-FFF2-40B4-BE49-F238E27FC236}">
                    <a16:creationId xmlns:a16="http://schemas.microsoft.com/office/drawing/2014/main" id="{B11422A3-87B8-4929-813C-8C118DFDD149}"/>
                  </a:ext>
                </a:extLst>
              </p:cNvPr>
              <p:cNvSpPr>
                <a:spLocks noChangeArrowheads="1"/>
              </p:cNvSpPr>
              <p:nvPr/>
            </p:nvSpPr>
            <p:spPr bwMode="auto">
              <a:xfrm>
                <a:off x="4085"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5" name="Rectangle 281">
                <a:extLst>
                  <a:ext uri="{FF2B5EF4-FFF2-40B4-BE49-F238E27FC236}">
                    <a16:creationId xmlns:a16="http://schemas.microsoft.com/office/drawing/2014/main" id="{E5665E3C-4243-411F-87F9-DEC608034A8D}"/>
                  </a:ext>
                </a:extLst>
              </p:cNvPr>
              <p:cNvSpPr>
                <a:spLocks noChangeArrowheads="1"/>
              </p:cNvSpPr>
              <p:nvPr/>
            </p:nvSpPr>
            <p:spPr bwMode="auto">
              <a:xfrm>
                <a:off x="4121"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6" name="Rectangle 282">
                <a:extLst>
                  <a:ext uri="{FF2B5EF4-FFF2-40B4-BE49-F238E27FC236}">
                    <a16:creationId xmlns:a16="http://schemas.microsoft.com/office/drawing/2014/main" id="{E444DF5E-EC1A-473B-83FC-CBA16B50AF2D}"/>
                  </a:ext>
                </a:extLst>
              </p:cNvPr>
              <p:cNvSpPr>
                <a:spLocks noChangeArrowheads="1"/>
              </p:cNvSpPr>
              <p:nvPr/>
            </p:nvSpPr>
            <p:spPr bwMode="auto">
              <a:xfrm>
                <a:off x="4157"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7" name="Rectangle 283">
                <a:extLst>
                  <a:ext uri="{FF2B5EF4-FFF2-40B4-BE49-F238E27FC236}">
                    <a16:creationId xmlns:a16="http://schemas.microsoft.com/office/drawing/2014/main" id="{A9088734-206F-48EA-8D98-CF916D02BDF6}"/>
                  </a:ext>
                </a:extLst>
              </p:cNvPr>
              <p:cNvSpPr>
                <a:spLocks noChangeArrowheads="1"/>
              </p:cNvSpPr>
              <p:nvPr/>
            </p:nvSpPr>
            <p:spPr bwMode="auto">
              <a:xfrm>
                <a:off x="4194"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8" name="Rectangle 284">
                <a:extLst>
                  <a:ext uri="{FF2B5EF4-FFF2-40B4-BE49-F238E27FC236}">
                    <a16:creationId xmlns:a16="http://schemas.microsoft.com/office/drawing/2014/main" id="{0797B54A-690F-4DD3-84B5-DE28A98F2A22}"/>
                  </a:ext>
                </a:extLst>
              </p:cNvPr>
              <p:cNvSpPr>
                <a:spLocks noChangeArrowheads="1"/>
              </p:cNvSpPr>
              <p:nvPr/>
            </p:nvSpPr>
            <p:spPr bwMode="auto">
              <a:xfrm>
                <a:off x="4231" y="712"/>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39" name="Rectangle 285">
                <a:extLst>
                  <a:ext uri="{FF2B5EF4-FFF2-40B4-BE49-F238E27FC236}">
                    <a16:creationId xmlns:a16="http://schemas.microsoft.com/office/drawing/2014/main" id="{AAAF13CC-0C3E-42DB-8109-16BDDF0C1350}"/>
                  </a:ext>
                </a:extLst>
              </p:cNvPr>
              <p:cNvSpPr>
                <a:spLocks noChangeArrowheads="1"/>
              </p:cNvSpPr>
              <p:nvPr/>
            </p:nvSpPr>
            <p:spPr bwMode="auto">
              <a:xfrm>
                <a:off x="4266" y="712"/>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0" name="Rectangle 286">
                <a:extLst>
                  <a:ext uri="{FF2B5EF4-FFF2-40B4-BE49-F238E27FC236}">
                    <a16:creationId xmlns:a16="http://schemas.microsoft.com/office/drawing/2014/main" id="{3AC8ACA4-DBD6-41E0-B137-C730EF2F9354}"/>
                  </a:ext>
                </a:extLst>
              </p:cNvPr>
              <p:cNvSpPr>
                <a:spLocks noChangeArrowheads="1"/>
              </p:cNvSpPr>
              <p:nvPr/>
            </p:nvSpPr>
            <p:spPr bwMode="auto">
              <a:xfrm>
                <a:off x="4303" y="712"/>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1" name="Rectangle 287">
                <a:extLst>
                  <a:ext uri="{FF2B5EF4-FFF2-40B4-BE49-F238E27FC236}">
                    <a16:creationId xmlns:a16="http://schemas.microsoft.com/office/drawing/2014/main" id="{57F7026A-9932-459A-A324-D3AC4DDF9B01}"/>
                  </a:ext>
                </a:extLst>
              </p:cNvPr>
              <p:cNvSpPr>
                <a:spLocks noChangeArrowheads="1"/>
              </p:cNvSpPr>
              <p:nvPr/>
            </p:nvSpPr>
            <p:spPr bwMode="auto">
              <a:xfrm>
                <a:off x="4327" y="718"/>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2" name="Rectangle 288">
                <a:extLst>
                  <a:ext uri="{FF2B5EF4-FFF2-40B4-BE49-F238E27FC236}">
                    <a16:creationId xmlns:a16="http://schemas.microsoft.com/office/drawing/2014/main" id="{481E2288-7AB4-4632-8002-575A23D85151}"/>
                  </a:ext>
                </a:extLst>
              </p:cNvPr>
              <p:cNvSpPr>
                <a:spLocks noChangeArrowheads="1"/>
              </p:cNvSpPr>
              <p:nvPr/>
            </p:nvSpPr>
            <p:spPr bwMode="auto">
              <a:xfrm>
                <a:off x="4327" y="751"/>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3" name="Rectangle 289">
                <a:extLst>
                  <a:ext uri="{FF2B5EF4-FFF2-40B4-BE49-F238E27FC236}">
                    <a16:creationId xmlns:a16="http://schemas.microsoft.com/office/drawing/2014/main" id="{16AADA2D-5D8E-4096-8257-DEDF874E05F7}"/>
                  </a:ext>
                </a:extLst>
              </p:cNvPr>
              <p:cNvSpPr>
                <a:spLocks noChangeArrowheads="1"/>
              </p:cNvSpPr>
              <p:nvPr/>
            </p:nvSpPr>
            <p:spPr bwMode="auto">
              <a:xfrm>
                <a:off x="4327" y="783"/>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4" name="Rectangle 290">
                <a:extLst>
                  <a:ext uri="{FF2B5EF4-FFF2-40B4-BE49-F238E27FC236}">
                    <a16:creationId xmlns:a16="http://schemas.microsoft.com/office/drawing/2014/main" id="{64CD34DD-5F6A-4370-9BE3-A88610C9FBE8}"/>
                  </a:ext>
                </a:extLst>
              </p:cNvPr>
              <p:cNvSpPr>
                <a:spLocks noChangeArrowheads="1"/>
              </p:cNvSpPr>
              <p:nvPr/>
            </p:nvSpPr>
            <p:spPr bwMode="auto">
              <a:xfrm>
                <a:off x="4327" y="815"/>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5" name="Rectangle 291">
                <a:extLst>
                  <a:ext uri="{FF2B5EF4-FFF2-40B4-BE49-F238E27FC236}">
                    <a16:creationId xmlns:a16="http://schemas.microsoft.com/office/drawing/2014/main" id="{6D0EA9A3-92CA-4F7F-8638-DA99F68E701E}"/>
                  </a:ext>
                </a:extLst>
              </p:cNvPr>
              <p:cNvSpPr>
                <a:spLocks noChangeArrowheads="1"/>
              </p:cNvSpPr>
              <p:nvPr/>
            </p:nvSpPr>
            <p:spPr bwMode="auto">
              <a:xfrm>
                <a:off x="4327" y="848"/>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6" name="Rectangle 292">
                <a:extLst>
                  <a:ext uri="{FF2B5EF4-FFF2-40B4-BE49-F238E27FC236}">
                    <a16:creationId xmlns:a16="http://schemas.microsoft.com/office/drawing/2014/main" id="{AAB5B672-10EC-4CE8-968F-2ACD4488CA6E}"/>
                  </a:ext>
                </a:extLst>
              </p:cNvPr>
              <p:cNvSpPr>
                <a:spLocks noChangeArrowheads="1"/>
              </p:cNvSpPr>
              <p:nvPr/>
            </p:nvSpPr>
            <p:spPr bwMode="auto">
              <a:xfrm>
                <a:off x="4327" y="880"/>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7" name="Rectangle 293">
                <a:extLst>
                  <a:ext uri="{FF2B5EF4-FFF2-40B4-BE49-F238E27FC236}">
                    <a16:creationId xmlns:a16="http://schemas.microsoft.com/office/drawing/2014/main" id="{7FDD12D1-5C43-41CF-995B-A1CF675883BA}"/>
                  </a:ext>
                </a:extLst>
              </p:cNvPr>
              <p:cNvSpPr>
                <a:spLocks noChangeArrowheads="1"/>
              </p:cNvSpPr>
              <p:nvPr/>
            </p:nvSpPr>
            <p:spPr bwMode="auto">
              <a:xfrm>
                <a:off x="4327" y="913"/>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8" name="Rectangle 294">
                <a:extLst>
                  <a:ext uri="{FF2B5EF4-FFF2-40B4-BE49-F238E27FC236}">
                    <a16:creationId xmlns:a16="http://schemas.microsoft.com/office/drawing/2014/main" id="{D1F8566B-6C9E-4250-AB8E-DF3CA4A7FAB6}"/>
                  </a:ext>
                </a:extLst>
              </p:cNvPr>
              <p:cNvSpPr>
                <a:spLocks noChangeArrowheads="1"/>
              </p:cNvSpPr>
              <p:nvPr/>
            </p:nvSpPr>
            <p:spPr bwMode="auto">
              <a:xfrm>
                <a:off x="4327" y="944"/>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49" name="Rectangle 295">
                <a:extLst>
                  <a:ext uri="{FF2B5EF4-FFF2-40B4-BE49-F238E27FC236}">
                    <a16:creationId xmlns:a16="http://schemas.microsoft.com/office/drawing/2014/main" id="{8B63BEB2-2BFF-45F1-9815-66BBC5C84CD4}"/>
                  </a:ext>
                </a:extLst>
              </p:cNvPr>
              <p:cNvSpPr>
                <a:spLocks noChangeArrowheads="1"/>
              </p:cNvSpPr>
              <p:nvPr/>
            </p:nvSpPr>
            <p:spPr bwMode="auto">
              <a:xfrm>
                <a:off x="4327" y="977"/>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0" name="Rectangle 296">
                <a:extLst>
                  <a:ext uri="{FF2B5EF4-FFF2-40B4-BE49-F238E27FC236}">
                    <a16:creationId xmlns:a16="http://schemas.microsoft.com/office/drawing/2014/main" id="{6DB58624-32BE-4C1A-9569-3B6BB7384DE6}"/>
                  </a:ext>
                </a:extLst>
              </p:cNvPr>
              <p:cNvSpPr>
                <a:spLocks noChangeArrowheads="1"/>
              </p:cNvSpPr>
              <p:nvPr/>
            </p:nvSpPr>
            <p:spPr bwMode="auto">
              <a:xfrm>
                <a:off x="4327" y="1009"/>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1" name="Rectangle 297">
                <a:extLst>
                  <a:ext uri="{FF2B5EF4-FFF2-40B4-BE49-F238E27FC236}">
                    <a16:creationId xmlns:a16="http://schemas.microsoft.com/office/drawing/2014/main" id="{06106AB5-003D-4886-816B-01D8C927A934}"/>
                  </a:ext>
                </a:extLst>
              </p:cNvPr>
              <p:cNvSpPr>
                <a:spLocks noChangeArrowheads="1"/>
              </p:cNvSpPr>
              <p:nvPr/>
            </p:nvSpPr>
            <p:spPr bwMode="auto">
              <a:xfrm>
                <a:off x="4327" y="1041"/>
                <a:ext cx="5" cy="12"/>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2" name="Rectangle 298">
                <a:extLst>
                  <a:ext uri="{FF2B5EF4-FFF2-40B4-BE49-F238E27FC236}">
                    <a16:creationId xmlns:a16="http://schemas.microsoft.com/office/drawing/2014/main" id="{72A8FC64-505E-4CAE-831A-4E9388820BB9}"/>
                  </a:ext>
                </a:extLst>
              </p:cNvPr>
              <p:cNvSpPr>
                <a:spLocks noChangeArrowheads="1"/>
              </p:cNvSpPr>
              <p:nvPr/>
            </p:nvSpPr>
            <p:spPr bwMode="auto">
              <a:xfrm>
                <a:off x="4327" y="1074"/>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3" name="Rectangle 299">
                <a:extLst>
                  <a:ext uri="{FF2B5EF4-FFF2-40B4-BE49-F238E27FC236}">
                    <a16:creationId xmlns:a16="http://schemas.microsoft.com/office/drawing/2014/main" id="{49AE12C1-7B03-4810-8C22-DE837D3050C9}"/>
                  </a:ext>
                </a:extLst>
              </p:cNvPr>
              <p:cNvSpPr>
                <a:spLocks noChangeArrowheads="1"/>
              </p:cNvSpPr>
              <p:nvPr/>
            </p:nvSpPr>
            <p:spPr bwMode="auto">
              <a:xfrm>
                <a:off x="4327" y="1106"/>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4" name="Rectangle 300">
                <a:extLst>
                  <a:ext uri="{FF2B5EF4-FFF2-40B4-BE49-F238E27FC236}">
                    <a16:creationId xmlns:a16="http://schemas.microsoft.com/office/drawing/2014/main" id="{1286FF70-21CA-4766-9A6B-B11FF7D8FD31}"/>
                  </a:ext>
                </a:extLst>
              </p:cNvPr>
              <p:cNvSpPr>
                <a:spLocks noChangeArrowheads="1"/>
              </p:cNvSpPr>
              <p:nvPr/>
            </p:nvSpPr>
            <p:spPr bwMode="auto">
              <a:xfrm>
                <a:off x="4327" y="1139"/>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5" name="Rectangle 301">
                <a:extLst>
                  <a:ext uri="{FF2B5EF4-FFF2-40B4-BE49-F238E27FC236}">
                    <a16:creationId xmlns:a16="http://schemas.microsoft.com/office/drawing/2014/main" id="{58CBC300-7411-4B8E-AB19-9E7D9C7EEC9F}"/>
                  </a:ext>
                </a:extLst>
              </p:cNvPr>
              <p:cNvSpPr>
                <a:spLocks noChangeArrowheads="1"/>
              </p:cNvSpPr>
              <p:nvPr/>
            </p:nvSpPr>
            <p:spPr bwMode="auto">
              <a:xfrm>
                <a:off x="4327" y="1171"/>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6" name="Rectangle 302">
                <a:extLst>
                  <a:ext uri="{FF2B5EF4-FFF2-40B4-BE49-F238E27FC236}">
                    <a16:creationId xmlns:a16="http://schemas.microsoft.com/office/drawing/2014/main" id="{61590CBF-1F86-462B-AB9D-F9BC6621B424}"/>
                  </a:ext>
                </a:extLst>
              </p:cNvPr>
              <p:cNvSpPr>
                <a:spLocks noChangeArrowheads="1"/>
              </p:cNvSpPr>
              <p:nvPr/>
            </p:nvSpPr>
            <p:spPr bwMode="auto">
              <a:xfrm>
                <a:off x="4327" y="1203"/>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7" name="Rectangle 303">
                <a:extLst>
                  <a:ext uri="{FF2B5EF4-FFF2-40B4-BE49-F238E27FC236}">
                    <a16:creationId xmlns:a16="http://schemas.microsoft.com/office/drawing/2014/main" id="{F68A0A86-E12D-4038-AEF3-926564E23BAB}"/>
                  </a:ext>
                </a:extLst>
              </p:cNvPr>
              <p:cNvSpPr>
                <a:spLocks noChangeArrowheads="1"/>
              </p:cNvSpPr>
              <p:nvPr/>
            </p:nvSpPr>
            <p:spPr bwMode="auto">
              <a:xfrm>
                <a:off x="4327" y="1236"/>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8" name="Rectangle 304">
                <a:extLst>
                  <a:ext uri="{FF2B5EF4-FFF2-40B4-BE49-F238E27FC236}">
                    <a16:creationId xmlns:a16="http://schemas.microsoft.com/office/drawing/2014/main" id="{E28B21F4-2501-45C1-BB13-D1A9F76A3486}"/>
                  </a:ext>
                </a:extLst>
              </p:cNvPr>
              <p:cNvSpPr>
                <a:spLocks noChangeArrowheads="1"/>
              </p:cNvSpPr>
              <p:nvPr/>
            </p:nvSpPr>
            <p:spPr bwMode="auto">
              <a:xfrm>
                <a:off x="4327" y="1268"/>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59" name="Rectangle 305">
                <a:extLst>
                  <a:ext uri="{FF2B5EF4-FFF2-40B4-BE49-F238E27FC236}">
                    <a16:creationId xmlns:a16="http://schemas.microsoft.com/office/drawing/2014/main" id="{52D42F27-D89E-4043-804D-CC9BCC045066}"/>
                  </a:ext>
                </a:extLst>
              </p:cNvPr>
              <p:cNvSpPr>
                <a:spLocks noChangeArrowheads="1"/>
              </p:cNvSpPr>
              <p:nvPr/>
            </p:nvSpPr>
            <p:spPr bwMode="auto">
              <a:xfrm>
                <a:off x="4327" y="1301"/>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0" name="Rectangle 306">
                <a:extLst>
                  <a:ext uri="{FF2B5EF4-FFF2-40B4-BE49-F238E27FC236}">
                    <a16:creationId xmlns:a16="http://schemas.microsoft.com/office/drawing/2014/main" id="{E56D4A94-EE89-43F3-8754-564E3B03FFCE}"/>
                  </a:ext>
                </a:extLst>
              </p:cNvPr>
              <p:cNvSpPr>
                <a:spLocks noChangeArrowheads="1"/>
              </p:cNvSpPr>
              <p:nvPr/>
            </p:nvSpPr>
            <p:spPr bwMode="auto">
              <a:xfrm>
                <a:off x="4327" y="1333"/>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1" name="Rectangle 307">
                <a:extLst>
                  <a:ext uri="{FF2B5EF4-FFF2-40B4-BE49-F238E27FC236}">
                    <a16:creationId xmlns:a16="http://schemas.microsoft.com/office/drawing/2014/main" id="{5993BDD1-35B5-42A4-AB07-3293BB59AAC2}"/>
                  </a:ext>
                </a:extLst>
              </p:cNvPr>
              <p:cNvSpPr>
                <a:spLocks noChangeArrowheads="1"/>
              </p:cNvSpPr>
              <p:nvPr/>
            </p:nvSpPr>
            <p:spPr bwMode="auto">
              <a:xfrm>
                <a:off x="4327" y="1365"/>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2" name="Rectangle 308">
                <a:extLst>
                  <a:ext uri="{FF2B5EF4-FFF2-40B4-BE49-F238E27FC236}">
                    <a16:creationId xmlns:a16="http://schemas.microsoft.com/office/drawing/2014/main" id="{A1E477B8-6354-48E5-A56C-7F46727F37B5}"/>
                  </a:ext>
                </a:extLst>
              </p:cNvPr>
              <p:cNvSpPr>
                <a:spLocks noChangeArrowheads="1"/>
              </p:cNvSpPr>
              <p:nvPr/>
            </p:nvSpPr>
            <p:spPr bwMode="auto">
              <a:xfrm>
                <a:off x="4327" y="1398"/>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3" name="Rectangle 309">
                <a:extLst>
                  <a:ext uri="{FF2B5EF4-FFF2-40B4-BE49-F238E27FC236}">
                    <a16:creationId xmlns:a16="http://schemas.microsoft.com/office/drawing/2014/main" id="{8513BF1D-6AA9-4FE3-9065-60B9885BB341}"/>
                  </a:ext>
                </a:extLst>
              </p:cNvPr>
              <p:cNvSpPr>
                <a:spLocks noChangeArrowheads="1"/>
              </p:cNvSpPr>
              <p:nvPr/>
            </p:nvSpPr>
            <p:spPr bwMode="auto">
              <a:xfrm>
                <a:off x="4327" y="1430"/>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4" name="Rectangle 310">
                <a:extLst>
                  <a:ext uri="{FF2B5EF4-FFF2-40B4-BE49-F238E27FC236}">
                    <a16:creationId xmlns:a16="http://schemas.microsoft.com/office/drawing/2014/main" id="{4354B763-4F05-4166-8850-73E022E03DB4}"/>
                  </a:ext>
                </a:extLst>
              </p:cNvPr>
              <p:cNvSpPr>
                <a:spLocks noChangeArrowheads="1"/>
              </p:cNvSpPr>
              <p:nvPr/>
            </p:nvSpPr>
            <p:spPr bwMode="auto">
              <a:xfrm>
                <a:off x="4327" y="1463"/>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5" name="Rectangle 311">
                <a:extLst>
                  <a:ext uri="{FF2B5EF4-FFF2-40B4-BE49-F238E27FC236}">
                    <a16:creationId xmlns:a16="http://schemas.microsoft.com/office/drawing/2014/main" id="{977D918F-BCF1-4A67-892E-3254C149134A}"/>
                  </a:ext>
                </a:extLst>
              </p:cNvPr>
              <p:cNvSpPr>
                <a:spLocks noChangeArrowheads="1"/>
              </p:cNvSpPr>
              <p:nvPr/>
            </p:nvSpPr>
            <p:spPr bwMode="auto">
              <a:xfrm>
                <a:off x="4327" y="1494"/>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6" name="Rectangle 312">
                <a:extLst>
                  <a:ext uri="{FF2B5EF4-FFF2-40B4-BE49-F238E27FC236}">
                    <a16:creationId xmlns:a16="http://schemas.microsoft.com/office/drawing/2014/main" id="{977F21EB-6642-435A-AB84-F34C934741D8}"/>
                  </a:ext>
                </a:extLst>
              </p:cNvPr>
              <p:cNvSpPr>
                <a:spLocks noChangeArrowheads="1"/>
              </p:cNvSpPr>
              <p:nvPr/>
            </p:nvSpPr>
            <p:spPr bwMode="auto">
              <a:xfrm>
                <a:off x="4327" y="1527"/>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7" name="Rectangle 313">
                <a:extLst>
                  <a:ext uri="{FF2B5EF4-FFF2-40B4-BE49-F238E27FC236}">
                    <a16:creationId xmlns:a16="http://schemas.microsoft.com/office/drawing/2014/main" id="{6913FD84-BC43-487A-8A9B-9B7F1BA4E7F0}"/>
                  </a:ext>
                </a:extLst>
              </p:cNvPr>
              <p:cNvSpPr>
                <a:spLocks noChangeArrowheads="1"/>
              </p:cNvSpPr>
              <p:nvPr/>
            </p:nvSpPr>
            <p:spPr bwMode="auto">
              <a:xfrm>
                <a:off x="4327" y="1559"/>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8" name="Rectangle 314">
                <a:extLst>
                  <a:ext uri="{FF2B5EF4-FFF2-40B4-BE49-F238E27FC236}">
                    <a16:creationId xmlns:a16="http://schemas.microsoft.com/office/drawing/2014/main" id="{2385EE47-5ED1-46FE-B5F5-CE9AA8E23A5C}"/>
                  </a:ext>
                </a:extLst>
              </p:cNvPr>
              <p:cNvSpPr>
                <a:spLocks noChangeArrowheads="1"/>
              </p:cNvSpPr>
              <p:nvPr/>
            </p:nvSpPr>
            <p:spPr bwMode="auto">
              <a:xfrm>
                <a:off x="4327" y="1591"/>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69" name="Rectangle 315">
                <a:extLst>
                  <a:ext uri="{FF2B5EF4-FFF2-40B4-BE49-F238E27FC236}">
                    <a16:creationId xmlns:a16="http://schemas.microsoft.com/office/drawing/2014/main" id="{4160DC6D-D8E9-4364-89D4-A166A6C47968}"/>
                  </a:ext>
                </a:extLst>
              </p:cNvPr>
              <p:cNvSpPr>
                <a:spLocks noChangeArrowheads="1"/>
              </p:cNvSpPr>
              <p:nvPr/>
            </p:nvSpPr>
            <p:spPr bwMode="auto">
              <a:xfrm>
                <a:off x="4327" y="1624"/>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0" name="Rectangle 316">
                <a:extLst>
                  <a:ext uri="{FF2B5EF4-FFF2-40B4-BE49-F238E27FC236}">
                    <a16:creationId xmlns:a16="http://schemas.microsoft.com/office/drawing/2014/main" id="{FB6E8F8B-0A2E-476D-BA6F-64605070CAFF}"/>
                  </a:ext>
                </a:extLst>
              </p:cNvPr>
              <p:cNvSpPr>
                <a:spLocks noChangeArrowheads="1"/>
              </p:cNvSpPr>
              <p:nvPr/>
            </p:nvSpPr>
            <p:spPr bwMode="auto">
              <a:xfrm>
                <a:off x="4327" y="1656"/>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1" name="Rectangle 317">
                <a:extLst>
                  <a:ext uri="{FF2B5EF4-FFF2-40B4-BE49-F238E27FC236}">
                    <a16:creationId xmlns:a16="http://schemas.microsoft.com/office/drawing/2014/main" id="{5E4FCD91-5FFD-4FA7-A89A-440F5DC45182}"/>
                  </a:ext>
                </a:extLst>
              </p:cNvPr>
              <p:cNvSpPr>
                <a:spLocks noChangeArrowheads="1"/>
              </p:cNvSpPr>
              <p:nvPr/>
            </p:nvSpPr>
            <p:spPr bwMode="auto">
              <a:xfrm>
                <a:off x="4327" y="1689"/>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2" name="Rectangle 318">
                <a:extLst>
                  <a:ext uri="{FF2B5EF4-FFF2-40B4-BE49-F238E27FC236}">
                    <a16:creationId xmlns:a16="http://schemas.microsoft.com/office/drawing/2014/main" id="{30FA7F78-1B49-488D-8BB8-F58095D07D6A}"/>
                  </a:ext>
                </a:extLst>
              </p:cNvPr>
              <p:cNvSpPr>
                <a:spLocks noChangeArrowheads="1"/>
              </p:cNvSpPr>
              <p:nvPr/>
            </p:nvSpPr>
            <p:spPr bwMode="auto">
              <a:xfrm>
                <a:off x="4327" y="1721"/>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3" name="Rectangle 319">
                <a:extLst>
                  <a:ext uri="{FF2B5EF4-FFF2-40B4-BE49-F238E27FC236}">
                    <a16:creationId xmlns:a16="http://schemas.microsoft.com/office/drawing/2014/main" id="{778419AD-2496-462B-88D5-276169827E9D}"/>
                  </a:ext>
                </a:extLst>
              </p:cNvPr>
              <p:cNvSpPr>
                <a:spLocks noChangeArrowheads="1"/>
              </p:cNvSpPr>
              <p:nvPr/>
            </p:nvSpPr>
            <p:spPr bwMode="auto">
              <a:xfrm>
                <a:off x="4327" y="1753"/>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4" name="Rectangle 320">
                <a:extLst>
                  <a:ext uri="{FF2B5EF4-FFF2-40B4-BE49-F238E27FC236}">
                    <a16:creationId xmlns:a16="http://schemas.microsoft.com/office/drawing/2014/main" id="{E32BD230-6A3D-4A36-911A-B5913F1D3029}"/>
                  </a:ext>
                </a:extLst>
              </p:cNvPr>
              <p:cNvSpPr>
                <a:spLocks noChangeArrowheads="1"/>
              </p:cNvSpPr>
              <p:nvPr/>
            </p:nvSpPr>
            <p:spPr bwMode="auto">
              <a:xfrm>
                <a:off x="4327" y="1786"/>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5" name="Rectangle 321">
                <a:extLst>
                  <a:ext uri="{FF2B5EF4-FFF2-40B4-BE49-F238E27FC236}">
                    <a16:creationId xmlns:a16="http://schemas.microsoft.com/office/drawing/2014/main" id="{D000DA04-3892-4CDB-B114-D8D26F6247E2}"/>
                  </a:ext>
                </a:extLst>
              </p:cNvPr>
              <p:cNvSpPr>
                <a:spLocks noChangeArrowheads="1"/>
              </p:cNvSpPr>
              <p:nvPr/>
            </p:nvSpPr>
            <p:spPr bwMode="auto">
              <a:xfrm>
                <a:off x="4327" y="1818"/>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6" name="Rectangle 322">
                <a:extLst>
                  <a:ext uri="{FF2B5EF4-FFF2-40B4-BE49-F238E27FC236}">
                    <a16:creationId xmlns:a16="http://schemas.microsoft.com/office/drawing/2014/main" id="{0432EC56-DF89-4846-9701-C13DBEEFF9C8}"/>
                  </a:ext>
                </a:extLst>
              </p:cNvPr>
              <p:cNvSpPr>
                <a:spLocks noChangeArrowheads="1"/>
              </p:cNvSpPr>
              <p:nvPr/>
            </p:nvSpPr>
            <p:spPr bwMode="auto">
              <a:xfrm>
                <a:off x="4327" y="1850"/>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7" name="Rectangle 323">
                <a:extLst>
                  <a:ext uri="{FF2B5EF4-FFF2-40B4-BE49-F238E27FC236}">
                    <a16:creationId xmlns:a16="http://schemas.microsoft.com/office/drawing/2014/main" id="{35A498E3-023C-4B16-BCE7-5C36636877EC}"/>
                  </a:ext>
                </a:extLst>
              </p:cNvPr>
              <p:cNvSpPr>
                <a:spLocks noChangeArrowheads="1"/>
              </p:cNvSpPr>
              <p:nvPr/>
            </p:nvSpPr>
            <p:spPr bwMode="auto">
              <a:xfrm>
                <a:off x="4327" y="1883"/>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8" name="Rectangle 324">
                <a:extLst>
                  <a:ext uri="{FF2B5EF4-FFF2-40B4-BE49-F238E27FC236}">
                    <a16:creationId xmlns:a16="http://schemas.microsoft.com/office/drawing/2014/main" id="{BA175EF8-F9FE-46E6-B3DB-527200FA0DD8}"/>
                  </a:ext>
                </a:extLst>
              </p:cNvPr>
              <p:cNvSpPr>
                <a:spLocks noChangeArrowheads="1"/>
              </p:cNvSpPr>
              <p:nvPr/>
            </p:nvSpPr>
            <p:spPr bwMode="auto">
              <a:xfrm>
                <a:off x="4327" y="1915"/>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79" name="Rectangle 325">
                <a:extLst>
                  <a:ext uri="{FF2B5EF4-FFF2-40B4-BE49-F238E27FC236}">
                    <a16:creationId xmlns:a16="http://schemas.microsoft.com/office/drawing/2014/main" id="{CBC6FA86-C823-430D-9890-2D1EB4B9897B}"/>
                  </a:ext>
                </a:extLst>
              </p:cNvPr>
              <p:cNvSpPr>
                <a:spLocks noChangeArrowheads="1"/>
              </p:cNvSpPr>
              <p:nvPr/>
            </p:nvSpPr>
            <p:spPr bwMode="auto">
              <a:xfrm>
                <a:off x="4327" y="1948"/>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0" name="Rectangle 326">
                <a:extLst>
                  <a:ext uri="{FF2B5EF4-FFF2-40B4-BE49-F238E27FC236}">
                    <a16:creationId xmlns:a16="http://schemas.microsoft.com/office/drawing/2014/main" id="{C82C84EE-5189-4501-B77E-FA688F0EBA1D}"/>
                  </a:ext>
                </a:extLst>
              </p:cNvPr>
              <p:cNvSpPr>
                <a:spLocks noChangeArrowheads="1"/>
              </p:cNvSpPr>
              <p:nvPr/>
            </p:nvSpPr>
            <p:spPr bwMode="auto">
              <a:xfrm>
                <a:off x="4327" y="1980"/>
                <a:ext cx="5" cy="1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1" name="Rectangle 327">
                <a:extLst>
                  <a:ext uri="{FF2B5EF4-FFF2-40B4-BE49-F238E27FC236}">
                    <a16:creationId xmlns:a16="http://schemas.microsoft.com/office/drawing/2014/main" id="{84410A95-B986-4285-9E0C-D3B5C207C75F}"/>
                  </a:ext>
                </a:extLst>
              </p:cNvPr>
              <p:cNvSpPr>
                <a:spLocks noChangeArrowheads="1"/>
              </p:cNvSpPr>
              <p:nvPr/>
            </p:nvSpPr>
            <p:spPr bwMode="auto">
              <a:xfrm>
                <a:off x="4327" y="2012"/>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2" name="Rectangle 328">
                <a:extLst>
                  <a:ext uri="{FF2B5EF4-FFF2-40B4-BE49-F238E27FC236}">
                    <a16:creationId xmlns:a16="http://schemas.microsoft.com/office/drawing/2014/main" id="{8A75EE45-0E1C-4A30-95EA-A462BB4D0B90}"/>
                  </a:ext>
                </a:extLst>
              </p:cNvPr>
              <p:cNvSpPr>
                <a:spLocks noChangeArrowheads="1"/>
              </p:cNvSpPr>
              <p:nvPr/>
            </p:nvSpPr>
            <p:spPr bwMode="auto">
              <a:xfrm>
                <a:off x="4327" y="2044"/>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3" name="Rectangle 329">
                <a:extLst>
                  <a:ext uri="{FF2B5EF4-FFF2-40B4-BE49-F238E27FC236}">
                    <a16:creationId xmlns:a16="http://schemas.microsoft.com/office/drawing/2014/main" id="{61F24B7E-133E-4DFF-8098-D89511AF0C9A}"/>
                  </a:ext>
                </a:extLst>
              </p:cNvPr>
              <p:cNvSpPr>
                <a:spLocks noChangeArrowheads="1"/>
              </p:cNvSpPr>
              <p:nvPr/>
            </p:nvSpPr>
            <p:spPr bwMode="auto">
              <a:xfrm>
                <a:off x="4327" y="2076"/>
                <a:ext cx="5" cy="12"/>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4" name="Rectangle 330">
                <a:extLst>
                  <a:ext uri="{FF2B5EF4-FFF2-40B4-BE49-F238E27FC236}">
                    <a16:creationId xmlns:a16="http://schemas.microsoft.com/office/drawing/2014/main" id="{E97BB983-765E-4CE9-8ABE-561398D3ECD3}"/>
                  </a:ext>
                </a:extLst>
              </p:cNvPr>
              <p:cNvSpPr>
                <a:spLocks noChangeArrowheads="1"/>
              </p:cNvSpPr>
              <p:nvPr/>
            </p:nvSpPr>
            <p:spPr bwMode="auto">
              <a:xfrm>
                <a:off x="4327" y="2109"/>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5" name="Rectangle 331">
                <a:extLst>
                  <a:ext uri="{FF2B5EF4-FFF2-40B4-BE49-F238E27FC236}">
                    <a16:creationId xmlns:a16="http://schemas.microsoft.com/office/drawing/2014/main" id="{BD7ABCF2-E825-4064-803D-81FEACDAFFFC}"/>
                  </a:ext>
                </a:extLst>
              </p:cNvPr>
              <p:cNvSpPr>
                <a:spLocks noChangeArrowheads="1"/>
              </p:cNvSpPr>
              <p:nvPr/>
            </p:nvSpPr>
            <p:spPr bwMode="auto">
              <a:xfrm>
                <a:off x="4327" y="2141"/>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6" name="Rectangle 332">
                <a:extLst>
                  <a:ext uri="{FF2B5EF4-FFF2-40B4-BE49-F238E27FC236}">
                    <a16:creationId xmlns:a16="http://schemas.microsoft.com/office/drawing/2014/main" id="{EF1A45A5-9212-4E8A-983E-ADAF776CA26E}"/>
                  </a:ext>
                </a:extLst>
              </p:cNvPr>
              <p:cNvSpPr>
                <a:spLocks noChangeArrowheads="1"/>
              </p:cNvSpPr>
              <p:nvPr/>
            </p:nvSpPr>
            <p:spPr bwMode="auto">
              <a:xfrm>
                <a:off x="4327" y="2174"/>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7" name="Rectangle 333">
                <a:extLst>
                  <a:ext uri="{FF2B5EF4-FFF2-40B4-BE49-F238E27FC236}">
                    <a16:creationId xmlns:a16="http://schemas.microsoft.com/office/drawing/2014/main" id="{52B4421B-C621-4B29-8F82-0D9B99481DB8}"/>
                  </a:ext>
                </a:extLst>
              </p:cNvPr>
              <p:cNvSpPr>
                <a:spLocks noChangeArrowheads="1"/>
              </p:cNvSpPr>
              <p:nvPr/>
            </p:nvSpPr>
            <p:spPr bwMode="auto">
              <a:xfrm>
                <a:off x="4327" y="2206"/>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8" name="Rectangle 334">
                <a:extLst>
                  <a:ext uri="{FF2B5EF4-FFF2-40B4-BE49-F238E27FC236}">
                    <a16:creationId xmlns:a16="http://schemas.microsoft.com/office/drawing/2014/main" id="{F32C9A81-0418-4666-BE09-73F22B635DC4}"/>
                  </a:ext>
                </a:extLst>
              </p:cNvPr>
              <p:cNvSpPr>
                <a:spLocks noChangeArrowheads="1"/>
              </p:cNvSpPr>
              <p:nvPr/>
            </p:nvSpPr>
            <p:spPr bwMode="auto">
              <a:xfrm>
                <a:off x="4327" y="2238"/>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89" name="Rectangle 335">
                <a:extLst>
                  <a:ext uri="{FF2B5EF4-FFF2-40B4-BE49-F238E27FC236}">
                    <a16:creationId xmlns:a16="http://schemas.microsoft.com/office/drawing/2014/main" id="{2CD41C1C-83C2-43AE-A9C0-2AEBA2F6CB77}"/>
                  </a:ext>
                </a:extLst>
              </p:cNvPr>
              <p:cNvSpPr>
                <a:spLocks noChangeArrowheads="1"/>
              </p:cNvSpPr>
              <p:nvPr/>
            </p:nvSpPr>
            <p:spPr bwMode="auto">
              <a:xfrm>
                <a:off x="4327" y="2271"/>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0" name="Rectangle 336">
                <a:extLst>
                  <a:ext uri="{FF2B5EF4-FFF2-40B4-BE49-F238E27FC236}">
                    <a16:creationId xmlns:a16="http://schemas.microsoft.com/office/drawing/2014/main" id="{9479572B-1143-47AF-B918-5ED8AAFA72DF}"/>
                  </a:ext>
                </a:extLst>
              </p:cNvPr>
              <p:cNvSpPr>
                <a:spLocks noChangeArrowheads="1"/>
              </p:cNvSpPr>
              <p:nvPr/>
            </p:nvSpPr>
            <p:spPr bwMode="auto">
              <a:xfrm>
                <a:off x="4327" y="2303"/>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1" name="Rectangle 337">
                <a:extLst>
                  <a:ext uri="{FF2B5EF4-FFF2-40B4-BE49-F238E27FC236}">
                    <a16:creationId xmlns:a16="http://schemas.microsoft.com/office/drawing/2014/main" id="{258BC60C-E6C8-4748-B54B-A34E952E3491}"/>
                  </a:ext>
                </a:extLst>
              </p:cNvPr>
              <p:cNvSpPr>
                <a:spLocks noChangeArrowheads="1"/>
              </p:cNvSpPr>
              <p:nvPr/>
            </p:nvSpPr>
            <p:spPr bwMode="auto">
              <a:xfrm>
                <a:off x="4327" y="2336"/>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2" name="Rectangle 338">
                <a:extLst>
                  <a:ext uri="{FF2B5EF4-FFF2-40B4-BE49-F238E27FC236}">
                    <a16:creationId xmlns:a16="http://schemas.microsoft.com/office/drawing/2014/main" id="{57C370DB-DFF6-498E-941D-8581191326BF}"/>
                  </a:ext>
                </a:extLst>
              </p:cNvPr>
              <p:cNvSpPr>
                <a:spLocks noChangeArrowheads="1"/>
              </p:cNvSpPr>
              <p:nvPr/>
            </p:nvSpPr>
            <p:spPr bwMode="auto">
              <a:xfrm>
                <a:off x="4327" y="2368"/>
                <a:ext cx="5" cy="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3" name="Rectangle 339">
                <a:extLst>
                  <a:ext uri="{FF2B5EF4-FFF2-40B4-BE49-F238E27FC236}">
                    <a16:creationId xmlns:a16="http://schemas.microsoft.com/office/drawing/2014/main" id="{AE3A2ABA-3B5B-4367-9117-75CFB946D3BA}"/>
                  </a:ext>
                </a:extLst>
              </p:cNvPr>
              <p:cNvSpPr>
                <a:spLocks noChangeArrowheads="1"/>
              </p:cNvSpPr>
              <p:nvPr/>
            </p:nvSpPr>
            <p:spPr bwMode="auto">
              <a:xfrm>
                <a:off x="4301"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4" name="Rectangle 340">
                <a:extLst>
                  <a:ext uri="{FF2B5EF4-FFF2-40B4-BE49-F238E27FC236}">
                    <a16:creationId xmlns:a16="http://schemas.microsoft.com/office/drawing/2014/main" id="{4AFD0EA5-3142-4DE6-A228-474CEC71C20B}"/>
                  </a:ext>
                </a:extLst>
              </p:cNvPr>
              <p:cNvSpPr>
                <a:spLocks noChangeArrowheads="1"/>
              </p:cNvSpPr>
              <p:nvPr/>
            </p:nvSpPr>
            <p:spPr bwMode="auto">
              <a:xfrm>
                <a:off x="4264"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5" name="Rectangle 341">
                <a:extLst>
                  <a:ext uri="{FF2B5EF4-FFF2-40B4-BE49-F238E27FC236}">
                    <a16:creationId xmlns:a16="http://schemas.microsoft.com/office/drawing/2014/main" id="{950D586E-FEDD-4821-9401-3750EA846E99}"/>
                  </a:ext>
                </a:extLst>
              </p:cNvPr>
              <p:cNvSpPr>
                <a:spLocks noChangeArrowheads="1"/>
              </p:cNvSpPr>
              <p:nvPr/>
            </p:nvSpPr>
            <p:spPr bwMode="auto">
              <a:xfrm>
                <a:off x="4228"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6" name="Rectangle 342">
                <a:extLst>
                  <a:ext uri="{FF2B5EF4-FFF2-40B4-BE49-F238E27FC236}">
                    <a16:creationId xmlns:a16="http://schemas.microsoft.com/office/drawing/2014/main" id="{D19922CC-2D24-4968-B92D-9A734DBDD433}"/>
                  </a:ext>
                </a:extLst>
              </p:cNvPr>
              <p:cNvSpPr>
                <a:spLocks noChangeArrowheads="1"/>
              </p:cNvSpPr>
              <p:nvPr/>
            </p:nvSpPr>
            <p:spPr bwMode="auto">
              <a:xfrm>
                <a:off x="4191"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7" name="Rectangle 343">
                <a:extLst>
                  <a:ext uri="{FF2B5EF4-FFF2-40B4-BE49-F238E27FC236}">
                    <a16:creationId xmlns:a16="http://schemas.microsoft.com/office/drawing/2014/main" id="{CC37CBBA-0F07-4659-BE16-3DCA88D9DCB4}"/>
                  </a:ext>
                </a:extLst>
              </p:cNvPr>
              <p:cNvSpPr>
                <a:spLocks noChangeArrowheads="1"/>
              </p:cNvSpPr>
              <p:nvPr/>
            </p:nvSpPr>
            <p:spPr bwMode="auto">
              <a:xfrm>
                <a:off x="4155"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8" name="Rectangle 344">
                <a:extLst>
                  <a:ext uri="{FF2B5EF4-FFF2-40B4-BE49-F238E27FC236}">
                    <a16:creationId xmlns:a16="http://schemas.microsoft.com/office/drawing/2014/main" id="{2BCB36B9-7679-4246-9C54-4330F58F9956}"/>
                  </a:ext>
                </a:extLst>
              </p:cNvPr>
              <p:cNvSpPr>
                <a:spLocks noChangeArrowheads="1"/>
              </p:cNvSpPr>
              <p:nvPr/>
            </p:nvSpPr>
            <p:spPr bwMode="auto">
              <a:xfrm>
                <a:off x="4119"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499" name="Rectangle 345">
                <a:extLst>
                  <a:ext uri="{FF2B5EF4-FFF2-40B4-BE49-F238E27FC236}">
                    <a16:creationId xmlns:a16="http://schemas.microsoft.com/office/drawing/2014/main" id="{99E4AE63-0766-4D5C-9F12-BA884D02DEF7}"/>
                  </a:ext>
                </a:extLst>
              </p:cNvPr>
              <p:cNvSpPr>
                <a:spLocks noChangeArrowheads="1"/>
              </p:cNvSpPr>
              <p:nvPr/>
            </p:nvSpPr>
            <p:spPr bwMode="auto">
              <a:xfrm>
                <a:off x="4083" y="2377"/>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0" name="Rectangle 346">
                <a:extLst>
                  <a:ext uri="{FF2B5EF4-FFF2-40B4-BE49-F238E27FC236}">
                    <a16:creationId xmlns:a16="http://schemas.microsoft.com/office/drawing/2014/main" id="{AE38A534-34D1-4222-933E-7ADF1B5D11F8}"/>
                  </a:ext>
                </a:extLst>
              </p:cNvPr>
              <p:cNvSpPr>
                <a:spLocks noChangeArrowheads="1"/>
              </p:cNvSpPr>
              <p:nvPr/>
            </p:nvSpPr>
            <p:spPr bwMode="auto">
              <a:xfrm>
                <a:off x="4046"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1" name="Rectangle 347">
                <a:extLst>
                  <a:ext uri="{FF2B5EF4-FFF2-40B4-BE49-F238E27FC236}">
                    <a16:creationId xmlns:a16="http://schemas.microsoft.com/office/drawing/2014/main" id="{BE6C1A92-4576-4433-B7E4-4CE48026CAC5}"/>
                  </a:ext>
                </a:extLst>
              </p:cNvPr>
              <p:cNvSpPr>
                <a:spLocks noChangeArrowheads="1"/>
              </p:cNvSpPr>
              <p:nvPr/>
            </p:nvSpPr>
            <p:spPr bwMode="auto">
              <a:xfrm>
                <a:off x="4009"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2" name="Rectangle 348">
                <a:extLst>
                  <a:ext uri="{FF2B5EF4-FFF2-40B4-BE49-F238E27FC236}">
                    <a16:creationId xmlns:a16="http://schemas.microsoft.com/office/drawing/2014/main" id="{58150E80-72C3-4340-A2FD-B7671F1F6A29}"/>
                  </a:ext>
                </a:extLst>
              </p:cNvPr>
              <p:cNvSpPr>
                <a:spLocks noChangeArrowheads="1"/>
              </p:cNvSpPr>
              <p:nvPr/>
            </p:nvSpPr>
            <p:spPr bwMode="auto">
              <a:xfrm>
                <a:off x="3974"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3" name="Rectangle 349">
                <a:extLst>
                  <a:ext uri="{FF2B5EF4-FFF2-40B4-BE49-F238E27FC236}">
                    <a16:creationId xmlns:a16="http://schemas.microsoft.com/office/drawing/2014/main" id="{63C39596-B395-459A-ABFC-CA08DD4E05A5}"/>
                  </a:ext>
                </a:extLst>
              </p:cNvPr>
              <p:cNvSpPr>
                <a:spLocks noChangeArrowheads="1"/>
              </p:cNvSpPr>
              <p:nvPr/>
            </p:nvSpPr>
            <p:spPr bwMode="auto">
              <a:xfrm>
                <a:off x="3937"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4" name="Rectangle 350">
                <a:extLst>
                  <a:ext uri="{FF2B5EF4-FFF2-40B4-BE49-F238E27FC236}">
                    <a16:creationId xmlns:a16="http://schemas.microsoft.com/office/drawing/2014/main" id="{0A0F230D-C0C3-4852-948E-072D16B831E3}"/>
                  </a:ext>
                </a:extLst>
              </p:cNvPr>
              <p:cNvSpPr>
                <a:spLocks noChangeArrowheads="1"/>
              </p:cNvSpPr>
              <p:nvPr/>
            </p:nvSpPr>
            <p:spPr bwMode="auto">
              <a:xfrm>
                <a:off x="3901"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5" name="Rectangle 351">
                <a:extLst>
                  <a:ext uri="{FF2B5EF4-FFF2-40B4-BE49-F238E27FC236}">
                    <a16:creationId xmlns:a16="http://schemas.microsoft.com/office/drawing/2014/main" id="{90FE04A2-E7D8-47CD-8602-A408A5143289}"/>
                  </a:ext>
                </a:extLst>
              </p:cNvPr>
              <p:cNvSpPr>
                <a:spLocks noChangeArrowheads="1"/>
              </p:cNvSpPr>
              <p:nvPr/>
            </p:nvSpPr>
            <p:spPr bwMode="auto">
              <a:xfrm>
                <a:off x="3864"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6" name="Rectangle 352">
                <a:extLst>
                  <a:ext uri="{FF2B5EF4-FFF2-40B4-BE49-F238E27FC236}">
                    <a16:creationId xmlns:a16="http://schemas.microsoft.com/office/drawing/2014/main" id="{7367EE20-6488-4383-8A4A-B35B55D415D5}"/>
                  </a:ext>
                </a:extLst>
              </p:cNvPr>
              <p:cNvSpPr>
                <a:spLocks noChangeArrowheads="1"/>
              </p:cNvSpPr>
              <p:nvPr/>
            </p:nvSpPr>
            <p:spPr bwMode="auto">
              <a:xfrm>
                <a:off x="3828"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7" name="Rectangle 353">
                <a:extLst>
                  <a:ext uri="{FF2B5EF4-FFF2-40B4-BE49-F238E27FC236}">
                    <a16:creationId xmlns:a16="http://schemas.microsoft.com/office/drawing/2014/main" id="{CC3AF011-2A39-45AE-844A-DD81AEFFE34E}"/>
                  </a:ext>
                </a:extLst>
              </p:cNvPr>
              <p:cNvSpPr>
                <a:spLocks noChangeArrowheads="1"/>
              </p:cNvSpPr>
              <p:nvPr/>
            </p:nvSpPr>
            <p:spPr bwMode="auto">
              <a:xfrm>
                <a:off x="3792"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8" name="Rectangle 354">
                <a:extLst>
                  <a:ext uri="{FF2B5EF4-FFF2-40B4-BE49-F238E27FC236}">
                    <a16:creationId xmlns:a16="http://schemas.microsoft.com/office/drawing/2014/main" id="{5D08382D-B3E7-4BA5-8A06-529EDBD9C65F}"/>
                  </a:ext>
                </a:extLst>
              </p:cNvPr>
              <p:cNvSpPr>
                <a:spLocks noChangeArrowheads="1"/>
              </p:cNvSpPr>
              <p:nvPr/>
            </p:nvSpPr>
            <p:spPr bwMode="auto">
              <a:xfrm>
                <a:off x="3755"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09" name="Rectangle 355">
                <a:extLst>
                  <a:ext uri="{FF2B5EF4-FFF2-40B4-BE49-F238E27FC236}">
                    <a16:creationId xmlns:a16="http://schemas.microsoft.com/office/drawing/2014/main" id="{28B7248C-CCC9-41BA-9626-3C749158A142}"/>
                  </a:ext>
                </a:extLst>
              </p:cNvPr>
              <p:cNvSpPr>
                <a:spLocks noChangeArrowheads="1"/>
              </p:cNvSpPr>
              <p:nvPr/>
            </p:nvSpPr>
            <p:spPr bwMode="auto">
              <a:xfrm>
                <a:off x="3719"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0" name="Rectangle 356">
                <a:extLst>
                  <a:ext uri="{FF2B5EF4-FFF2-40B4-BE49-F238E27FC236}">
                    <a16:creationId xmlns:a16="http://schemas.microsoft.com/office/drawing/2014/main" id="{BEF924AF-1CC9-4CFD-B341-EE6E52D6E579}"/>
                  </a:ext>
                </a:extLst>
              </p:cNvPr>
              <p:cNvSpPr>
                <a:spLocks noChangeArrowheads="1"/>
              </p:cNvSpPr>
              <p:nvPr/>
            </p:nvSpPr>
            <p:spPr bwMode="auto">
              <a:xfrm>
                <a:off x="3683"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1" name="Rectangle 357">
                <a:extLst>
                  <a:ext uri="{FF2B5EF4-FFF2-40B4-BE49-F238E27FC236}">
                    <a16:creationId xmlns:a16="http://schemas.microsoft.com/office/drawing/2014/main" id="{D799AC51-1580-4609-9F24-EEF11B7B7DEF}"/>
                  </a:ext>
                </a:extLst>
              </p:cNvPr>
              <p:cNvSpPr>
                <a:spLocks noChangeArrowheads="1"/>
              </p:cNvSpPr>
              <p:nvPr/>
            </p:nvSpPr>
            <p:spPr bwMode="auto">
              <a:xfrm>
                <a:off x="3647"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2" name="Rectangle 358">
                <a:extLst>
                  <a:ext uri="{FF2B5EF4-FFF2-40B4-BE49-F238E27FC236}">
                    <a16:creationId xmlns:a16="http://schemas.microsoft.com/office/drawing/2014/main" id="{270F9396-BABC-46E4-89EC-961A659542C1}"/>
                  </a:ext>
                </a:extLst>
              </p:cNvPr>
              <p:cNvSpPr>
                <a:spLocks noChangeArrowheads="1"/>
              </p:cNvSpPr>
              <p:nvPr/>
            </p:nvSpPr>
            <p:spPr bwMode="auto">
              <a:xfrm>
                <a:off x="3610"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3" name="Rectangle 359">
                <a:extLst>
                  <a:ext uri="{FF2B5EF4-FFF2-40B4-BE49-F238E27FC236}">
                    <a16:creationId xmlns:a16="http://schemas.microsoft.com/office/drawing/2014/main" id="{04F82F72-F8DA-4A08-9D03-0F6309A0D48B}"/>
                  </a:ext>
                </a:extLst>
              </p:cNvPr>
              <p:cNvSpPr>
                <a:spLocks noChangeArrowheads="1"/>
              </p:cNvSpPr>
              <p:nvPr/>
            </p:nvSpPr>
            <p:spPr bwMode="auto">
              <a:xfrm>
                <a:off x="3574" y="2377"/>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4" name="Rectangle 360">
                <a:extLst>
                  <a:ext uri="{FF2B5EF4-FFF2-40B4-BE49-F238E27FC236}">
                    <a16:creationId xmlns:a16="http://schemas.microsoft.com/office/drawing/2014/main" id="{B4DA96C9-6595-47D3-8533-2FF4919AB6B2}"/>
                  </a:ext>
                </a:extLst>
              </p:cNvPr>
              <p:cNvSpPr>
                <a:spLocks noChangeArrowheads="1"/>
              </p:cNvSpPr>
              <p:nvPr/>
            </p:nvSpPr>
            <p:spPr bwMode="auto">
              <a:xfrm>
                <a:off x="3537"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5" name="Rectangle 361">
                <a:extLst>
                  <a:ext uri="{FF2B5EF4-FFF2-40B4-BE49-F238E27FC236}">
                    <a16:creationId xmlns:a16="http://schemas.microsoft.com/office/drawing/2014/main" id="{66041B43-5CBE-40BA-877B-D7F74E74DFE3}"/>
                  </a:ext>
                </a:extLst>
              </p:cNvPr>
              <p:cNvSpPr>
                <a:spLocks noChangeArrowheads="1"/>
              </p:cNvSpPr>
              <p:nvPr/>
            </p:nvSpPr>
            <p:spPr bwMode="auto">
              <a:xfrm>
                <a:off x="3501"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6" name="Rectangle 362">
                <a:extLst>
                  <a:ext uri="{FF2B5EF4-FFF2-40B4-BE49-F238E27FC236}">
                    <a16:creationId xmlns:a16="http://schemas.microsoft.com/office/drawing/2014/main" id="{D15FA55C-C776-4024-8AF3-9BDF2376BC9A}"/>
                  </a:ext>
                </a:extLst>
              </p:cNvPr>
              <p:cNvSpPr>
                <a:spLocks noChangeArrowheads="1"/>
              </p:cNvSpPr>
              <p:nvPr/>
            </p:nvSpPr>
            <p:spPr bwMode="auto">
              <a:xfrm>
                <a:off x="3465"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7" name="Rectangle 363">
                <a:extLst>
                  <a:ext uri="{FF2B5EF4-FFF2-40B4-BE49-F238E27FC236}">
                    <a16:creationId xmlns:a16="http://schemas.microsoft.com/office/drawing/2014/main" id="{2DC98335-B129-49BF-A7B0-B5045F074096}"/>
                  </a:ext>
                </a:extLst>
              </p:cNvPr>
              <p:cNvSpPr>
                <a:spLocks noChangeArrowheads="1"/>
              </p:cNvSpPr>
              <p:nvPr/>
            </p:nvSpPr>
            <p:spPr bwMode="auto">
              <a:xfrm>
                <a:off x="3428"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8" name="Rectangle 364">
                <a:extLst>
                  <a:ext uri="{FF2B5EF4-FFF2-40B4-BE49-F238E27FC236}">
                    <a16:creationId xmlns:a16="http://schemas.microsoft.com/office/drawing/2014/main" id="{12DA33E6-DC83-483A-8B9D-C09B96DC70C7}"/>
                  </a:ext>
                </a:extLst>
              </p:cNvPr>
              <p:cNvSpPr>
                <a:spLocks noChangeArrowheads="1"/>
              </p:cNvSpPr>
              <p:nvPr/>
            </p:nvSpPr>
            <p:spPr bwMode="auto">
              <a:xfrm>
                <a:off x="3392"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19" name="Rectangle 365">
                <a:extLst>
                  <a:ext uri="{FF2B5EF4-FFF2-40B4-BE49-F238E27FC236}">
                    <a16:creationId xmlns:a16="http://schemas.microsoft.com/office/drawing/2014/main" id="{088AB20F-A639-44AF-B828-14F83E7CBB35}"/>
                  </a:ext>
                </a:extLst>
              </p:cNvPr>
              <p:cNvSpPr>
                <a:spLocks noChangeArrowheads="1"/>
              </p:cNvSpPr>
              <p:nvPr/>
            </p:nvSpPr>
            <p:spPr bwMode="auto">
              <a:xfrm>
                <a:off x="3356"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0" name="Rectangle 366">
                <a:extLst>
                  <a:ext uri="{FF2B5EF4-FFF2-40B4-BE49-F238E27FC236}">
                    <a16:creationId xmlns:a16="http://schemas.microsoft.com/office/drawing/2014/main" id="{DE31CE09-D8E8-464E-869D-DFC68CFD9DDA}"/>
                  </a:ext>
                </a:extLst>
              </p:cNvPr>
              <p:cNvSpPr>
                <a:spLocks noChangeArrowheads="1"/>
              </p:cNvSpPr>
              <p:nvPr/>
            </p:nvSpPr>
            <p:spPr bwMode="auto">
              <a:xfrm>
                <a:off x="3319"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1" name="Rectangle 367">
                <a:extLst>
                  <a:ext uri="{FF2B5EF4-FFF2-40B4-BE49-F238E27FC236}">
                    <a16:creationId xmlns:a16="http://schemas.microsoft.com/office/drawing/2014/main" id="{2AA0782D-4822-484F-B873-527EC53EC697}"/>
                  </a:ext>
                </a:extLst>
              </p:cNvPr>
              <p:cNvSpPr>
                <a:spLocks noChangeArrowheads="1"/>
              </p:cNvSpPr>
              <p:nvPr/>
            </p:nvSpPr>
            <p:spPr bwMode="auto">
              <a:xfrm>
                <a:off x="3283"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2" name="Rectangle 368">
                <a:extLst>
                  <a:ext uri="{FF2B5EF4-FFF2-40B4-BE49-F238E27FC236}">
                    <a16:creationId xmlns:a16="http://schemas.microsoft.com/office/drawing/2014/main" id="{44F76F62-E359-4FB7-99FA-D0C84665370C}"/>
                  </a:ext>
                </a:extLst>
              </p:cNvPr>
              <p:cNvSpPr>
                <a:spLocks noChangeArrowheads="1"/>
              </p:cNvSpPr>
              <p:nvPr/>
            </p:nvSpPr>
            <p:spPr bwMode="auto">
              <a:xfrm>
                <a:off x="3246"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3" name="Rectangle 369">
                <a:extLst>
                  <a:ext uri="{FF2B5EF4-FFF2-40B4-BE49-F238E27FC236}">
                    <a16:creationId xmlns:a16="http://schemas.microsoft.com/office/drawing/2014/main" id="{A7A9E184-C6CB-4410-BACC-0633E0461B8B}"/>
                  </a:ext>
                </a:extLst>
              </p:cNvPr>
              <p:cNvSpPr>
                <a:spLocks noChangeArrowheads="1"/>
              </p:cNvSpPr>
              <p:nvPr/>
            </p:nvSpPr>
            <p:spPr bwMode="auto">
              <a:xfrm>
                <a:off x="3210"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4" name="Rectangle 370">
                <a:extLst>
                  <a:ext uri="{FF2B5EF4-FFF2-40B4-BE49-F238E27FC236}">
                    <a16:creationId xmlns:a16="http://schemas.microsoft.com/office/drawing/2014/main" id="{AFC65BA0-3E01-4939-95AE-6A7DD49C4AFF}"/>
                  </a:ext>
                </a:extLst>
              </p:cNvPr>
              <p:cNvSpPr>
                <a:spLocks noChangeArrowheads="1"/>
              </p:cNvSpPr>
              <p:nvPr/>
            </p:nvSpPr>
            <p:spPr bwMode="auto">
              <a:xfrm>
                <a:off x="3174"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5" name="Rectangle 371">
                <a:extLst>
                  <a:ext uri="{FF2B5EF4-FFF2-40B4-BE49-F238E27FC236}">
                    <a16:creationId xmlns:a16="http://schemas.microsoft.com/office/drawing/2014/main" id="{F43C065D-016E-4A4D-B102-4DE8D69BF0D8}"/>
                  </a:ext>
                </a:extLst>
              </p:cNvPr>
              <p:cNvSpPr>
                <a:spLocks noChangeArrowheads="1"/>
              </p:cNvSpPr>
              <p:nvPr/>
            </p:nvSpPr>
            <p:spPr bwMode="auto">
              <a:xfrm>
                <a:off x="3138" y="2377"/>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6" name="Rectangle 372">
                <a:extLst>
                  <a:ext uri="{FF2B5EF4-FFF2-40B4-BE49-F238E27FC236}">
                    <a16:creationId xmlns:a16="http://schemas.microsoft.com/office/drawing/2014/main" id="{04F4D040-3CEC-4824-B912-B6E376C57CD6}"/>
                  </a:ext>
                </a:extLst>
              </p:cNvPr>
              <p:cNvSpPr>
                <a:spLocks noChangeArrowheads="1"/>
              </p:cNvSpPr>
              <p:nvPr/>
            </p:nvSpPr>
            <p:spPr bwMode="auto">
              <a:xfrm>
                <a:off x="3101"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7" name="Rectangle 373">
                <a:extLst>
                  <a:ext uri="{FF2B5EF4-FFF2-40B4-BE49-F238E27FC236}">
                    <a16:creationId xmlns:a16="http://schemas.microsoft.com/office/drawing/2014/main" id="{3A3B59B0-02D7-4EC6-B5A3-F2766F65037F}"/>
                  </a:ext>
                </a:extLst>
              </p:cNvPr>
              <p:cNvSpPr>
                <a:spLocks noChangeArrowheads="1"/>
              </p:cNvSpPr>
              <p:nvPr/>
            </p:nvSpPr>
            <p:spPr bwMode="auto">
              <a:xfrm>
                <a:off x="3064"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8" name="Rectangle 374">
                <a:extLst>
                  <a:ext uri="{FF2B5EF4-FFF2-40B4-BE49-F238E27FC236}">
                    <a16:creationId xmlns:a16="http://schemas.microsoft.com/office/drawing/2014/main" id="{643D15EC-9256-4647-BF5F-C987191552A2}"/>
                  </a:ext>
                </a:extLst>
              </p:cNvPr>
              <p:cNvSpPr>
                <a:spLocks noChangeArrowheads="1"/>
              </p:cNvSpPr>
              <p:nvPr/>
            </p:nvSpPr>
            <p:spPr bwMode="auto">
              <a:xfrm>
                <a:off x="3029"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29" name="Rectangle 375">
                <a:extLst>
                  <a:ext uri="{FF2B5EF4-FFF2-40B4-BE49-F238E27FC236}">
                    <a16:creationId xmlns:a16="http://schemas.microsoft.com/office/drawing/2014/main" id="{38373540-A703-41E5-BE57-1CB30527C38B}"/>
                  </a:ext>
                </a:extLst>
              </p:cNvPr>
              <p:cNvSpPr>
                <a:spLocks noChangeArrowheads="1"/>
              </p:cNvSpPr>
              <p:nvPr/>
            </p:nvSpPr>
            <p:spPr bwMode="auto">
              <a:xfrm>
                <a:off x="2992"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0" name="Rectangle 376">
                <a:extLst>
                  <a:ext uri="{FF2B5EF4-FFF2-40B4-BE49-F238E27FC236}">
                    <a16:creationId xmlns:a16="http://schemas.microsoft.com/office/drawing/2014/main" id="{7A3EB194-68AC-4768-B070-93B96FBE8087}"/>
                  </a:ext>
                </a:extLst>
              </p:cNvPr>
              <p:cNvSpPr>
                <a:spLocks noChangeArrowheads="1"/>
              </p:cNvSpPr>
              <p:nvPr/>
            </p:nvSpPr>
            <p:spPr bwMode="auto">
              <a:xfrm>
                <a:off x="2956"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1" name="Rectangle 377">
                <a:extLst>
                  <a:ext uri="{FF2B5EF4-FFF2-40B4-BE49-F238E27FC236}">
                    <a16:creationId xmlns:a16="http://schemas.microsoft.com/office/drawing/2014/main" id="{E2D2ABA4-7467-4788-97E6-21282CCD703A}"/>
                  </a:ext>
                </a:extLst>
              </p:cNvPr>
              <p:cNvSpPr>
                <a:spLocks noChangeArrowheads="1"/>
              </p:cNvSpPr>
              <p:nvPr/>
            </p:nvSpPr>
            <p:spPr bwMode="auto">
              <a:xfrm>
                <a:off x="2919"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2" name="Rectangle 378">
                <a:extLst>
                  <a:ext uri="{FF2B5EF4-FFF2-40B4-BE49-F238E27FC236}">
                    <a16:creationId xmlns:a16="http://schemas.microsoft.com/office/drawing/2014/main" id="{63093F07-550C-4810-B6EE-2140DB745E88}"/>
                  </a:ext>
                </a:extLst>
              </p:cNvPr>
              <p:cNvSpPr>
                <a:spLocks noChangeArrowheads="1"/>
              </p:cNvSpPr>
              <p:nvPr/>
            </p:nvSpPr>
            <p:spPr bwMode="auto">
              <a:xfrm>
                <a:off x="2884" y="2377"/>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3" name="Rectangle 379">
                <a:extLst>
                  <a:ext uri="{FF2B5EF4-FFF2-40B4-BE49-F238E27FC236}">
                    <a16:creationId xmlns:a16="http://schemas.microsoft.com/office/drawing/2014/main" id="{F2F437BF-505D-44A8-8014-481C2D750165}"/>
                  </a:ext>
                </a:extLst>
              </p:cNvPr>
              <p:cNvSpPr>
                <a:spLocks noChangeArrowheads="1"/>
              </p:cNvSpPr>
              <p:nvPr/>
            </p:nvSpPr>
            <p:spPr bwMode="auto">
              <a:xfrm>
                <a:off x="2847"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4" name="Rectangle 380">
                <a:extLst>
                  <a:ext uri="{FF2B5EF4-FFF2-40B4-BE49-F238E27FC236}">
                    <a16:creationId xmlns:a16="http://schemas.microsoft.com/office/drawing/2014/main" id="{3E24F8EB-60FE-450F-9E5D-1C4FC0A1387B}"/>
                  </a:ext>
                </a:extLst>
              </p:cNvPr>
              <p:cNvSpPr>
                <a:spLocks noChangeArrowheads="1"/>
              </p:cNvSpPr>
              <p:nvPr/>
            </p:nvSpPr>
            <p:spPr bwMode="auto">
              <a:xfrm>
                <a:off x="2810"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5" name="Rectangle 381">
                <a:extLst>
                  <a:ext uri="{FF2B5EF4-FFF2-40B4-BE49-F238E27FC236}">
                    <a16:creationId xmlns:a16="http://schemas.microsoft.com/office/drawing/2014/main" id="{D8CAFC03-88A3-4CEB-9E13-D0E042968FBF}"/>
                  </a:ext>
                </a:extLst>
              </p:cNvPr>
              <p:cNvSpPr>
                <a:spLocks noChangeArrowheads="1"/>
              </p:cNvSpPr>
              <p:nvPr/>
            </p:nvSpPr>
            <p:spPr bwMode="auto">
              <a:xfrm>
                <a:off x="2774"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6" name="Rectangle 382">
                <a:extLst>
                  <a:ext uri="{FF2B5EF4-FFF2-40B4-BE49-F238E27FC236}">
                    <a16:creationId xmlns:a16="http://schemas.microsoft.com/office/drawing/2014/main" id="{052EDC69-77C1-491F-9048-CE4E5AC98C5F}"/>
                  </a:ext>
                </a:extLst>
              </p:cNvPr>
              <p:cNvSpPr>
                <a:spLocks noChangeArrowheads="1"/>
              </p:cNvSpPr>
              <p:nvPr/>
            </p:nvSpPr>
            <p:spPr bwMode="auto">
              <a:xfrm>
                <a:off x="2738"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7" name="Rectangle 383">
                <a:extLst>
                  <a:ext uri="{FF2B5EF4-FFF2-40B4-BE49-F238E27FC236}">
                    <a16:creationId xmlns:a16="http://schemas.microsoft.com/office/drawing/2014/main" id="{5F1FBD79-9B14-4F77-A33D-F66DA09CD0A2}"/>
                  </a:ext>
                </a:extLst>
              </p:cNvPr>
              <p:cNvSpPr>
                <a:spLocks noChangeArrowheads="1"/>
              </p:cNvSpPr>
              <p:nvPr/>
            </p:nvSpPr>
            <p:spPr bwMode="auto">
              <a:xfrm>
                <a:off x="2702"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8" name="Rectangle 384">
                <a:extLst>
                  <a:ext uri="{FF2B5EF4-FFF2-40B4-BE49-F238E27FC236}">
                    <a16:creationId xmlns:a16="http://schemas.microsoft.com/office/drawing/2014/main" id="{89D9B982-C62B-49AF-B6C6-B62629AD09B8}"/>
                  </a:ext>
                </a:extLst>
              </p:cNvPr>
              <p:cNvSpPr>
                <a:spLocks noChangeArrowheads="1"/>
              </p:cNvSpPr>
              <p:nvPr/>
            </p:nvSpPr>
            <p:spPr bwMode="auto">
              <a:xfrm>
                <a:off x="2665"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39" name="Rectangle 385">
                <a:extLst>
                  <a:ext uri="{FF2B5EF4-FFF2-40B4-BE49-F238E27FC236}">
                    <a16:creationId xmlns:a16="http://schemas.microsoft.com/office/drawing/2014/main" id="{8276E972-96A9-4408-A4F4-33F21C9B6302}"/>
                  </a:ext>
                </a:extLst>
              </p:cNvPr>
              <p:cNvSpPr>
                <a:spLocks noChangeArrowheads="1"/>
              </p:cNvSpPr>
              <p:nvPr/>
            </p:nvSpPr>
            <p:spPr bwMode="auto">
              <a:xfrm>
                <a:off x="2629"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0" name="Rectangle 386">
                <a:extLst>
                  <a:ext uri="{FF2B5EF4-FFF2-40B4-BE49-F238E27FC236}">
                    <a16:creationId xmlns:a16="http://schemas.microsoft.com/office/drawing/2014/main" id="{F92E7FFD-C809-4640-A36C-905A69F929D0}"/>
                  </a:ext>
                </a:extLst>
              </p:cNvPr>
              <p:cNvSpPr>
                <a:spLocks noChangeArrowheads="1"/>
              </p:cNvSpPr>
              <p:nvPr/>
            </p:nvSpPr>
            <p:spPr bwMode="auto">
              <a:xfrm>
                <a:off x="2592"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1" name="Rectangle 387">
                <a:extLst>
                  <a:ext uri="{FF2B5EF4-FFF2-40B4-BE49-F238E27FC236}">
                    <a16:creationId xmlns:a16="http://schemas.microsoft.com/office/drawing/2014/main" id="{D127391C-29D3-4CCF-88A1-95801D517410}"/>
                  </a:ext>
                </a:extLst>
              </p:cNvPr>
              <p:cNvSpPr>
                <a:spLocks noChangeArrowheads="1"/>
              </p:cNvSpPr>
              <p:nvPr/>
            </p:nvSpPr>
            <p:spPr bwMode="auto">
              <a:xfrm>
                <a:off x="2556"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2" name="Rectangle 388">
                <a:extLst>
                  <a:ext uri="{FF2B5EF4-FFF2-40B4-BE49-F238E27FC236}">
                    <a16:creationId xmlns:a16="http://schemas.microsoft.com/office/drawing/2014/main" id="{BF10D3FA-CFE5-4139-BA4F-86AF30A20966}"/>
                  </a:ext>
                </a:extLst>
              </p:cNvPr>
              <p:cNvSpPr>
                <a:spLocks noChangeArrowheads="1"/>
              </p:cNvSpPr>
              <p:nvPr/>
            </p:nvSpPr>
            <p:spPr bwMode="auto">
              <a:xfrm>
                <a:off x="2520"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3" name="Rectangle 389">
                <a:extLst>
                  <a:ext uri="{FF2B5EF4-FFF2-40B4-BE49-F238E27FC236}">
                    <a16:creationId xmlns:a16="http://schemas.microsoft.com/office/drawing/2014/main" id="{77851D12-425F-43B6-BCCC-11ADDDBA2D9A}"/>
                  </a:ext>
                </a:extLst>
              </p:cNvPr>
              <p:cNvSpPr>
                <a:spLocks noChangeArrowheads="1"/>
              </p:cNvSpPr>
              <p:nvPr/>
            </p:nvSpPr>
            <p:spPr bwMode="auto">
              <a:xfrm>
                <a:off x="2483"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4" name="Rectangle 390">
                <a:extLst>
                  <a:ext uri="{FF2B5EF4-FFF2-40B4-BE49-F238E27FC236}">
                    <a16:creationId xmlns:a16="http://schemas.microsoft.com/office/drawing/2014/main" id="{1C94D019-6F22-4A5B-9638-E425A7823837}"/>
                  </a:ext>
                </a:extLst>
              </p:cNvPr>
              <p:cNvSpPr>
                <a:spLocks noChangeArrowheads="1"/>
              </p:cNvSpPr>
              <p:nvPr/>
            </p:nvSpPr>
            <p:spPr bwMode="auto">
              <a:xfrm>
                <a:off x="2447"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5" name="Rectangle 391">
                <a:extLst>
                  <a:ext uri="{FF2B5EF4-FFF2-40B4-BE49-F238E27FC236}">
                    <a16:creationId xmlns:a16="http://schemas.microsoft.com/office/drawing/2014/main" id="{A9875FFE-351D-43BC-AC37-78CE5EEBBD83}"/>
                  </a:ext>
                </a:extLst>
              </p:cNvPr>
              <p:cNvSpPr>
                <a:spLocks noChangeArrowheads="1"/>
              </p:cNvSpPr>
              <p:nvPr/>
            </p:nvSpPr>
            <p:spPr bwMode="auto">
              <a:xfrm>
                <a:off x="2411"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6" name="Rectangle 392">
                <a:extLst>
                  <a:ext uri="{FF2B5EF4-FFF2-40B4-BE49-F238E27FC236}">
                    <a16:creationId xmlns:a16="http://schemas.microsoft.com/office/drawing/2014/main" id="{A1B92539-E80A-45A2-915A-B1612888BFFA}"/>
                  </a:ext>
                </a:extLst>
              </p:cNvPr>
              <p:cNvSpPr>
                <a:spLocks noChangeArrowheads="1"/>
              </p:cNvSpPr>
              <p:nvPr/>
            </p:nvSpPr>
            <p:spPr bwMode="auto">
              <a:xfrm>
                <a:off x="2374"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7" name="Rectangle 393">
                <a:extLst>
                  <a:ext uri="{FF2B5EF4-FFF2-40B4-BE49-F238E27FC236}">
                    <a16:creationId xmlns:a16="http://schemas.microsoft.com/office/drawing/2014/main" id="{F460D628-8F43-4C64-8797-9F4F43D7C411}"/>
                  </a:ext>
                </a:extLst>
              </p:cNvPr>
              <p:cNvSpPr>
                <a:spLocks noChangeArrowheads="1"/>
              </p:cNvSpPr>
              <p:nvPr/>
            </p:nvSpPr>
            <p:spPr bwMode="auto">
              <a:xfrm>
                <a:off x="2338"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8" name="Rectangle 394">
                <a:extLst>
                  <a:ext uri="{FF2B5EF4-FFF2-40B4-BE49-F238E27FC236}">
                    <a16:creationId xmlns:a16="http://schemas.microsoft.com/office/drawing/2014/main" id="{54E90F04-DED0-4701-B3F1-FD7A6D4819E4}"/>
                  </a:ext>
                </a:extLst>
              </p:cNvPr>
              <p:cNvSpPr>
                <a:spLocks noChangeArrowheads="1"/>
              </p:cNvSpPr>
              <p:nvPr/>
            </p:nvSpPr>
            <p:spPr bwMode="auto">
              <a:xfrm>
                <a:off x="2301"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49" name="Rectangle 395">
                <a:extLst>
                  <a:ext uri="{FF2B5EF4-FFF2-40B4-BE49-F238E27FC236}">
                    <a16:creationId xmlns:a16="http://schemas.microsoft.com/office/drawing/2014/main" id="{6A928463-EE5F-4C5B-A429-554EFE272490}"/>
                  </a:ext>
                </a:extLst>
              </p:cNvPr>
              <p:cNvSpPr>
                <a:spLocks noChangeArrowheads="1"/>
              </p:cNvSpPr>
              <p:nvPr/>
            </p:nvSpPr>
            <p:spPr bwMode="auto">
              <a:xfrm>
                <a:off x="2265"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50" name="Rectangle 396">
                <a:extLst>
                  <a:ext uri="{FF2B5EF4-FFF2-40B4-BE49-F238E27FC236}">
                    <a16:creationId xmlns:a16="http://schemas.microsoft.com/office/drawing/2014/main" id="{7A630774-C95B-44B2-80D3-358A54A06CB1}"/>
                  </a:ext>
                </a:extLst>
              </p:cNvPr>
              <p:cNvSpPr>
                <a:spLocks noChangeArrowheads="1"/>
              </p:cNvSpPr>
              <p:nvPr/>
            </p:nvSpPr>
            <p:spPr bwMode="auto">
              <a:xfrm>
                <a:off x="2229"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51" name="Rectangle 397">
                <a:extLst>
                  <a:ext uri="{FF2B5EF4-FFF2-40B4-BE49-F238E27FC236}">
                    <a16:creationId xmlns:a16="http://schemas.microsoft.com/office/drawing/2014/main" id="{C56B7643-D6DD-47A2-917D-B77380E5FC85}"/>
                  </a:ext>
                </a:extLst>
              </p:cNvPr>
              <p:cNvSpPr>
                <a:spLocks noChangeArrowheads="1"/>
              </p:cNvSpPr>
              <p:nvPr/>
            </p:nvSpPr>
            <p:spPr bwMode="auto">
              <a:xfrm>
                <a:off x="2193" y="2377"/>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52" name="Rectangle 398">
                <a:extLst>
                  <a:ext uri="{FF2B5EF4-FFF2-40B4-BE49-F238E27FC236}">
                    <a16:creationId xmlns:a16="http://schemas.microsoft.com/office/drawing/2014/main" id="{0A132F8A-27E5-421B-A1B0-E236E8675191}"/>
                  </a:ext>
                </a:extLst>
              </p:cNvPr>
              <p:cNvSpPr>
                <a:spLocks noChangeArrowheads="1"/>
              </p:cNvSpPr>
              <p:nvPr/>
            </p:nvSpPr>
            <p:spPr bwMode="auto">
              <a:xfrm>
                <a:off x="2156"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53" name="Rectangle 399">
                <a:extLst>
                  <a:ext uri="{FF2B5EF4-FFF2-40B4-BE49-F238E27FC236}">
                    <a16:creationId xmlns:a16="http://schemas.microsoft.com/office/drawing/2014/main" id="{09736497-569A-46BF-9C62-9EC6B9CF054F}"/>
                  </a:ext>
                </a:extLst>
              </p:cNvPr>
              <p:cNvSpPr>
                <a:spLocks noChangeArrowheads="1"/>
              </p:cNvSpPr>
              <p:nvPr/>
            </p:nvSpPr>
            <p:spPr bwMode="auto">
              <a:xfrm>
                <a:off x="2120"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54" name="Rectangle 400">
                <a:extLst>
                  <a:ext uri="{FF2B5EF4-FFF2-40B4-BE49-F238E27FC236}">
                    <a16:creationId xmlns:a16="http://schemas.microsoft.com/office/drawing/2014/main" id="{CD0F3302-CC04-4F72-BED5-51B9E191DC3E}"/>
                  </a:ext>
                </a:extLst>
              </p:cNvPr>
              <p:cNvSpPr>
                <a:spLocks noChangeArrowheads="1"/>
              </p:cNvSpPr>
              <p:nvPr/>
            </p:nvSpPr>
            <p:spPr bwMode="auto">
              <a:xfrm>
                <a:off x="2084"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55" name="Rectangle 401">
                <a:extLst>
                  <a:ext uri="{FF2B5EF4-FFF2-40B4-BE49-F238E27FC236}">
                    <a16:creationId xmlns:a16="http://schemas.microsoft.com/office/drawing/2014/main" id="{311726EE-507F-46EC-95FB-C3D9A88B4B46}"/>
                  </a:ext>
                </a:extLst>
              </p:cNvPr>
              <p:cNvSpPr>
                <a:spLocks noChangeArrowheads="1"/>
              </p:cNvSpPr>
              <p:nvPr/>
            </p:nvSpPr>
            <p:spPr bwMode="auto">
              <a:xfrm>
                <a:off x="2047"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56" name="Rectangle 402">
                <a:extLst>
                  <a:ext uri="{FF2B5EF4-FFF2-40B4-BE49-F238E27FC236}">
                    <a16:creationId xmlns:a16="http://schemas.microsoft.com/office/drawing/2014/main" id="{79F3BA2C-7793-4539-8B96-BAF77EB2B507}"/>
                  </a:ext>
                </a:extLst>
              </p:cNvPr>
              <p:cNvSpPr>
                <a:spLocks noChangeArrowheads="1"/>
              </p:cNvSpPr>
              <p:nvPr/>
            </p:nvSpPr>
            <p:spPr bwMode="auto">
              <a:xfrm>
                <a:off x="2011" y="2377"/>
                <a:ext cx="12"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57" name="Rectangle 403">
                <a:extLst>
                  <a:ext uri="{FF2B5EF4-FFF2-40B4-BE49-F238E27FC236}">
                    <a16:creationId xmlns:a16="http://schemas.microsoft.com/office/drawing/2014/main" id="{DDE0E56F-778A-496E-9397-4B7D3EA00B87}"/>
                  </a:ext>
                </a:extLst>
              </p:cNvPr>
              <p:cNvSpPr>
                <a:spLocks noChangeArrowheads="1"/>
              </p:cNvSpPr>
              <p:nvPr/>
            </p:nvSpPr>
            <p:spPr bwMode="auto">
              <a:xfrm>
                <a:off x="1974" y="2377"/>
                <a:ext cx="13"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558" name="Rectangle 404">
                <a:extLst>
                  <a:ext uri="{FF2B5EF4-FFF2-40B4-BE49-F238E27FC236}">
                    <a16:creationId xmlns:a16="http://schemas.microsoft.com/office/drawing/2014/main" id="{A38BD79E-DDA1-4E84-81B3-48B80991E6D8}"/>
                  </a:ext>
                </a:extLst>
              </p:cNvPr>
              <p:cNvSpPr>
                <a:spLocks noChangeArrowheads="1"/>
              </p:cNvSpPr>
              <p:nvPr/>
            </p:nvSpPr>
            <p:spPr bwMode="auto">
              <a:xfrm>
                <a:off x="1939" y="2377"/>
                <a:ext cx="11" cy="6"/>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grpSp>
        <p:sp>
          <p:nvSpPr>
            <p:cNvPr id="285" name="Rectangle 405">
              <a:extLst>
                <a:ext uri="{FF2B5EF4-FFF2-40B4-BE49-F238E27FC236}">
                  <a16:creationId xmlns:a16="http://schemas.microsoft.com/office/drawing/2014/main" id="{8BAFF332-88DD-42F2-8758-526C9B9EC3CF}"/>
                </a:ext>
              </a:extLst>
            </p:cNvPr>
            <p:cNvSpPr>
              <a:spLocks noChangeArrowheads="1"/>
            </p:cNvSpPr>
            <p:nvPr/>
          </p:nvSpPr>
          <p:spPr bwMode="auto">
            <a:xfrm>
              <a:off x="1601" y="2047"/>
              <a:ext cx="9"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86" name="Rectangle 406">
              <a:extLst>
                <a:ext uri="{FF2B5EF4-FFF2-40B4-BE49-F238E27FC236}">
                  <a16:creationId xmlns:a16="http://schemas.microsoft.com/office/drawing/2014/main" id="{36A0BC72-E7D1-455A-988B-F74A73691A77}"/>
                </a:ext>
              </a:extLst>
            </p:cNvPr>
            <p:cNvSpPr>
              <a:spLocks noChangeArrowheads="1"/>
            </p:cNvSpPr>
            <p:nvPr/>
          </p:nvSpPr>
          <p:spPr bwMode="auto">
            <a:xfrm>
              <a:off x="1570"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87" name="Rectangle 407">
              <a:extLst>
                <a:ext uri="{FF2B5EF4-FFF2-40B4-BE49-F238E27FC236}">
                  <a16:creationId xmlns:a16="http://schemas.microsoft.com/office/drawing/2014/main" id="{40F37A2B-362D-4832-9E48-3F2EDBD77E83}"/>
                </a:ext>
              </a:extLst>
            </p:cNvPr>
            <p:cNvSpPr>
              <a:spLocks noChangeArrowheads="1"/>
            </p:cNvSpPr>
            <p:nvPr/>
          </p:nvSpPr>
          <p:spPr bwMode="auto">
            <a:xfrm>
              <a:off x="154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88" name="Rectangle 408">
              <a:extLst>
                <a:ext uri="{FF2B5EF4-FFF2-40B4-BE49-F238E27FC236}">
                  <a16:creationId xmlns:a16="http://schemas.microsoft.com/office/drawing/2014/main" id="{84D9D185-DEE0-48C4-A22A-2D9696BB30CB}"/>
                </a:ext>
              </a:extLst>
            </p:cNvPr>
            <p:cNvSpPr>
              <a:spLocks noChangeArrowheads="1"/>
            </p:cNvSpPr>
            <p:nvPr/>
          </p:nvSpPr>
          <p:spPr bwMode="auto">
            <a:xfrm>
              <a:off x="1510" y="2047"/>
              <a:ext cx="9"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89" name="Rectangle 409">
              <a:extLst>
                <a:ext uri="{FF2B5EF4-FFF2-40B4-BE49-F238E27FC236}">
                  <a16:creationId xmlns:a16="http://schemas.microsoft.com/office/drawing/2014/main" id="{902E7975-D5BE-41AE-BD66-81D3DC0983E6}"/>
                </a:ext>
              </a:extLst>
            </p:cNvPr>
            <p:cNvSpPr>
              <a:spLocks noChangeArrowheads="1"/>
            </p:cNvSpPr>
            <p:nvPr/>
          </p:nvSpPr>
          <p:spPr bwMode="auto">
            <a:xfrm>
              <a:off x="148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0" name="Rectangle 410">
              <a:extLst>
                <a:ext uri="{FF2B5EF4-FFF2-40B4-BE49-F238E27FC236}">
                  <a16:creationId xmlns:a16="http://schemas.microsoft.com/office/drawing/2014/main" id="{F0A5607C-6F65-4ED9-B02B-68D8CB47457D}"/>
                </a:ext>
              </a:extLst>
            </p:cNvPr>
            <p:cNvSpPr>
              <a:spLocks noChangeArrowheads="1"/>
            </p:cNvSpPr>
            <p:nvPr/>
          </p:nvSpPr>
          <p:spPr bwMode="auto">
            <a:xfrm>
              <a:off x="145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1" name="Rectangle 411">
              <a:extLst>
                <a:ext uri="{FF2B5EF4-FFF2-40B4-BE49-F238E27FC236}">
                  <a16:creationId xmlns:a16="http://schemas.microsoft.com/office/drawing/2014/main" id="{71EF8281-47B7-42FE-9CD9-ACE11BAE5C07}"/>
                </a:ext>
              </a:extLst>
            </p:cNvPr>
            <p:cNvSpPr>
              <a:spLocks noChangeArrowheads="1"/>
            </p:cNvSpPr>
            <p:nvPr/>
          </p:nvSpPr>
          <p:spPr bwMode="auto">
            <a:xfrm>
              <a:off x="1420" y="2047"/>
              <a:ext cx="9"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2" name="Rectangle 412">
              <a:extLst>
                <a:ext uri="{FF2B5EF4-FFF2-40B4-BE49-F238E27FC236}">
                  <a16:creationId xmlns:a16="http://schemas.microsoft.com/office/drawing/2014/main" id="{980FC193-78C3-4DC3-86B8-E5B8ED9D73A2}"/>
                </a:ext>
              </a:extLst>
            </p:cNvPr>
            <p:cNvSpPr>
              <a:spLocks noChangeArrowheads="1"/>
            </p:cNvSpPr>
            <p:nvPr/>
          </p:nvSpPr>
          <p:spPr bwMode="auto">
            <a:xfrm>
              <a:off x="139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3" name="Rectangle 413">
              <a:extLst>
                <a:ext uri="{FF2B5EF4-FFF2-40B4-BE49-F238E27FC236}">
                  <a16:creationId xmlns:a16="http://schemas.microsoft.com/office/drawing/2014/main" id="{EAE76B4D-96C5-4CE5-B2B3-72B1B04B27CD}"/>
                </a:ext>
              </a:extLst>
            </p:cNvPr>
            <p:cNvSpPr>
              <a:spLocks noChangeArrowheads="1"/>
            </p:cNvSpPr>
            <p:nvPr/>
          </p:nvSpPr>
          <p:spPr bwMode="auto">
            <a:xfrm>
              <a:off x="1360"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4" name="Rectangle 414">
              <a:extLst>
                <a:ext uri="{FF2B5EF4-FFF2-40B4-BE49-F238E27FC236}">
                  <a16:creationId xmlns:a16="http://schemas.microsoft.com/office/drawing/2014/main" id="{62FA3DFF-99E6-4B2F-BABD-B9318090F1B6}"/>
                </a:ext>
              </a:extLst>
            </p:cNvPr>
            <p:cNvSpPr>
              <a:spLocks noChangeArrowheads="1"/>
            </p:cNvSpPr>
            <p:nvPr/>
          </p:nvSpPr>
          <p:spPr bwMode="auto">
            <a:xfrm>
              <a:off x="1331"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5" name="Rectangle 415">
              <a:extLst>
                <a:ext uri="{FF2B5EF4-FFF2-40B4-BE49-F238E27FC236}">
                  <a16:creationId xmlns:a16="http://schemas.microsoft.com/office/drawing/2014/main" id="{8FF4B9C6-A743-4E93-BDA4-38780A2302DF}"/>
                </a:ext>
              </a:extLst>
            </p:cNvPr>
            <p:cNvSpPr>
              <a:spLocks noChangeArrowheads="1"/>
            </p:cNvSpPr>
            <p:nvPr/>
          </p:nvSpPr>
          <p:spPr bwMode="auto">
            <a:xfrm>
              <a:off x="130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6" name="Rectangle 416">
              <a:extLst>
                <a:ext uri="{FF2B5EF4-FFF2-40B4-BE49-F238E27FC236}">
                  <a16:creationId xmlns:a16="http://schemas.microsoft.com/office/drawing/2014/main" id="{5A66196C-A974-467F-93F2-C4A3167815BA}"/>
                </a:ext>
              </a:extLst>
            </p:cNvPr>
            <p:cNvSpPr>
              <a:spLocks noChangeArrowheads="1"/>
            </p:cNvSpPr>
            <p:nvPr/>
          </p:nvSpPr>
          <p:spPr bwMode="auto">
            <a:xfrm>
              <a:off x="1270"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7" name="Rectangle 417">
              <a:extLst>
                <a:ext uri="{FF2B5EF4-FFF2-40B4-BE49-F238E27FC236}">
                  <a16:creationId xmlns:a16="http://schemas.microsoft.com/office/drawing/2014/main" id="{9248AD99-2E8A-44A2-A3A7-20971E650629}"/>
                </a:ext>
              </a:extLst>
            </p:cNvPr>
            <p:cNvSpPr>
              <a:spLocks noChangeArrowheads="1"/>
            </p:cNvSpPr>
            <p:nvPr/>
          </p:nvSpPr>
          <p:spPr bwMode="auto">
            <a:xfrm>
              <a:off x="1241"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8" name="Rectangle 418">
              <a:extLst>
                <a:ext uri="{FF2B5EF4-FFF2-40B4-BE49-F238E27FC236}">
                  <a16:creationId xmlns:a16="http://schemas.microsoft.com/office/drawing/2014/main" id="{6F0FC567-8280-4625-A23B-4B288F66A1E0}"/>
                </a:ext>
              </a:extLst>
            </p:cNvPr>
            <p:cNvSpPr>
              <a:spLocks noChangeArrowheads="1"/>
            </p:cNvSpPr>
            <p:nvPr/>
          </p:nvSpPr>
          <p:spPr bwMode="auto">
            <a:xfrm>
              <a:off x="1209"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299" name="Rectangle 419">
              <a:extLst>
                <a:ext uri="{FF2B5EF4-FFF2-40B4-BE49-F238E27FC236}">
                  <a16:creationId xmlns:a16="http://schemas.microsoft.com/office/drawing/2014/main" id="{B9EC136D-FA58-4C0E-A3DD-E937A1E7FD01}"/>
                </a:ext>
              </a:extLst>
            </p:cNvPr>
            <p:cNvSpPr>
              <a:spLocks noChangeArrowheads="1"/>
            </p:cNvSpPr>
            <p:nvPr/>
          </p:nvSpPr>
          <p:spPr bwMode="auto">
            <a:xfrm>
              <a:off x="1181" y="2047"/>
              <a:ext cx="9"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0" name="Rectangle 420">
              <a:extLst>
                <a:ext uri="{FF2B5EF4-FFF2-40B4-BE49-F238E27FC236}">
                  <a16:creationId xmlns:a16="http://schemas.microsoft.com/office/drawing/2014/main" id="{14771031-058C-4620-860A-869C6C46F5AF}"/>
                </a:ext>
              </a:extLst>
            </p:cNvPr>
            <p:cNvSpPr>
              <a:spLocks noChangeArrowheads="1"/>
            </p:cNvSpPr>
            <p:nvPr/>
          </p:nvSpPr>
          <p:spPr bwMode="auto">
            <a:xfrm>
              <a:off x="115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1" name="Rectangle 421">
              <a:extLst>
                <a:ext uri="{FF2B5EF4-FFF2-40B4-BE49-F238E27FC236}">
                  <a16:creationId xmlns:a16="http://schemas.microsoft.com/office/drawing/2014/main" id="{3562B5A3-ED58-434A-8E7C-560553068A71}"/>
                </a:ext>
              </a:extLst>
            </p:cNvPr>
            <p:cNvSpPr>
              <a:spLocks noChangeArrowheads="1"/>
            </p:cNvSpPr>
            <p:nvPr/>
          </p:nvSpPr>
          <p:spPr bwMode="auto">
            <a:xfrm>
              <a:off x="112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2" name="Rectangle 422">
              <a:extLst>
                <a:ext uri="{FF2B5EF4-FFF2-40B4-BE49-F238E27FC236}">
                  <a16:creationId xmlns:a16="http://schemas.microsoft.com/office/drawing/2014/main" id="{BDABB452-7635-4895-8BA2-EACB2584BC6E}"/>
                </a:ext>
              </a:extLst>
            </p:cNvPr>
            <p:cNvSpPr>
              <a:spLocks noChangeArrowheads="1"/>
            </p:cNvSpPr>
            <p:nvPr/>
          </p:nvSpPr>
          <p:spPr bwMode="auto">
            <a:xfrm>
              <a:off x="1091" y="2047"/>
              <a:ext cx="9"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3" name="Rectangle 423">
              <a:extLst>
                <a:ext uri="{FF2B5EF4-FFF2-40B4-BE49-F238E27FC236}">
                  <a16:creationId xmlns:a16="http://schemas.microsoft.com/office/drawing/2014/main" id="{2EAD4477-B61C-40CD-B454-BE2A88EB3CBE}"/>
                </a:ext>
              </a:extLst>
            </p:cNvPr>
            <p:cNvSpPr>
              <a:spLocks noChangeArrowheads="1"/>
            </p:cNvSpPr>
            <p:nvPr/>
          </p:nvSpPr>
          <p:spPr bwMode="auto">
            <a:xfrm>
              <a:off x="1060" y="2047"/>
              <a:ext cx="9"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4" name="Rectangle 424">
              <a:extLst>
                <a:ext uri="{FF2B5EF4-FFF2-40B4-BE49-F238E27FC236}">
                  <a16:creationId xmlns:a16="http://schemas.microsoft.com/office/drawing/2014/main" id="{B38AC255-24B9-4C1F-8BC4-1C9EC495804E}"/>
                </a:ext>
              </a:extLst>
            </p:cNvPr>
            <p:cNvSpPr>
              <a:spLocks noChangeArrowheads="1"/>
            </p:cNvSpPr>
            <p:nvPr/>
          </p:nvSpPr>
          <p:spPr bwMode="auto">
            <a:xfrm>
              <a:off x="103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5" name="Rectangle 425">
              <a:extLst>
                <a:ext uri="{FF2B5EF4-FFF2-40B4-BE49-F238E27FC236}">
                  <a16:creationId xmlns:a16="http://schemas.microsoft.com/office/drawing/2014/main" id="{C79BD1D4-883A-4D33-94EC-CFF862E6EEF4}"/>
                </a:ext>
              </a:extLst>
            </p:cNvPr>
            <p:cNvSpPr>
              <a:spLocks noChangeArrowheads="1"/>
            </p:cNvSpPr>
            <p:nvPr/>
          </p:nvSpPr>
          <p:spPr bwMode="auto">
            <a:xfrm>
              <a:off x="100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6" name="Rectangle 426">
              <a:extLst>
                <a:ext uri="{FF2B5EF4-FFF2-40B4-BE49-F238E27FC236}">
                  <a16:creationId xmlns:a16="http://schemas.microsoft.com/office/drawing/2014/main" id="{3F1A45D8-C0BB-48CF-A849-9F814DC5B09C}"/>
                </a:ext>
              </a:extLst>
            </p:cNvPr>
            <p:cNvSpPr>
              <a:spLocks noChangeArrowheads="1"/>
            </p:cNvSpPr>
            <p:nvPr/>
          </p:nvSpPr>
          <p:spPr bwMode="auto">
            <a:xfrm>
              <a:off x="97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7" name="Rectangle 427">
              <a:extLst>
                <a:ext uri="{FF2B5EF4-FFF2-40B4-BE49-F238E27FC236}">
                  <a16:creationId xmlns:a16="http://schemas.microsoft.com/office/drawing/2014/main" id="{9865AC72-3097-4884-81A1-928CEA58C594}"/>
                </a:ext>
              </a:extLst>
            </p:cNvPr>
            <p:cNvSpPr>
              <a:spLocks noChangeArrowheads="1"/>
            </p:cNvSpPr>
            <p:nvPr/>
          </p:nvSpPr>
          <p:spPr bwMode="auto">
            <a:xfrm>
              <a:off x="94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8" name="Rectangle 428">
              <a:extLst>
                <a:ext uri="{FF2B5EF4-FFF2-40B4-BE49-F238E27FC236}">
                  <a16:creationId xmlns:a16="http://schemas.microsoft.com/office/drawing/2014/main" id="{DF21E57B-1EDD-4FAA-8C9B-1823D13247DE}"/>
                </a:ext>
              </a:extLst>
            </p:cNvPr>
            <p:cNvSpPr>
              <a:spLocks noChangeArrowheads="1"/>
            </p:cNvSpPr>
            <p:nvPr/>
          </p:nvSpPr>
          <p:spPr bwMode="auto">
            <a:xfrm>
              <a:off x="911"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09" name="Rectangle 429">
              <a:extLst>
                <a:ext uri="{FF2B5EF4-FFF2-40B4-BE49-F238E27FC236}">
                  <a16:creationId xmlns:a16="http://schemas.microsoft.com/office/drawing/2014/main" id="{3B386349-E866-4591-BB0B-547C9A30A383}"/>
                </a:ext>
              </a:extLst>
            </p:cNvPr>
            <p:cNvSpPr>
              <a:spLocks noChangeArrowheads="1"/>
            </p:cNvSpPr>
            <p:nvPr/>
          </p:nvSpPr>
          <p:spPr bwMode="auto">
            <a:xfrm>
              <a:off x="88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10" name="Rectangle 430">
              <a:extLst>
                <a:ext uri="{FF2B5EF4-FFF2-40B4-BE49-F238E27FC236}">
                  <a16:creationId xmlns:a16="http://schemas.microsoft.com/office/drawing/2014/main" id="{44D398C0-D0BE-438A-950C-C72B57BE3B37}"/>
                </a:ext>
              </a:extLst>
            </p:cNvPr>
            <p:cNvSpPr>
              <a:spLocks noChangeArrowheads="1"/>
            </p:cNvSpPr>
            <p:nvPr/>
          </p:nvSpPr>
          <p:spPr bwMode="auto">
            <a:xfrm>
              <a:off x="85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11" name="Rectangle 431">
              <a:extLst>
                <a:ext uri="{FF2B5EF4-FFF2-40B4-BE49-F238E27FC236}">
                  <a16:creationId xmlns:a16="http://schemas.microsoft.com/office/drawing/2014/main" id="{49E21F03-9D68-4E8E-8701-5FBA6B7266B0}"/>
                </a:ext>
              </a:extLst>
            </p:cNvPr>
            <p:cNvSpPr>
              <a:spLocks noChangeArrowheads="1"/>
            </p:cNvSpPr>
            <p:nvPr/>
          </p:nvSpPr>
          <p:spPr bwMode="auto">
            <a:xfrm>
              <a:off x="821"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12" name="Rectangle 432">
              <a:extLst>
                <a:ext uri="{FF2B5EF4-FFF2-40B4-BE49-F238E27FC236}">
                  <a16:creationId xmlns:a16="http://schemas.microsoft.com/office/drawing/2014/main" id="{226DC054-689D-4B75-88C4-9BDF2AE5C1ED}"/>
                </a:ext>
              </a:extLst>
            </p:cNvPr>
            <p:cNvSpPr>
              <a:spLocks noChangeArrowheads="1"/>
            </p:cNvSpPr>
            <p:nvPr/>
          </p:nvSpPr>
          <p:spPr bwMode="auto">
            <a:xfrm>
              <a:off x="79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13" name="Rectangle 433">
              <a:extLst>
                <a:ext uri="{FF2B5EF4-FFF2-40B4-BE49-F238E27FC236}">
                  <a16:creationId xmlns:a16="http://schemas.microsoft.com/office/drawing/2014/main" id="{ADC399BF-AB32-485E-BBD3-1CCC98BC04B6}"/>
                </a:ext>
              </a:extLst>
            </p:cNvPr>
            <p:cNvSpPr>
              <a:spLocks noChangeArrowheads="1"/>
            </p:cNvSpPr>
            <p:nvPr/>
          </p:nvSpPr>
          <p:spPr bwMode="auto">
            <a:xfrm>
              <a:off x="760"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14" name="Rectangle 434">
              <a:extLst>
                <a:ext uri="{FF2B5EF4-FFF2-40B4-BE49-F238E27FC236}">
                  <a16:creationId xmlns:a16="http://schemas.microsoft.com/office/drawing/2014/main" id="{F621AFAF-E95B-4D64-961F-EE5723B3C67D}"/>
                </a:ext>
              </a:extLst>
            </p:cNvPr>
            <p:cNvSpPr>
              <a:spLocks noChangeArrowheads="1"/>
            </p:cNvSpPr>
            <p:nvPr/>
          </p:nvSpPr>
          <p:spPr bwMode="auto">
            <a:xfrm>
              <a:off x="731"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15" name="Rectangle 435">
              <a:extLst>
                <a:ext uri="{FF2B5EF4-FFF2-40B4-BE49-F238E27FC236}">
                  <a16:creationId xmlns:a16="http://schemas.microsoft.com/office/drawing/2014/main" id="{6862D796-86D4-4A03-8830-2CA661268308}"/>
                </a:ext>
              </a:extLst>
            </p:cNvPr>
            <p:cNvSpPr>
              <a:spLocks noChangeArrowheads="1"/>
            </p:cNvSpPr>
            <p:nvPr/>
          </p:nvSpPr>
          <p:spPr bwMode="auto">
            <a:xfrm>
              <a:off x="700" y="2047"/>
              <a:ext cx="11"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16" name="Rectangle 436">
              <a:extLst>
                <a:ext uri="{FF2B5EF4-FFF2-40B4-BE49-F238E27FC236}">
                  <a16:creationId xmlns:a16="http://schemas.microsoft.com/office/drawing/2014/main" id="{1ED9998E-449D-47A6-AE6B-1DCD4FB8B957}"/>
                </a:ext>
              </a:extLst>
            </p:cNvPr>
            <p:cNvSpPr>
              <a:spLocks noChangeArrowheads="1"/>
            </p:cNvSpPr>
            <p:nvPr/>
          </p:nvSpPr>
          <p:spPr bwMode="auto">
            <a:xfrm>
              <a:off x="671" y="2047"/>
              <a:ext cx="9"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17" name="Rectangle 437">
              <a:extLst>
                <a:ext uri="{FF2B5EF4-FFF2-40B4-BE49-F238E27FC236}">
                  <a16:creationId xmlns:a16="http://schemas.microsoft.com/office/drawing/2014/main" id="{BF46F50C-9304-44EB-B79F-85301B923FE2}"/>
                </a:ext>
              </a:extLst>
            </p:cNvPr>
            <p:cNvSpPr>
              <a:spLocks noChangeArrowheads="1"/>
            </p:cNvSpPr>
            <p:nvPr/>
          </p:nvSpPr>
          <p:spPr bwMode="auto">
            <a:xfrm>
              <a:off x="641" y="2047"/>
              <a:ext cx="10" cy="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18" name="Freeform 438">
              <a:extLst>
                <a:ext uri="{FF2B5EF4-FFF2-40B4-BE49-F238E27FC236}">
                  <a16:creationId xmlns:a16="http://schemas.microsoft.com/office/drawing/2014/main" id="{FA2124FC-E654-419F-B1BE-C588ACA115A2}"/>
                </a:ext>
              </a:extLst>
            </p:cNvPr>
            <p:cNvSpPr>
              <a:spLocks/>
            </p:cNvSpPr>
            <p:nvPr/>
          </p:nvSpPr>
          <p:spPr bwMode="auto">
            <a:xfrm>
              <a:off x="862" y="865"/>
              <a:ext cx="68" cy="1262"/>
            </a:xfrm>
            <a:custGeom>
              <a:avLst/>
              <a:gdLst>
                <a:gd name="T0" fmla="*/ 0 w 189"/>
                <a:gd name="T1" fmla="*/ 3985 h 3985"/>
                <a:gd name="T2" fmla="*/ 0 w 189"/>
                <a:gd name="T3" fmla="*/ 140 h 3985"/>
                <a:gd name="T4" fmla="*/ 189 w 189"/>
                <a:gd name="T5" fmla="*/ 0 h 3985"/>
                <a:gd name="T6" fmla="*/ 189 w 189"/>
                <a:gd name="T7" fmla="*/ 3845 h 3985"/>
                <a:gd name="T8" fmla="*/ 0 w 189"/>
                <a:gd name="T9" fmla="*/ 3985 h 3985"/>
              </a:gdLst>
              <a:ahLst/>
              <a:cxnLst>
                <a:cxn ang="0">
                  <a:pos x="T0" y="T1"/>
                </a:cxn>
                <a:cxn ang="0">
                  <a:pos x="T2" y="T3"/>
                </a:cxn>
                <a:cxn ang="0">
                  <a:pos x="T4" y="T5"/>
                </a:cxn>
                <a:cxn ang="0">
                  <a:pos x="T6" y="T7"/>
                </a:cxn>
                <a:cxn ang="0">
                  <a:pos x="T8" y="T9"/>
                </a:cxn>
              </a:cxnLst>
              <a:rect l="0" t="0" r="r" b="b"/>
              <a:pathLst>
                <a:path w="189" h="3985">
                  <a:moveTo>
                    <a:pt x="0" y="3985"/>
                  </a:moveTo>
                  <a:lnTo>
                    <a:pt x="0" y="140"/>
                  </a:lnTo>
                  <a:lnTo>
                    <a:pt x="189" y="0"/>
                  </a:lnTo>
                  <a:lnTo>
                    <a:pt x="189" y="3845"/>
                  </a:lnTo>
                  <a:lnTo>
                    <a:pt x="0" y="3985"/>
                  </a:lnTo>
                  <a:close/>
                </a:path>
              </a:pathLst>
            </a:custGeom>
            <a:solidFill>
              <a:srgbClr val="4D4D80"/>
            </a:solidFill>
            <a:ln w="11113">
              <a:solidFill>
                <a:srgbClr val="000000"/>
              </a:solidFill>
              <a:prstDash val="solid"/>
              <a:round/>
              <a:headEnd/>
              <a:tailEnd/>
            </a:ln>
          </p:spPr>
          <p:txBody>
            <a:bodyPr/>
            <a:lstStyle/>
            <a:p>
              <a:endParaRPr lang="it-IT"/>
            </a:p>
          </p:txBody>
        </p:sp>
        <p:sp>
          <p:nvSpPr>
            <p:cNvPr id="319" name="Rectangle 439">
              <a:extLst>
                <a:ext uri="{FF2B5EF4-FFF2-40B4-BE49-F238E27FC236}">
                  <a16:creationId xmlns:a16="http://schemas.microsoft.com/office/drawing/2014/main" id="{4CDE45EA-E91E-4AB1-AB01-76B83B39123A}"/>
                </a:ext>
              </a:extLst>
            </p:cNvPr>
            <p:cNvSpPr>
              <a:spLocks noChangeArrowheads="1"/>
            </p:cNvSpPr>
            <p:nvPr/>
          </p:nvSpPr>
          <p:spPr bwMode="auto">
            <a:xfrm>
              <a:off x="665" y="909"/>
              <a:ext cx="197" cy="1218"/>
            </a:xfrm>
            <a:prstGeom prst="rect">
              <a:avLst/>
            </a:prstGeom>
            <a:solidFill>
              <a:srgbClr val="9999FF"/>
            </a:solidFill>
            <a:ln w="11113">
              <a:solidFill>
                <a:srgbClr val="000000"/>
              </a:solidFill>
              <a:miter lim="800000"/>
              <a:headEnd/>
              <a:tailEnd/>
            </a:ln>
          </p:spPr>
          <p:txBody>
            <a:bodyPr/>
            <a:lstStyle/>
            <a:p>
              <a:endParaRPr lang="it-IT"/>
            </a:p>
          </p:txBody>
        </p:sp>
        <p:sp>
          <p:nvSpPr>
            <p:cNvPr id="320" name="Freeform 440">
              <a:extLst>
                <a:ext uri="{FF2B5EF4-FFF2-40B4-BE49-F238E27FC236}">
                  <a16:creationId xmlns:a16="http://schemas.microsoft.com/office/drawing/2014/main" id="{19F45F92-213A-4818-BF14-BB35899E049D}"/>
                </a:ext>
              </a:extLst>
            </p:cNvPr>
            <p:cNvSpPr>
              <a:spLocks/>
            </p:cNvSpPr>
            <p:nvPr/>
          </p:nvSpPr>
          <p:spPr bwMode="auto">
            <a:xfrm>
              <a:off x="665" y="865"/>
              <a:ext cx="265" cy="44"/>
            </a:xfrm>
            <a:custGeom>
              <a:avLst/>
              <a:gdLst>
                <a:gd name="T0" fmla="*/ 549 w 738"/>
                <a:gd name="T1" fmla="*/ 140 h 140"/>
                <a:gd name="T2" fmla="*/ 738 w 738"/>
                <a:gd name="T3" fmla="*/ 0 h 140"/>
                <a:gd name="T4" fmla="*/ 189 w 738"/>
                <a:gd name="T5" fmla="*/ 0 h 140"/>
                <a:gd name="T6" fmla="*/ 0 w 738"/>
                <a:gd name="T7" fmla="*/ 140 h 140"/>
                <a:gd name="T8" fmla="*/ 549 w 738"/>
                <a:gd name="T9" fmla="*/ 140 h 140"/>
              </a:gdLst>
              <a:ahLst/>
              <a:cxnLst>
                <a:cxn ang="0">
                  <a:pos x="T0" y="T1"/>
                </a:cxn>
                <a:cxn ang="0">
                  <a:pos x="T2" y="T3"/>
                </a:cxn>
                <a:cxn ang="0">
                  <a:pos x="T4" y="T5"/>
                </a:cxn>
                <a:cxn ang="0">
                  <a:pos x="T6" y="T7"/>
                </a:cxn>
                <a:cxn ang="0">
                  <a:pos x="T8" y="T9"/>
                </a:cxn>
              </a:cxnLst>
              <a:rect l="0" t="0" r="r" b="b"/>
              <a:pathLst>
                <a:path w="738" h="140">
                  <a:moveTo>
                    <a:pt x="549" y="140"/>
                  </a:moveTo>
                  <a:lnTo>
                    <a:pt x="738" y="0"/>
                  </a:lnTo>
                  <a:lnTo>
                    <a:pt x="189" y="0"/>
                  </a:lnTo>
                  <a:lnTo>
                    <a:pt x="0" y="140"/>
                  </a:lnTo>
                  <a:lnTo>
                    <a:pt x="549" y="140"/>
                  </a:lnTo>
                  <a:close/>
                </a:path>
              </a:pathLst>
            </a:custGeom>
            <a:solidFill>
              <a:srgbClr val="7373BF"/>
            </a:solidFill>
            <a:ln w="11113">
              <a:solidFill>
                <a:srgbClr val="000000"/>
              </a:solidFill>
              <a:prstDash val="solid"/>
              <a:round/>
              <a:headEnd/>
              <a:tailEnd/>
            </a:ln>
          </p:spPr>
          <p:txBody>
            <a:bodyPr/>
            <a:lstStyle/>
            <a:p>
              <a:endParaRPr lang="it-IT"/>
            </a:p>
          </p:txBody>
        </p:sp>
        <p:sp>
          <p:nvSpPr>
            <p:cNvPr id="321" name="Freeform 441">
              <a:extLst>
                <a:ext uri="{FF2B5EF4-FFF2-40B4-BE49-F238E27FC236}">
                  <a16:creationId xmlns:a16="http://schemas.microsoft.com/office/drawing/2014/main" id="{03AD3699-972D-4206-9D8B-A7B8BD850F9E}"/>
                </a:ext>
              </a:extLst>
            </p:cNvPr>
            <p:cNvSpPr>
              <a:spLocks/>
            </p:cNvSpPr>
            <p:nvPr/>
          </p:nvSpPr>
          <p:spPr bwMode="auto">
            <a:xfrm>
              <a:off x="665" y="865"/>
              <a:ext cx="265" cy="44"/>
            </a:xfrm>
            <a:custGeom>
              <a:avLst/>
              <a:gdLst>
                <a:gd name="T0" fmla="*/ 549 w 738"/>
                <a:gd name="T1" fmla="*/ 140 h 140"/>
                <a:gd name="T2" fmla="*/ 738 w 738"/>
                <a:gd name="T3" fmla="*/ 0 h 140"/>
                <a:gd name="T4" fmla="*/ 189 w 738"/>
                <a:gd name="T5" fmla="*/ 0 h 140"/>
                <a:gd name="T6" fmla="*/ 0 w 738"/>
                <a:gd name="T7" fmla="*/ 140 h 140"/>
                <a:gd name="T8" fmla="*/ 549 w 738"/>
                <a:gd name="T9" fmla="*/ 140 h 140"/>
              </a:gdLst>
              <a:ahLst/>
              <a:cxnLst>
                <a:cxn ang="0">
                  <a:pos x="T0" y="T1"/>
                </a:cxn>
                <a:cxn ang="0">
                  <a:pos x="T2" y="T3"/>
                </a:cxn>
                <a:cxn ang="0">
                  <a:pos x="T4" y="T5"/>
                </a:cxn>
                <a:cxn ang="0">
                  <a:pos x="T6" y="T7"/>
                </a:cxn>
                <a:cxn ang="0">
                  <a:pos x="T8" y="T9"/>
                </a:cxn>
              </a:cxnLst>
              <a:rect l="0" t="0" r="r" b="b"/>
              <a:pathLst>
                <a:path w="738" h="140">
                  <a:moveTo>
                    <a:pt x="549" y="140"/>
                  </a:moveTo>
                  <a:lnTo>
                    <a:pt x="738" y="0"/>
                  </a:lnTo>
                  <a:lnTo>
                    <a:pt x="189" y="0"/>
                  </a:lnTo>
                  <a:lnTo>
                    <a:pt x="0" y="140"/>
                  </a:lnTo>
                  <a:lnTo>
                    <a:pt x="549" y="140"/>
                  </a:lnTo>
                  <a:close/>
                </a:path>
              </a:pathLst>
            </a:custGeom>
            <a:solidFill>
              <a:srgbClr val="73264D"/>
            </a:solidFill>
            <a:ln w="11113">
              <a:solidFill>
                <a:srgbClr val="000000"/>
              </a:solidFill>
              <a:prstDash val="solid"/>
              <a:round/>
              <a:headEnd/>
              <a:tailEnd/>
            </a:ln>
          </p:spPr>
          <p:txBody>
            <a:bodyPr/>
            <a:lstStyle/>
            <a:p>
              <a:endParaRPr lang="it-IT"/>
            </a:p>
          </p:txBody>
        </p:sp>
        <p:sp>
          <p:nvSpPr>
            <p:cNvPr id="322" name="Freeform 442">
              <a:extLst>
                <a:ext uri="{FF2B5EF4-FFF2-40B4-BE49-F238E27FC236}">
                  <a16:creationId xmlns:a16="http://schemas.microsoft.com/office/drawing/2014/main" id="{6AE9AEAC-8E65-4DA4-A509-69465940B3A4}"/>
                </a:ext>
              </a:extLst>
            </p:cNvPr>
            <p:cNvSpPr>
              <a:spLocks/>
            </p:cNvSpPr>
            <p:nvPr/>
          </p:nvSpPr>
          <p:spPr bwMode="auto">
            <a:xfrm>
              <a:off x="1358" y="1574"/>
              <a:ext cx="68" cy="553"/>
            </a:xfrm>
            <a:custGeom>
              <a:avLst/>
              <a:gdLst>
                <a:gd name="T0" fmla="*/ 0 w 189"/>
                <a:gd name="T1" fmla="*/ 1747 h 1747"/>
                <a:gd name="T2" fmla="*/ 0 w 189"/>
                <a:gd name="T3" fmla="*/ 140 h 1747"/>
                <a:gd name="T4" fmla="*/ 189 w 189"/>
                <a:gd name="T5" fmla="*/ 0 h 1747"/>
                <a:gd name="T6" fmla="*/ 189 w 189"/>
                <a:gd name="T7" fmla="*/ 1607 h 1747"/>
                <a:gd name="T8" fmla="*/ 0 w 189"/>
                <a:gd name="T9" fmla="*/ 1747 h 1747"/>
              </a:gdLst>
              <a:ahLst/>
              <a:cxnLst>
                <a:cxn ang="0">
                  <a:pos x="T0" y="T1"/>
                </a:cxn>
                <a:cxn ang="0">
                  <a:pos x="T2" y="T3"/>
                </a:cxn>
                <a:cxn ang="0">
                  <a:pos x="T4" y="T5"/>
                </a:cxn>
                <a:cxn ang="0">
                  <a:pos x="T6" y="T7"/>
                </a:cxn>
                <a:cxn ang="0">
                  <a:pos x="T8" y="T9"/>
                </a:cxn>
              </a:cxnLst>
              <a:rect l="0" t="0" r="r" b="b"/>
              <a:pathLst>
                <a:path w="189" h="1747">
                  <a:moveTo>
                    <a:pt x="0" y="1747"/>
                  </a:moveTo>
                  <a:lnTo>
                    <a:pt x="0" y="140"/>
                  </a:lnTo>
                  <a:lnTo>
                    <a:pt x="189" y="0"/>
                  </a:lnTo>
                  <a:lnTo>
                    <a:pt x="189" y="1607"/>
                  </a:lnTo>
                  <a:lnTo>
                    <a:pt x="0" y="1747"/>
                  </a:lnTo>
                  <a:close/>
                </a:path>
              </a:pathLst>
            </a:custGeom>
            <a:solidFill>
              <a:srgbClr val="4D4D80"/>
            </a:solidFill>
            <a:ln w="11113">
              <a:solidFill>
                <a:srgbClr val="000000"/>
              </a:solidFill>
              <a:prstDash val="solid"/>
              <a:round/>
              <a:headEnd/>
              <a:tailEnd/>
            </a:ln>
          </p:spPr>
          <p:txBody>
            <a:bodyPr/>
            <a:lstStyle/>
            <a:p>
              <a:endParaRPr lang="it-IT"/>
            </a:p>
          </p:txBody>
        </p:sp>
        <p:sp>
          <p:nvSpPr>
            <p:cNvPr id="323" name="Rectangle 443">
              <a:extLst>
                <a:ext uri="{FF2B5EF4-FFF2-40B4-BE49-F238E27FC236}">
                  <a16:creationId xmlns:a16="http://schemas.microsoft.com/office/drawing/2014/main" id="{A31C09E0-5071-4836-8BFE-7C2525775589}"/>
                </a:ext>
              </a:extLst>
            </p:cNvPr>
            <p:cNvSpPr>
              <a:spLocks noChangeArrowheads="1"/>
            </p:cNvSpPr>
            <p:nvPr/>
          </p:nvSpPr>
          <p:spPr bwMode="auto">
            <a:xfrm>
              <a:off x="1159" y="1618"/>
              <a:ext cx="199" cy="509"/>
            </a:xfrm>
            <a:prstGeom prst="rect">
              <a:avLst/>
            </a:prstGeom>
            <a:solidFill>
              <a:srgbClr val="9999FF"/>
            </a:solidFill>
            <a:ln w="11113">
              <a:solidFill>
                <a:srgbClr val="000000"/>
              </a:solidFill>
              <a:miter lim="800000"/>
              <a:headEnd/>
              <a:tailEnd/>
            </a:ln>
          </p:spPr>
          <p:txBody>
            <a:bodyPr/>
            <a:lstStyle/>
            <a:p>
              <a:endParaRPr lang="it-IT"/>
            </a:p>
          </p:txBody>
        </p:sp>
        <p:sp>
          <p:nvSpPr>
            <p:cNvPr id="324" name="Freeform 444">
              <a:extLst>
                <a:ext uri="{FF2B5EF4-FFF2-40B4-BE49-F238E27FC236}">
                  <a16:creationId xmlns:a16="http://schemas.microsoft.com/office/drawing/2014/main" id="{529EB9C7-31FA-4887-B309-BDB5FC4423F2}"/>
                </a:ext>
              </a:extLst>
            </p:cNvPr>
            <p:cNvSpPr>
              <a:spLocks/>
            </p:cNvSpPr>
            <p:nvPr/>
          </p:nvSpPr>
          <p:spPr bwMode="auto">
            <a:xfrm>
              <a:off x="1358" y="1261"/>
              <a:ext cx="68" cy="357"/>
            </a:xfrm>
            <a:custGeom>
              <a:avLst/>
              <a:gdLst>
                <a:gd name="T0" fmla="*/ 0 w 189"/>
                <a:gd name="T1" fmla="*/ 1127 h 1127"/>
                <a:gd name="T2" fmla="*/ 0 w 189"/>
                <a:gd name="T3" fmla="*/ 139 h 1127"/>
                <a:gd name="T4" fmla="*/ 189 w 189"/>
                <a:gd name="T5" fmla="*/ 0 h 1127"/>
                <a:gd name="T6" fmla="*/ 189 w 189"/>
                <a:gd name="T7" fmla="*/ 987 h 1127"/>
                <a:gd name="T8" fmla="*/ 0 w 189"/>
                <a:gd name="T9" fmla="*/ 1127 h 1127"/>
              </a:gdLst>
              <a:ahLst/>
              <a:cxnLst>
                <a:cxn ang="0">
                  <a:pos x="T0" y="T1"/>
                </a:cxn>
                <a:cxn ang="0">
                  <a:pos x="T2" y="T3"/>
                </a:cxn>
                <a:cxn ang="0">
                  <a:pos x="T4" y="T5"/>
                </a:cxn>
                <a:cxn ang="0">
                  <a:pos x="T6" y="T7"/>
                </a:cxn>
                <a:cxn ang="0">
                  <a:pos x="T8" y="T9"/>
                </a:cxn>
              </a:cxnLst>
              <a:rect l="0" t="0" r="r" b="b"/>
              <a:pathLst>
                <a:path w="189" h="1127">
                  <a:moveTo>
                    <a:pt x="0" y="1127"/>
                  </a:moveTo>
                  <a:lnTo>
                    <a:pt x="0" y="139"/>
                  </a:lnTo>
                  <a:lnTo>
                    <a:pt x="189" y="0"/>
                  </a:lnTo>
                  <a:lnTo>
                    <a:pt x="189" y="987"/>
                  </a:lnTo>
                  <a:lnTo>
                    <a:pt x="0" y="1127"/>
                  </a:lnTo>
                  <a:close/>
                </a:path>
              </a:pathLst>
            </a:custGeom>
            <a:solidFill>
              <a:srgbClr val="4D1A33"/>
            </a:solidFill>
            <a:ln w="11113">
              <a:solidFill>
                <a:srgbClr val="000000"/>
              </a:solidFill>
              <a:prstDash val="solid"/>
              <a:round/>
              <a:headEnd/>
              <a:tailEnd/>
            </a:ln>
          </p:spPr>
          <p:txBody>
            <a:bodyPr/>
            <a:lstStyle/>
            <a:p>
              <a:endParaRPr lang="it-IT"/>
            </a:p>
          </p:txBody>
        </p:sp>
        <p:sp>
          <p:nvSpPr>
            <p:cNvPr id="325" name="Rectangle 445">
              <a:extLst>
                <a:ext uri="{FF2B5EF4-FFF2-40B4-BE49-F238E27FC236}">
                  <a16:creationId xmlns:a16="http://schemas.microsoft.com/office/drawing/2014/main" id="{891F1C29-37F3-48F0-81BA-4BF3C447ACC7}"/>
                </a:ext>
              </a:extLst>
            </p:cNvPr>
            <p:cNvSpPr>
              <a:spLocks noChangeArrowheads="1"/>
            </p:cNvSpPr>
            <p:nvPr/>
          </p:nvSpPr>
          <p:spPr bwMode="auto">
            <a:xfrm>
              <a:off x="1159" y="1305"/>
              <a:ext cx="199" cy="313"/>
            </a:xfrm>
            <a:prstGeom prst="rect">
              <a:avLst/>
            </a:prstGeom>
            <a:solidFill>
              <a:srgbClr val="993366"/>
            </a:solidFill>
            <a:ln w="11113">
              <a:solidFill>
                <a:srgbClr val="000000"/>
              </a:solidFill>
              <a:miter lim="800000"/>
              <a:headEnd/>
              <a:tailEnd/>
            </a:ln>
          </p:spPr>
          <p:txBody>
            <a:bodyPr/>
            <a:lstStyle/>
            <a:p>
              <a:endParaRPr lang="it-IT"/>
            </a:p>
          </p:txBody>
        </p:sp>
        <p:sp>
          <p:nvSpPr>
            <p:cNvPr id="326" name="Freeform 446">
              <a:extLst>
                <a:ext uri="{FF2B5EF4-FFF2-40B4-BE49-F238E27FC236}">
                  <a16:creationId xmlns:a16="http://schemas.microsoft.com/office/drawing/2014/main" id="{91AB6C9E-A456-409F-B0D5-D1CF7C4DFDC4}"/>
                </a:ext>
              </a:extLst>
            </p:cNvPr>
            <p:cNvSpPr>
              <a:spLocks/>
            </p:cNvSpPr>
            <p:nvPr/>
          </p:nvSpPr>
          <p:spPr bwMode="auto">
            <a:xfrm>
              <a:off x="1159" y="1261"/>
              <a:ext cx="267" cy="44"/>
            </a:xfrm>
            <a:custGeom>
              <a:avLst/>
              <a:gdLst>
                <a:gd name="T0" fmla="*/ 549 w 738"/>
                <a:gd name="T1" fmla="*/ 139 h 139"/>
                <a:gd name="T2" fmla="*/ 738 w 738"/>
                <a:gd name="T3" fmla="*/ 0 h 139"/>
                <a:gd name="T4" fmla="*/ 189 w 738"/>
                <a:gd name="T5" fmla="*/ 0 h 139"/>
                <a:gd name="T6" fmla="*/ 0 w 738"/>
                <a:gd name="T7" fmla="*/ 139 h 139"/>
                <a:gd name="T8" fmla="*/ 549 w 738"/>
                <a:gd name="T9" fmla="*/ 139 h 139"/>
              </a:gdLst>
              <a:ahLst/>
              <a:cxnLst>
                <a:cxn ang="0">
                  <a:pos x="T0" y="T1"/>
                </a:cxn>
                <a:cxn ang="0">
                  <a:pos x="T2" y="T3"/>
                </a:cxn>
                <a:cxn ang="0">
                  <a:pos x="T4" y="T5"/>
                </a:cxn>
                <a:cxn ang="0">
                  <a:pos x="T6" y="T7"/>
                </a:cxn>
                <a:cxn ang="0">
                  <a:pos x="T8" y="T9"/>
                </a:cxn>
              </a:cxnLst>
              <a:rect l="0" t="0" r="r" b="b"/>
              <a:pathLst>
                <a:path w="738" h="139">
                  <a:moveTo>
                    <a:pt x="549" y="139"/>
                  </a:moveTo>
                  <a:lnTo>
                    <a:pt x="738" y="0"/>
                  </a:lnTo>
                  <a:lnTo>
                    <a:pt x="189" y="0"/>
                  </a:lnTo>
                  <a:lnTo>
                    <a:pt x="0" y="139"/>
                  </a:lnTo>
                  <a:lnTo>
                    <a:pt x="549" y="139"/>
                  </a:lnTo>
                  <a:close/>
                </a:path>
              </a:pathLst>
            </a:custGeom>
            <a:solidFill>
              <a:srgbClr val="73264D"/>
            </a:solidFill>
            <a:ln w="11113">
              <a:solidFill>
                <a:srgbClr val="000000"/>
              </a:solidFill>
              <a:prstDash val="solid"/>
              <a:round/>
              <a:headEnd/>
              <a:tailEnd/>
            </a:ln>
          </p:spPr>
          <p:txBody>
            <a:bodyPr/>
            <a:lstStyle/>
            <a:p>
              <a:endParaRPr lang="it-IT"/>
            </a:p>
          </p:txBody>
        </p:sp>
        <p:sp>
          <p:nvSpPr>
            <p:cNvPr id="327" name="Freeform 447">
              <a:extLst>
                <a:ext uri="{FF2B5EF4-FFF2-40B4-BE49-F238E27FC236}">
                  <a16:creationId xmlns:a16="http://schemas.microsoft.com/office/drawing/2014/main" id="{97ED107D-DDEC-4BEB-A279-9AB15D0EE924}"/>
                </a:ext>
              </a:extLst>
            </p:cNvPr>
            <p:cNvSpPr>
              <a:spLocks/>
            </p:cNvSpPr>
            <p:nvPr/>
          </p:nvSpPr>
          <p:spPr bwMode="auto">
            <a:xfrm>
              <a:off x="1851" y="1910"/>
              <a:ext cx="70" cy="217"/>
            </a:xfrm>
            <a:custGeom>
              <a:avLst/>
              <a:gdLst>
                <a:gd name="T0" fmla="*/ 0 w 189"/>
                <a:gd name="T1" fmla="*/ 682 h 682"/>
                <a:gd name="T2" fmla="*/ 0 w 189"/>
                <a:gd name="T3" fmla="*/ 140 h 682"/>
                <a:gd name="T4" fmla="*/ 189 w 189"/>
                <a:gd name="T5" fmla="*/ 0 h 682"/>
                <a:gd name="T6" fmla="*/ 189 w 189"/>
                <a:gd name="T7" fmla="*/ 542 h 682"/>
                <a:gd name="T8" fmla="*/ 0 w 189"/>
                <a:gd name="T9" fmla="*/ 682 h 682"/>
              </a:gdLst>
              <a:ahLst/>
              <a:cxnLst>
                <a:cxn ang="0">
                  <a:pos x="T0" y="T1"/>
                </a:cxn>
                <a:cxn ang="0">
                  <a:pos x="T2" y="T3"/>
                </a:cxn>
                <a:cxn ang="0">
                  <a:pos x="T4" y="T5"/>
                </a:cxn>
                <a:cxn ang="0">
                  <a:pos x="T6" y="T7"/>
                </a:cxn>
                <a:cxn ang="0">
                  <a:pos x="T8" y="T9"/>
                </a:cxn>
              </a:cxnLst>
              <a:rect l="0" t="0" r="r" b="b"/>
              <a:pathLst>
                <a:path w="189" h="682">
                  <a:moveTo>
                    <a:pt x="0" y="682"/>
                  </a:moveTo>
                  <a:lnTo>
                    <a:pt x="0" y="140"/>
                  </a:lnTo>
                  <a:lnTo>
                    <a:pt x="189" y="0"/>
                  </a:lnTo>
                  <a:lnTo>
                    <a:pt x="189" y="542"/>
                  </a:lnTo>
                  <a:lnTo>
                    <a:pt x="0" y="682"/>
                  </a:lnTo>
                  <a:close/>
                </a:path>
              </a:pathLst>
            </a:custGeom>
            <a:solidFill>
              <a:srgbClr val="4D4D80"/>
            </a:solidFill>
            <a:ln w="11113">
              <a:solidFill>
                <a:srgbClr val="000000"/>
              </a:solidFill>
              <a:prstDash val="solid"/>
              <a:round/>
              <a:headEnd/>
              <a:tailEnd/>
            </a:ln>
          </p:spPr>
          <p:txBody>
            <a:bodyPr/>
            <a:lstStyle/>
            <a:p>
              <a:endParaRPr lang="it-IT"/>
            </a:p>
          </p:txBody>
        </p:sp>
        <p:sp>
          <p:nvSpPr>
            <p:cNvPr id="328" name="Rectangle 448">
              <a:extLst>
                <a:ext uri="{FF2B5EF4-FFF2-40B4-BE49-F238E27FC236}">
                  <a16:creationId xmlns:a16="http://schemas.microsoft.com/office/drawing/2014/main" id="{BC41A373-63B2-4B90-80B8-19EC41680E74}"/>
                </a:ext>
              </a:extLst>
            </p:cNvPr>
            <p:cNvSpPr>
              <a:spLocks noChangeArrowheads="1"/>
            </p:cNvSpPr>
            <p:nvPr/>
          </p:nvSpPr>
          <p:spPr bwMode="auto">
            <a:xfrm>
              <a:off x="1654" y="1954"/>
              <a:ext cx="197" cy="173"/>
            </a:xfrm>
            <a:prstGeom prst="rect">
              <a:avLst/>
            </a:prstGeom>
            <a:solidFill>
              <a:srgbClr val="9999FF"/>
            </a:solidFill>
            <a:ln w="11113">
              <a:solidFill>
                <a:srgbClr val="000000"/>
              </a:solidFill>
              <a:miter lim="800000"/>
              <a:headEnd/>
              <a:tailEnd/>
            </a:ln>
          </p:spPr>
          <p:txBody>
            <a:bodyPr/>
            <a:lstStyle/>
            <a:p>
              <a:endParaRPr lang="it-IT"/>
            </a:p>
          </p:txBody>
        </p:sp>
        <p:sp>
          <p:nvSpPr>
            <p:cNvPr id="329" name="Freeform 449">
              <a:extLst>
                <a:ext uri="{FF2B5EF4-FFF2-40B4-BE49-F238E27FC236}">
                  <a16:creationId xmlns:a16="http://schemas.microsoft.com/office/drawing/2014/main" id="{F94CADD4-7BE8-44B0-9BDF-F45224C5CEEA}"/>
                </a:ext>
              </a:extLst>
            </p:cNvPr>
            <p:cNvSpPr>
              <a:spLocks/>
            </p:cNvSpPr>
            <p:nvPr/>
          </p:nvSpPr>
          <p:spPr bwMode="auto">
            <a:xfrm>
              <a:off x="1851" y="1516"/>
              <a:ext cx="70" cy="438"/>
            </a:xfrm>
            <a:custGeom>
              <a:avLst/>
              <a:gdLst>
                <a:gd name="T0" fmla="*/ 0 w 189"/>
                <a:gd name="T1" fmla="*/ 1386 h 1386"/>
                <a:gd name="T2" fmla="*/ 0 w 189"/>
                <a:gd name="T3" fmla="*/ 140 h 1386"/>
                <a:gd name="T4" fmla="*/ 189 w 189"/>
                <a:gd name="T5" fmla="*/ 0 h 1386"/>
                <a:gd name="T6" fmla="*/ 189 w 189"/>
                <a:gd name="T7" fmla="*/ 1246 h 1386"/>
                <a:gd name="T8" fmla="*/ 0 w 189"/>
                <a:gd name="T9" fmla="*/ 1386 h 1386"/>
              </a:gdLst>
              <a:ahLst/>
              <a:cxnLst>
                <a:cxn ang="0">
                  <a:pos x="T0" y="T1"/>
                </a:cxn>
                <a:cxn ang="0">
                  <a:pos x="T2" y="T3"/>
                </a:cxn>
                <a:cxn ang="0">
                  <a:pos x="T4" y="T5"/>
                </a:cxn>
                <a:cxn ang="0">
                  <a:pos x="T6" y="T7"/>
                </a:cxn>
                <a:cxn ang="0">
                  <a:pos x="T8" y="T9"/>
                </a:cxn>
              </a:cxnLst>
              <a:rect l="0" t="0" r="r" b="b"/>
              <a:pathLst>
                <a:path w="189" h="1386">
                  <a:moveTo>
                    <a:pt x="0" y="1386"/>
                  </a:moveTo>
                  <a:lnTo>
                    <a:pt x="0" y="140"/>
                  </a:lnTo>
                  <a:lnTo>
                    <a:pt x="189" y="0"/>
                  </a:lnTo>
                  <a:lnTo>
                    <a:pt x="189" y="1246"/>
                  </a:lnTo>
                  <a:lnTo>
                    <a:pt x="0" y="1386"/>
                  </a:lnTo>
                  <a:close/>
                </a:path>
              </a:pathLst>
            </a:custGeom>
            <a:solidFill>
              <a:srgbClr val="4D1A33"/>
            </a:solidFill>
            <a:ln w="11113">
              <a:solidFill>
                <a:srgbClr val="000000"/>
              </a:solidFill>
              <a:prstDash val="solid"/>
              <a:round/>
              <a:headEnd/>
              <a:tailEnd/>
            </a:ln>
          </p:spPr>
          <p:txBody>
            <a:bodyPr/>
            <a:lstStyle/>
            <a:p>
              <a:endParaRPr lang="it-IT"/>
            </a:p>
          </p:txBody>
        </p:sp>
        <p:sp>
          <p:nvSpPr>
            <p:cNvPr id="330" name="Rectangle 450">
              <a:extLst>
                <a:ext uri="{FF2B5EF4-FFF2-40B4-BE49-F238E27FC236}">
                  <a16:creationId xmlns:a16="http://schemas.microsoft.com/office/drawing/2014/main" id="{437CACAE-82C1-458B-BF37-314EB3E139BA}"/>
                </a:ext>
              </a:extLst>
            </p:cNvPr>
            <p:cNvSpPr>
              <a:spLocks noChangeArrowheads="1"/>
            </p:cNvSpPr>
            <p:nvPr/>
          </p:nvSpPr>
          <p:spPr bwMode="auto">
            <a:xfrm>
              <a:off x="1654" y="1561"/>
              <a:ext cx="197" cy="393"/>
            </a:xfrm>
            <a:prstGeom prst="rect">
              <a:avLst/>
            </a:prstGeom>
            <a:solidFill>
              <a:srgbClr val="993366"/>
            </a:solidFill>
            <a:ln w="11113">
              <a:solidFill>
                <a:srgbClr val="000000"/>
              </a:solidFill>
              <a:miter lim="800000"/>
              <a:headEnd/>
              <a:tailEnd/>
            </a:ln>
          </p:spPr>
          <p:txBody>
            <a:bodyPr/>
            <a:lstStyle/>
            <a:p>
              <a:endParaRPr lang="it-IT"/>
            </a:p>
          </p:txBody>
        </p:sp>
        <p:sp>
          <p:nvSpPr>
            <p:cNvPr id="331" name="Freeform 451">
              <a:extLst>
                <a:ext uri="{FF2B5EF4-FFF2-40B4-BE49-F238E27FC236}">
                  <a16:creationId xmlns:a16="http://schemas.microsoft.com/office/drawing/2014/main" id="{364C1A93-50A7-4384-92D5-0D0CBA85DBD2}"/>
                </a:ext>
              </a:extLst>
            </p:cNvPr>
            <p:cNvSpPr>
              <a:spLocks/>
            </p:cNvSpPr>
            <p:nvPr/>
          </p:nvSpPr>
          <p:spPr bwMode="auto">
            <a:xfrm>
              <a:off x="1654" y="1516"/>
              <a:ext cx="267" cy="45"/>
            </a:xfrm>
            <a:custGeom>
              <a:avLst/>
              <a:gdLst>
                <a:gd name="T0" fmla="*/ 549 w 738"/>
                <a:gd name="T1" fmla="*/ 140 h 140"/>
                <a:gd name="T2" fmla="*/ 738 w 738"/>
                <a:gd name="T3" fmla="*/ 0 h 140"/>
                <a:gd name="T4" fmla="*/ 189 w 738"/>
                <a:gd name="T5" fmla="*/ 0 h 140"/>
                <a:gd name="T6" fmla="*/ 0 w 738"/>
                <a:gd name="T7" fmla="*/ 140 h 140"/>
                <a:gd name="T8" fmla="*/ 549 w 738"/>
                <a:gd name="T9" fmla="*/ 140 h 140"/>
              </a:gdLst>
              <a:ahLst/>
              <a:cxnLst>
                <a:cxn ang="0">
                  <a:pos x="T0" y="T1"/>
                </a:cxn>
                <a:cxn ang="0">
                  <a:pos x="T2" y="T3"/>
                </a:cxn>
                <a:cxn ang="0">
                  <a:pos x="T4" y="T5"/>
                </a:cxn>
                <a:cxn ang="0">
                  <a:pos x="T6" y="T7"/>
                </a:cxn>
                <a:cxn ang="0">
                  <a:pos x="T8" y="T9"/>
                </a:cxn>
              </a:cxnLst>
              <a:rect l="0" t="0" r="r" b="b"/>
              <a:pathLst>
                <a:path w="738" h="140">
                  <a:moveTo>
                    <a:pt x="549" y="140"/>
                  </a:moveTo>
                  <a:lnTo>
                    <a:pt x="738" y="0"/>
                  </a:lnTo>
                  <a:lnTo>
                    <a:pt x="189" y="0"/>
                  </a:lnTo>
                  <a:lnTo>
                    <a:pt x="0" y="140"/>
                  </a:lnTo>
                  <a:lnTo>
                    <a:pt x="549" y="140"/>
                  </a:lnTo>
                  <a:close/>
                </a:path>
              </a:pathLst>
            </a:custGeom>
            <a:solidFill>
              <a:srgbClr val="73264D"/>
            </a:solidFill>
            <a:ln w="11113">
              <a:solidFill>
                <a:srgbClr val="000000"/>
              </a:solidFill>
              <a:prstDash val="solid"/>
              <a:round/>
              <a:headEnd/>
              <a:tailEnd/>
            </a:ln>
          </p:spPr>
          <p:txBody>
            <a:bodyPr/>
            <a:lstStyle/>
            <a:p>
              <a:endParaRPr lang="it-IT"/>
            </a:p>
          </p:txBody>
        </p:sp>
        <p:sp>
          <p:nvSpPr>
            <p:cNvPr id="332" name="Freeform 452">
              <a:extLst>
                <a:ext uri="{FF2B5EF4-FFF2-40B4-BE49-F238E27FC236}">
                  <a16:creationId xmlns:a16="http://schemas.microsoft.com/office/drawing/2014/main" id="{A7D551B8-EC05-4061-9AFA-FD9C1962B19A}"/>
                </a:ext>
              </a:extLst>
            </p:cNvPr>
            <p:cNvSpPr>
              <a:spLocks/>
            </p:cNvSpPr>
            <p:nvPr/>
          </p:nvSpPr>
          <p:spPr bwMode="auto">
            <a:xfrm>
              <a:off x="2347" y="2012"/>
              <a:ext cx="68" cy="115"/>
            </a:xfrm>
            <a:custGeom>
              <a:avLst/>
              <a:gdLst>
                <a:gd name="T0" fmla="*/ 0 w 189"/>
                <a:gd name="T1" fmla="*/ 360 h 360"/>
                <a:gd name="T2" fmla="*/ 0 w 189"/>
                <a:gd name="T3" fmla="*/ 140 h 360"/>
                <a:gd name="T4" fmla="*/ 189 w 189"/>
                <a:gd name="T5" fmla="*/ 0 h 360"/>
                <a:gd name="T6" fmla="*/ 189 w 189"/>
                <a:gd name="T7" fmla="*/ 220 h 360"/>
                <a:gd name="T8" fmla="*/ 0 w 189"/>
                <a:gd name="T9" fmla="*/ 360 h 360"/>
              </a:gdLst>
              <a:ahLst/>
              <a:cxnLst>
                <a:cxn ang="0">
                  <a:pos x="T0" y="T1"/>
                </a:cxn>
                <a:cxn ang="0">
                  <a:pos x="T2" y="T3"/>
                </a:cxn>
                <a:cxn ang="0">
                  <a:pos x="T4" y="T5"/>
                </a:cxn>
                <a:cxn ang="0">
                  <a:pos x="T6" y="T7"/>
                </a:cxn>
                <a:cxn ang="0">
                  <a:pos x="T8" y="T9"/>
                </a:cxn>
              </a:cxnLst>
              <a:rect l="0" t="0" r="r" b="b"/>
              <a:pathLst>
                <a:path w="189" h="360">
                  <a:moveTo>
                    <a:pt x="0" y="360"/>
                  </a:moveTo>
                  <a:lnTo>
                    <a:pt x="0" y="140"/>
                  </a:lnTo>
                  <a:lnTo>
                    <a:pt x="189" y="0"/>
                  </a:lnTo>
                  <a:lnTo>
                    <a:pt x="189" y="220"/>
                  </a:lnTo>
                  <a:lnTo>
                    <a:pt x="0" y="360"/>
                  </a:lnTo>
                  <a:close/>
                </a:path>
              </a:pathLst>
            </a:custGeom>
            <a:solidFill>
              <a:srgbClr val="4D4D80"/>
            </a:solidFill>
            <a:ln w="11113">
              <a:solidFill>
                <a:srgbClr val="000000"/>
              </a:solidFill>
              <a:prstDash val="solid"/>
              <a:round/>
              <a:headEnd/>
              <a:tailEnd/>
            </a:ln>
          </p:spPr>
          <p:txBody>
            <a:bodyPr/>
            <a:lstStyle/>
            <a:p>
              <a:endParaRPr lang="it-IT"/>
            </a:p>
          </p:txBody>
        </p:sp>
        <p:sp>
          <p:nvSpPr>
            <p:cNvPr id="333" name="Rectangle 453">
              <a:extLst>
                <a:ext uri="{FF2B5EF4-FFF2-40B4-BE49-F238E27FC236}">
                  <a16:creationId xmlns:a16="http://schemas.microsoft.com/office/drawing/2014/main" id="{DF829BCC-940B-48FB-AAD7-5F212E9C71FA}"/>
                </a:ext>
              </a:extLst>
            </p:cNvPr>
            <p:cNvSpPr>
              <a:spLocks noChangeArrowheads="1"/>
            </p:cNvSpPr>
            <p:nvPr/>
          </p:nvSpPr>
          <p:spPr bwMode="auto">
            <a:xfrm>
              <a:off x="2149" y="2057"/>
              <a:ext cx="198" cy="70"/>
            </a:xfrm>
            <a:prstGeom prst="rect">
              <a:avLst/>
            </a:prstGeom>
            <a:solidFill>
              <a:srgbClr val="9999FF"/>
            </a:solidFill>
            <a:ln w="11113">
              <a:solidFill>
                <a:srgbClr val="000000"/>
              </a:solidFill>
              <a:miter lim="800000"/>
              <a:headEnd/>
              <a:tailEnd/>
            </a:ln>
          </p:spPr>
          <p:txBody>
            <a:bodyPr/>
            <a:lstStyle/>
            <a:p>
              <a:endParaRPr lang="it-IT"/>
            </a:p>
          </p:txBody>
        </p:sp>
        <p:sp>
          <p:nvSpPr>
            <p:cNvPr id="334" name="Freeform 454">
              <a:extLst>
                <a:ext uri="{FF2B5EF4-FFF2-40B4-BE49-F238E27FC236}">
                  <a16:creationId xmlns:a16="http://schemas.microsoft.com/office/drawing/2014/main" id="{6B223FC5-7882-40C1-AF73-1F6842CB0C5B}"/>
                </a:ext>
              </a:extLst>
            </p:cNvPr>
            <p:cNvSpPr>
              <a:spLocks/>
            </p:cNvSpPr>
            <p:nvPr/>
          </p:nvSpPr>
          <p:spPr bwMode="auto">
            <a:xfrm>
              <a:off x="2347" y="1716"/>
              <a:ext cx="68" cy="341"/>
            </a:xfrm>
            <a:custGeom>
              <a:avLst/>
              <a:gdLst>
                <a:gd name="T0" fmla="*/ 0 w 189"/>
                <a:gd name="T1" fmla="*/ 1075 h 1075"/>
                <a:gd name="T2" fmla="*/ 0 w 189"/>
                <a:gd name="T3" fmla="*/ 140 h 1075"/>
                <a:gd name="T4" fmla="*/ 189 w 189"/>
                <a:gd name="T5" fmla="*/ 0 h 1075"/>
                <a:gd name="T6" fmla="*/ 189 w 189"/>
                <a:gd name="T7" fmla="*/ 935 h 1075"/>
                <a:gd name="T8" fmla="*/ 0 w 189"/>
                <a:gd name="T9" fmla="*/ 1075 h 1075"/>
              </a:gdLst>
              <a:ahLst/>
              <a:cxnLst>
                <a:cxn ang="0">
                  <a:pos x="T0" y="T1"/>
                </a:cxn>
                <a:cxn ang="0">
                  <a:pos x="T2" y="T3"/>
                </a:cxn>
                <a:cxn ang="0">
                  <a:pos x="T4" y="T5"/>
                </a:cxn>
                <a:cxn ang="0">
                  <a:pos x="T6" y="T7"/>
                </a:cxn>
                <a:cxn ang="0">
                  <a:pos x="T8" y="T9"/>
                </a:cxn>
              </a:cxnLst>
              <a:rect l="0" t="0" r="r" b="b"/>
              <a:pathLst>
                <a:path w="189" h="1075">
                  <a:moveTo>
                    <a:pt x="0" y="1075"/>
                  </a:moveTo>
                  <a:lnTo>
                    <a:pt x="0" y="140"/>
                  </a:lnTo>
                  <a:lnTo>
                    <a:pt x="189" y="0"/>
                  </a:lnTo>
                  <a:lnTo>
                    <a:pt x="189" y="935"/>
                  </a:lnTo>
                  <a:lnTo>
                    <a:pt x="0" y="1075"/>
                  </a:lnTo>
                  <a:close/>
                </a:path>
              </a:pathLst>
            </a:custGeom>
            <a:solidFill>
              <a:srgbClr val="4D1A33"/>
            </a:solidFill>
            <a:ln w="11113">
              <a:solidFill>
                <a:srgbClr val="000000"/>
              </a:solidFill>
              <a:prstDash val="solid"/>
              <a:round/>
              <a:headEnd/>
              <a:tailEnd/>
            </a:ln>
          </p:spPr>
          <p:txBody>
            <a:bodyPr/>
            <a:lstStyle/>
            <a:p>
              <a:endParaRPr lang="it-IT"/>
            </a:p>
          </p:txBody>
        </p:sp>
        <p:sp>
          <p:nvSpPr>
            <p:cNvPr id="335" name="Rectangle 455">
              <a:extLst>
                <a:ext uri="{FF2B5EF4-FFF2-40B4-BE49-F238E27FC236}">
                  <a16:creationId xmlns:a16="http://schemas.microsoft.com/office/drawing/2014/main" id="{4E6E3EFF-4D31-4215-A7EE-37B3002DD5B8}"/>
                </a:ext>
              </a:extLst>
            </p:cNvPr>
            <p:cNvSpPr>
              <a:spLocks noChangeArrowheads="1"/>
            </p:cNvSpPr>
            <p:nvPr/>
          </p:nvSpPr>
          <p:spPr bwMode="auto">
            <a:xfrm>
              <a:off x="2149" y="1761"/>
              <a:ext cx="198" cy="296"/>
            </a:xfrm>
            <a:prstGeom prst="rect">
              <a:avLst/>
            </a:prstGeom>
            <a:solidFill>
              <a:srgbClr val="993366"/>
            </a:solidFill>
            <a:ln w="11113">
              <a:solidFill>
                <a:srgbClr val="000000"/>
              </a:solidFill>
              <a:miter lim="800000"/>
              <a:headEnd/>
              <a:tailEnd/>
            </a:ln>
          </p:spPr>
          <p:txBody>
            <a:bodyPr/>
            <a:lstStyle/>
            <a:p>
              <a:endParaRPr lang="it-IT"/>
            </a:p>
          </p:txBody>
        </p:sp>
        <p:sp>
          <p:nvSpPr>
            <p:cNvPr id="336" name="Freeform 456">
              <a:extLst>
                <a:ext uri="{FF2B5EF4-FFF2-40B4-BE49-F238E27FC236}">
                  <a16:creationId xmlns:a16="http://schemas.microsoft.com/office/drawing/2014/main" id="{FD9F9359-DE64-4B2D-8D90-8A4468EA55C1}"/>
                </a:ext>
              </a:extLst>
            </p:cNvPr>
            <p:cNvSpPr>
              <a:spLocks/>
            </p:cNvSpPr>
            <p:nvPr/>
          </p:nvSpPr>
          <p:spPr bwMode="auto">
            <a:xfrm>
              <a:off x="2149" y="1716"/>
              <a:ext cx="266" cy="45"/>
            </a:xfrm>
            <a:custGeom>
              <a:avLst/>
              <a:gdLst>
                <a:gd name="T0" fmla="*/ 549 w 738"/>
                <a:gd name="T1" fmla="*/ 140 h 140"/>
                <a:gd name="T2" fmla="*/ 738 w 738"/>
                <a:gd name="T3" fmla="*/ 0 h 140"/>
                <a:gd name="T4" fmla="*/ 189 w 738"/>
                <a:gd name="T5" fmla="*/ 0 h 140"/>
                <a:gd name="T6" fmla="*/ 0 w 738"/>
                <a:gd name="T7" fmla="*/ 140 h 140"/>
                <a:gd name="T8" fmla="*/ 549 w 738"/>
                <a:gd name="T9" fmla="*/ 140 h 140"/>
              </a:gdLst>
              <a:ahLst/>
              <a:cxnLst>
                <a:cxn ang="0">
                  <a:pos x="T0" y="T1"/>
                </a:cxn>
                <a:cxn ang="0">
                  <a:pos x="T2" y="T3"/>
                </a:cxn>
                <a:cxn ang="0">
                  <a:pos x="T4" y="T5"/>
                </a:cxn>
                <a:cxn ang="0">
                  <a:pos x="T6" y="T7"/>
                </a:cxn>
                <a:cxn ang="0">
                  <a:pos x="T8" y="T9"/>
                </a:cxn>
              </a:cxnLst>
              <a:rect l="0" t="0" r="r" b="b"/>
              <a:pathLst>
                <a:path w="738" h="140">
                  <a:moveTo>
                    <a:pt x="549" y="140"/>
                  </a:moveTo>
                  <a:lnTo>
                    <a:pt x="738" y="0"/>
                  </a:lnTo>
                  <a:lnTo>
                    <a:pt x="189" y="0"/>
                  </a:lnTo>
                  <a:lnTo>
                    <a:pt x="0" y="140"/>
                  </a:lnTo>
                  <a:lnTo>
                    <a:pt x="549" y="140"/>
                  </a:lnTo>
                  <a:close/>
                </a:path>
              </a:pathLst>
            </a:custGeom>
            <a:solidFill>
              <a:srgbClr val="73264D"/>
            </a:solidFill>
            <a:ln w="11113">
              <a:solidFill>
                <a:srgbClr val="000000"/>
              </a:solidFill>
              <a:prstDash val="solid"/>
              <a:round/>
              <a:headEnd/>
              <a:tailEnd/>
            </a:ln>
          </p:spPr>
          <p:txBody>
            <a:bodyPr/>
            <a:lstStyle/>
            <a:p>
              <a:endParaRPr lang="it-IT"/>
            </a:p>
          </p:txBody>
        </p:sp>
        <p:sp>
          <p:nvSpPr>
            <p:cNvPr id="337" name="Freeform 457">
              <a:extLst>
                <a:ext uri="{FF2B5EF4-FFF2-40B4-BE49-F238E27FC236}">
                  <a16:creationId xmlns:a16="http://schemas.microsoft.com/office/drawing/2014/main" id="{8F1DC5A4-0698-4A1F-98C6-396AF649C83E}"/>
                </a:ext>
              </a:extLst>
            </p:cNvPr>
            <p:cNvSpPr>
              <a:spLocks/>
            </p:cNvSpPr>
            <p:nvPr/>
          </p:nvSpPr>
          <p:spPr bwMode="auto">
            <a:xfrm>
              <a:off x="2841" y="2053"/>
              <a:ext cx="69" cy="74"/>
            </a:xfrm>
            <a:custGeom>
              <a:avLst/>
              <a:gdLst>
                <a:gd name="T0" fmla="*/ 0 w 189"/>
                <a:gd name="T1" fmla="*/ 234 h 234"/>
                <a:gd name="T2" fmla="*/ 0 w 189"/>
                <a:gd name="T3" fmla="*/ 140 h 234"/>
                <a:gd name="T4" fmla="*/ 189 w 189"/>
                <a:gd name="T5" fmla="*/ 0 h 234"/>
                <a:gd name="T6" fmla="*/ 189 w 189"/>
                <a:gd name="T7" fmla="*/ 94 h 234"/>
                <a:gd name="T8" fmla="*/ 0 w 189"/>
                <a:gd name="T9" fmla="*/ 234 h 234"/>
              </a:gdLst>
              <a:ahLst/>
              <a:cxnLst>
                <a:cxn ang="0">
                  <a:pos x="T0" y="T1"/>
                </a:cxn>
                <a:cxn ang="0">
                  <a:pos x="T2" y="T3"/>
                </a:cxn>
                <a:cxn ang="0">
                  <a:pos x="T4" y="T5"/>
                </a:cxn>
                <a:cxn ang="0">
                  <a:pos x="T6" y="T7"/>
                </a:cxn>
                <a:cxn ang="0">
                  <a:pos x="T8" y="T9"/>
                </a:cxn>
              </a:cxnLst>
              <a:rect l="0" t="0" r="r" b="b"/>
              <a:pathLst>
                <a:path w="189" h="234">
                  <a:moveTo>
                    <a:pt x="0" y="234"/>
                  </a:moveTo>
                  <a:lnTo>
                    <a:pt x="0" y="140"/>
                  </a:lnTo>
                  <a:lnTo>
                    <a:pt x="189" y="0"/>
                  </a:lnTo>
                  <a:lnTo>
                    <a:pt x="189" y="94"/>
                  </a:lnTo>
                  <a:lnTo>
                    <a:pt x="0" y="234"/>
                  </a:lnTo>
                  <a:close/>
                </a:path>
              </a:pathLst>
            </a:custGeom>
            <a:solidFill>
              <a:srgbClr val="4D4D80"/>
            </a:solidFill>
            <a:ln w="11113">
              <a:solidFill>
                <a:srgbClr val="000000"/>
              </a:solidFill>
              <a:prstDash val="solid"/>
              <a:round/>
              <a:headEnd/>
              <a:tailEnd/>
            </a:ln>
          </p:spPr>
          <p:txBody>
            <a:bodyPr/>
            <a:lstStyle/>
            <a:p>
              <a:endParaRPr lang="it-IT"/>
            </a:p>
          </p:txBody>
        </p:sp>
        <p:sp>
          <p:nvSpPr>
            <p:cNvPr id="338" name="Rectangle 458">
              <a:extLst>
                <a:ext uri="{FF2B5EF4-FFF2-40B4-BE49-F238E27FC236}">
                  <a16:creationId xmlns:a16="http://schemas.microsoft.com/office/drawing/2014/main" id="{A5821F80-3B54-4D28-9167-0B01F9AD2D48}"/>
                </a:ext>
              </a:extLst>
            </p:cNvPr>
            <p:cNvSpPr>
              <a:spLocks noChangeArrowheads="1"/>
            </p:cNvSpPr>
            <p:nvPr/>
          </p:nvSpPr>
          <p:spPr bwMode="auto">
            <a:xfrm>
              <a:off x="2644" y="2097"/>
              <a:ext cx="197" cy="30"/>
            </a:xfrm>
            <a:prstGeom prst="rect">
              <a:avLst/>
            </a:prstGeom>
            <a:solidFill>
              <a:srgbClr val="9999FF"/>
            </a:solidFill>
            <a:ln w="11113">
              <a:solidFill>
                <a:srgbClr val="000000"/>
              </a:solidFill>
              <a:miter lim="800000"/>
              <a:headEnd/>
              <a:tailEnd/>
            </a:ln>
          </p:spPr>
          <p:txBody>
            <a:bodyPr/>
            <a:lstStyle/>
            <a:p>
              <a:endParaRPr lang="it-IT"/>
            </a:p>
          </p:txBody>
        </p:sp>
        <p:sp>
          <p:nvSpPr>
            <p:cNvPr id="339" name="Freeform 459">
              <a:extLst>
                <a:ext uri="{FF2B5EF4-FFF2-40B4-BE49-F238E27FC236}">
                  <a16:creationId xmlns:a16="http://schemas.microsoft.com/office/drawing/2014/main" id="{FAD43483-77D3-4920-9E46-B5C2B9C8E574}"/>
                </a:ext>
              </a:extLst>
            </p:cNvPr>
            <p:cNvSpPr>
              <a:spLocks/>
            </p:cNvSpPr>
            <p:nvPr/>
          </p:nvSpPr>
          <p:spPr bwMode="auto">
            <a:xfrm>
              <a:off x="2841" y="1839"/>
              <a:ext cx="69" cy="258"/>
            </a:xfrm>
            <a:custGeom>
              <a:avLst/>
              <a:gdLst>
                <a:gd name="T0" fmla="*/ 0 w 189"/>
                <a:gd name="T1" fmla="*/ 813 h 813"/>
                <a:gd name="T2" fmla="*/ 0 w 189"/>
                <a:gd name="T3" fmla="*/ 139 h 813"/>
                <a:gd name="T4" fmla="*/ 189 w 189"/>
                <a:gd name="T5" fmla="*/ 0 h 813"/>
                <a:gd name="T6" fmla="*/ 189 w 189"/>
                <a:gd name="T7" fmla="*/ 673 h 813"/>
                <a:gd name="T8" fmla="*/ 0 w 189"/>
                <a:gd name="T9" fmla="*/ 813 h 813"/>
              </a:gdLst>
              <a:ahLst/>
              <a:cxnLst>
                <a:cxn ang="0">
                  <a:pos x="T0" y="T1"/>
                </a:cxn>
                <a:cxn ang="0">
                  <a:pos x="T2" y="T3"/>
                </a:cxn>
                <a:cxn ang="0">
                  <a:pos x="T4" y="T5"/>
                </a:cxn>
                <a:cxn ang="0">
                  <a:pos x="T6" y="T7"/>
                </a:cxn>
                <a:cxn ang="0">
                  <a:pos x="T8" y="T9"/>
                </a:cxn>
              </a:cxnLst>
              <a:rect l="0" t="0" r="r" b="b"/>
              <a:pathLst>
                <a:path w="189" h="813">
                  <a:moveTo>
                    <a:pt x="0" y="813"/>
                  </a:moveTo>
                  <a:lnTo>
                    <a:pt x="0" y="139"/>
                  </a:lnTo>
                  <a:lnTo>
                    <a:pt x="189" y="0"/>
                  </a:lnTo>
                  <a:lnTo>
                    <a:pt x="189" y="673"/>
                  </a:lnTo>
                  <a:lnTo>
                    <a:pt x="0" y="813"/>
                  </a:lnTo>
                  <a:close/>
                </a:path>
              </a:pathLst>
            </a:custGeom>
            <a:solidFill>
              <a:srgbClr val="4D1A33"/>
            </a:solidFill>
            <a:ln w="11113">
              <a:solidFill>
                <a:srgbClr val="000000"/>
              </a:solidFill>
              <a:prstDash val="solid"/>
              <a:round/>
              <a:headEnd/>
              <a:tailEnd/>
            </a:ln>
          </p:spPr>
          <p:txBody>
            <a:bodyPr/>
            <a:lstStyle/>
            <a:p>
              <a:endParaRPr lang="it-IT"/>
            </a:p>
          </p:txBody>
        </p:sp>
        <p:sp>
          <p:nvSpPr>
            <p:cNvPr id="340" name="Rectangle 460">
              <a:extLst>
                <a:ext uri="{FF2B5EF4-FFF2-40B4-BE49-F238E27FC236}">
                  <a16:creationId xmlns:a16="http://schemas.microsoft.com/office/drawing/2014/main" id="{03E3FD75-A36B-469A-BBF6-807098304A91}"/>
                </a:ext>
              </a:extLst>
            </p:cNvPr>
            <p:cNvSpPr>
              <a:spLocks noChangeArrowheads="1"/>
            </p:cNvSpPr>
            <p:nvPr/>
          </p:nvSpPr>
          <p:spPr bwMode="auto">
            <a:xfrm>
              <a:off x="2644" y="1883"/>
              <a:ext cx="197" cy="214"/>
            </a:xfrm>
            <a:prstGeom prst="rect">
              <a:avLst/>
            </a:prstGeom>
            <a:solidFill>
              <a:srgbClr val="993366"/>
            </a:solidFill>
            <a:ln w="11113">
              <a:solidFill>
                <a:srgbClr val="000000"/>
              </a:solidFill>
              <a:miter lim="800000"/>
              <a:headEnd/>
              <a:tailEnd/>
            </a:ln>
          </p:spPr>
          <p:txBody>
            <a:bodyPr/>
            <a:lstStyle/>
            <a:p>
              <a:endParaRPr lang="it-IT"/>
            </a:p>
          </p:txBody>
        </p:sp>
        <p:sp>
          <p:nvSpPr>
            <p:cNvPr id="341" name="Freeform 461">
              <a:extLst>
                <a:ext uri="{FF2B5EF4-FFF2-40B4-BE49-F238E27FC236}">
                  <a16:creationId xmlns:a16="http://schemas.microsoft.com/office/drawing/2014/main" id="{108A67D2-F58E-4D55-822C-EB7E85351FD3}"/>
                </a:ext>
              </a:extLst>
            </p:cNvPr>
            <p:cNvSpPr>
              <a:spLocks/>
            </p:cNvSpPr>
            <p:nvPr/>
          </p:nvSpPr>
          <p:spPr bwMode="auto">
            <a:xfrm>
              <a:off x="2644" y="1839"/>
              <a:ext cx="266" cy="44"/>
            </a:xfrm>
            <a:custGeom>
              <a:avLst/>
              <a:gdLst>
                <a:gd name="T0" fmla="*/ 549 w 738"/>
                <a:gd name="T1" fmla="*/ 139 h 139"/>
                <a:gd name="T2" fmla="*/ 738 w 738"/>
                <a:gd name="T3" fmla="*/ 0 h 139"/>
                <a:gd name="T4" fmla="*/ 189 w 738"/>
                <a:gd name="T5" fmla="*/ 0 h 139"/>
                <a:gd name="T6" fmla="*/ 0 w 738"/>
                <a:gd name="T7" fmla="*/ 139 h 139"/>
                <a:gd name="T8" fmla="*/ 549 w 738"/>
                <a:gd name="T9" fmla="*/ 139 h 139"/>
              </a:gdLst>
              <a:ahLst/>
              <a:cxnLst>
                <a:cxn ang="0">
                  <a:pos x="T0" y="T1"/>
                </a:cxn>
                <a:cxn ang="0">
                  <a:pos x="T2" y="T3"/>
                </a:cxn>
                <a:cxn ang="0">
                  <a:pos x="T4" y="T5"/>
                </a:cxn>
                <a:cxn ang="0">
                  <a:pos x="T6" y="T7"/>
                </a:cxn>
                <a:cxn ang="0">
                  <a:pos x="T8" y="T9"/>
                </a:cxn>
              </a:cxnLst>
              <a:rect l="0" t="0" r="r" b="b"/>
              <a:pathLst>
                <a:path w="738" h="139">
                  <a:moveTo>
                    <a:pt x="549" y="139"/>
                  </a:moveTo>
                  <a:lnTo>
                    <a:pt x="738" y="0"/>
                  </a:lnTo>
                  <a:lnTo>
                    <a:pt x="189" y="0"/>
                  </a:lnTo>
                  <a:lnTo>
                    <a:pt x="0" y="139"/>
                  </a:lnTo>
                  <a:lnTo>
                    <a:pt x="549" y="139"/>
                  </a:lnTo>
                  <a:close/>
                </a:path>
              </a:pathLst>
            </a:custGeom>
            <a:solidFill>
              <a:srgbClr val="73264D"/>
            </a:solidFill>
            <a:ln w="11113">
              <a:solidFill>
                <a:srgbClr val="000000"/>
              </a:solidFill>
              <a:prstDash val="solid"/>
              <a:round/>
              <a:headEnd/>
              <a:tailEnd/>
            </a:ln>
          </p:spPr>
          <p:txBody>
            <a:bodyPr/>
            <a:lstStyle/>
            <a:p>
              <a:endParaRPr lang="it-IT"/>
            </a:p>
          </p:txBody>
        </p:sp>
        <p:sp>
          <p:nvSpPr>
            <p:cNvPr id="342" name="Rectangle 463">
              <a:extLst>
                <a:ext uri="{FF2B5EF4-FFF2-40B4-BE49-F238E27FC236}">
                  <a16:creationId xmlns:a16="http://schemas.microsoft.com/office/drawing/2014/main" id="{ED67EC09-129A-4172-811C-88A39D947684}"/>
                </a:ext>
              </a:extLst>
            </p:cNvPr>
            <p:cNvSpPr>
              <a:spLocks noChangeArrowheads="1"/>
            </p:cNvSpPr>
            <p:nvPr/>
          </p:nvSpPr>
          <p:spPr bwMode="auto">
            <a:xfrm>
              <a:off x="3138" y="2112"/>
              <a:ext cx="198" cy="15"/>
            </a:xfrm>
            <a:prstGeom prst="rect">
              <a:avLst/>
            </a:prstGeom>
            <a:solidFill>
              <a:srgbClr val="9999FF"/>
            </a:solidFill>
            <a:ln w="11113">
              <a:solidFill>
                <a:srgbClr val="000000"/>
              </a:solidFill>
              <a:miter lim="800000"/>
              <a:headEnd/>
              <a:tailEnd/>
            </a:ln>
          </p:spPr>
          <p:txBody>
            <a:bodyPr/>
            <a:lstStyle/>
            <a:p>
              <a:endParaRPr lang="it-IT"/>
            </a:p>
          </p:txBody>
        </p:sp>
        <p:sp>
          <p:nvSpPr>
            <p:cNvPr id="343" name="Rectangle 465">
              <a:extLst>
                <a:ext uri="{FF2B5EF4-FFF2-40B4-BE49-F238E27FC236}">
                  <a16:creationId xmlns:a16="http://schemas.microsoft.com/office/drawing/2014/main" id="{6CE4E52A-6FF6-44D5-8512-8670E35AD01B}"/>
                </a:ext>
              </a:extLst>
            </p:cNvPr>
            <p:cNvSpPr>
              <a:spLocks noChangeArrowheads="1"/>
            </p:cNvSpPr>
            <p:nvPr/>
          </p:nvSpPr>
          <p:spPr bwMode="auto">
            <a:xfrm>
              <a:off x="3138" y="1948"/>
              <a:ext cx="198" cy="164"/>
            </a:xfrm>
            <a:prstGeom prst="rect">
              <a:avLst/>
            </a:prstGeom>
            <a:solidFill>
              <a:srgbClr val="993366"/>
            </a:solidFill>
            <a:ln w="11113">
              <a:solidFill>
                <a:srgbClr val="000000"/>
              </a:solidFill>
              <a:miter lim="800000"/>
              <a:headEnd/>
              <a:tailEnd/>
            </a:ln>
          </p:spPr>
          <p:txBody>
            <a:bodyPr/>
            <a:lstStyle/>
            <a:p>
              <a:endParaRPr lang="it-IT"/>
            </a:p>
          </p:txBody>
        </p:sp>
        <p:sp>
          <p:nvSpPr>
            <p:cNvPr id="344" name="Freeform 466">
              <a:extLst>
                <a:ext uri="{FF2B5EF4-FFF2-40B4-BE49-F238E27FC236}">
                  <a16:creationId xmlns:a16="http://schemas.microsoft.com/office/drawing/2014/main" id="{2540D1BB-9E0D-4292-991D-C6AC2A278F62}"/>
                </a:ext>
              </a:extLst>
            </p:cNvPr>
            <p:cNvSpPr>
              <a:spLocks/>
            </p:cNvSpPr>
            <p:nvPr/>
          </p:nvSpPr>
          <p:spPr bwMode="auto">
            <a:xfrm>
              <a:off x="3138" y="1904"/>
              <a:ext cx="267" cy="44"/>
            </a:xfrm>
            <a:custGeom>
              <a:avLst/>
              <a:gdLst>
                <a:gd name="T0" fmla="*/ 549 w 738"/>
                <a:gd name="T1" fmla="*/ 139 h 139"/>
                <a:gd name="T2" fmla="*/ 738 w 738"/>
                <a:gd name="T3" fmla="*/ 0 h 139"/>
                <a:gd name="T4" fmla="*/ 189 w 738"/>
                <a:gd name="T5" fmla="*/ 0 h 139"/>
                <a:gd name="T6" fmla="*/ 0 w 738"/>
                <a:gd name="T7" fmla="*/ 139 h 139"/>
                <a:gd name="T8" fmla="*/ 549 w 738"/>
                <a:gd name="T9" fmla="*/ 139 h 139"/>
              </a:gdLst>
              <a:ahLst/>
              <a:cxnLst>
                <a:cxn ang="0">
                  <a:pos x="T0" y="T1"/>
                </a:cxn>
                <a:cxn ang="0">
                  <a:pos x="T2" y="T3"/>
                </a:cxn>
                <a:cxn ang="0">
                  <a:pos x="T4" y="T5"/>
                </a:cxn>
                <a:cxn ang="0">
                  <a:pos x="T6" y="T7"/>
                </a:cxn>
                <a:cxn ang="0">
                  <a:pos x="T8" y="T9"/>
                </a:cxn>
              </a:cxnLst>
              <a:rect l="0" t="0" r="r" b="b"/>
              <a:pathLst>
                <a:path w="738" h="139">
                  <a:moveTo>
                    <a:pt x="549" y="139"/>
                  </a:moveTo>
                  <a:lnTo>
                    <a:pt x="738" y="0"/>
                  </a:lnTo>
                  <a:lnTo>
                    <a:pt x="189" y="0"/>
                  </a:lnTo>
                  <a:lnTo>
                    <a:pt x="0" y="139"/>
                  </a:lnTo>
                  <a:lnTo>
                    <a:pt x="549" y="139"/>
                  </a:lnTo>
                  <a:close/>
                </a:path>
              </a:pathLst>
            </a:custGeom>
            <a:solidFill>
              <a:srgbClr val="73264D"/>
            </a:solidFill>
            <a:ln w="11113">
              <a:solidFill>
                <a:srgbClr val="000000"/>
              </a:solidFill>
              <a:prstDash val="solid"/>
              <a:round/>
              <a:headEnd/>
              <a:tailEnd/>
            </a:ln>
          </p:spPr>
          <p:txBody>
            <a:bodyPr/>
            <a:lstStyle/>
            <a:p>
              <a:endParaRPr lang="it-IT"/>
            </a:p>
          </p:txBody>
        </p:sp>
        <p:sp>
          <p:nvSpPr>
            <p:cNvPr id="345" name="Line 482">
              <a:extLst>
                <a:ext uri="{FF2B5EF4-FFF2-40B4-BE49-F238E27FC236}">
                  <a16:creationId xmlns:a16="http://schemas.microsoft.com/office/drawing/2014/main" id="{422D401A-7800-40CD-8350-4BAE903AD876}"/>
                </a:ext>
              </a:extLst>
            </p:cNvPr>
            <p:cNvSpPr>
              <a:spLocks noChangeShapeType="1"/>
            </p:cNvSpPr>
            <p:nvPr/>
          </p:nvSpPr>
          <p:spPr bwMode="auto">
            <a:xfrm>
              <a:off x="466" y="2160"/>
              <a:ext cx="296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46" name="Line 484">
              <a:extLst>
                <a:ext uri="{FF2B5EF4-FFF2-40B4-BE49-F238E27FC236}">
                  <a16:creationId xmlns:a16="http://schemas.microsoft.com/office/drawing/2014/main" id="{6AA8BE33-2A59-4755-AFB2-66895C042D0D}"/>
                </a:ext>
              </a:extLst>
            </p:cNvPr>
            <p:cNvSpPr>
              <a:spLocks noChangeShapeType="1"/>
            </p:cNvSpPr>
            <p:nvPr/>
          </p:nvSpPr>
          <p:spPr bwMode="auto">
            <a:xfrm>
              <a:off x="960" y="2160"/>
              <a:ext cx="2"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47" name="Line 485">
              <a:extLst>
                <a:ext uri="{FF2B5EF4-FFF2-40B4-BE49-F238E27FC236}">
                  <a16:creationId xmlns:a16="http://schemas.microsoft.com/office/drawing/2014/main" id="{9A2B456B-A2B9-405A-B3C3-D6EEB6D91B7A}"/>
                </a:ext>
              </a:extLst>
            </p:cNvPr>
            <p:cNvSpPr>
              <a:spLocks noChangeShapeType="1"/>
            </p:cNvSpPr>
            <p:nvPr/>
          </p:nvSpPr>
          <p:spPr bwMode="auto">
            <a:xfrm>
              <a:off x="1455" y="216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48" name="Line 486">
              <a:extLst>
                <a:ext uri="{FF2B5EF4-FFF2-40B4-BE49-F238E27FC236}">
                  <a16:creationId xmlns:a16="http://schemas.microsoft.com/office/drawing/2014/main" id="{B049D273-502F-4099-B888-B6948EC7E357}"/>
                </a:ext>
              </a:extLst>
            </p:cNvPr>
            <p:cNvSpPr>
              <a:spLocks noChangeShapeType="1"/>
            </p:cNvSpPr>
            <p:nvPr/>
          </p:nvSpPr>
          <p:spPr bwMode="auto">
            <a:xfrm>
              <a:off x="1950" y="216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49" name="Line 487">
              <a:extLst>
                <a:ext uri="{FF2B5EF4-FFF2-40B4-BE49-F238E27FC236}">
                  <a16:creationId xmlns:a16="http://schemas.microsoft.com/office/drawing/2014/main" id="{8BEFDA24-401A-45BC-B70F-D24908959993}"/>
                </a:ext>
              </a:extLst>
            </p:cNvPr>
            <p:cNvSpPr>
              <a:spLocks noChangeShapeType="1"/>
            </p:cNvSpPr>
            <p:nvPr/>
          </p:nvSpPr>
          <p:spPr bwMode="auto">
            <a:xfrm>
              <a:off x="2445" y="2160"/>
              <a:ext cx="1"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50" name="Line 488">
              <a:extLst>
                <a:ext uri="{FF2B5EF4-FFF2-40B4-BE49-F238E27FC236}">
                  <a16:creationId xmlns:a16="http://schemas.microsoft.com/office/drawing/2014/main" id="{B46F8026-BB2A-4FE2-8748-723CC556E2CE}"/>
                </a:ext>
              </a:extLst>
            </p:cNvPr>
            <p:cNvSpPr>
              <a:spLocks noChangeShapeType="1"/>
            </p:cNvSpPr>
            <p:nvPr/>
          </p:nvSpPr>
          <p:spPr bwMode="auto">
            <a:xfrm>
              <a:off x="2941" y="2160"/>
              <a:ext cx="0"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51" name="Rectangle 490">
              <a:extLst>
                <a:ext uri="{FF2B5EF4-FFF2-40B4-BE49-F238E27FC236}">
                  <a16:creationId xmlns:a16="http://schemas.microsoft.com/office/drawing/2014/main" id="{3AC7D676-6FD5-4148-B0A3-79B43F2F1DF5}"/>
                </a:ext>
              </a:extLst>
            </p:cNvPr>
            <p:cNvSpPr>
              <a:spLocks noChangeArrowheads="1"/>
            </p:cNvSpPr>
            <p:nvPr/>
          </p:nvSpPr>
          <p:spPr bwMode="auto">
            <a:xfrm>
              <a:off x="699" y="2205"/>
              <a:ext cx="29"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b="1">
                  <a:solidFill>
                    <a:schemeClr val="tx1">
                      <a:lumMod val="95000"/>
                    </a:schemeClr>
                  </a:solidFill>
                </a:rPr>
                <a:t>1</a:t>
              </a:r>
            </a:p>
          </p:txBody>
        </p:sp>
        <p:sp>
          <p:nvSpPr>
            <p:cNvPr id="352" name="Rectangle 491">
              <a:extLst>
                <a:ext uri="{FF2B5EF4-FFF2-40B4-BE49-F238E27FC236}">
                  <a16:creationId xmlns:a16="http://schemas.microsoft.com/office/drawing/2014/main" id="{4D3CEEA3-6262-4BEE-AE6A-355586F90676}"/>
                </a:ext>
              </a:extLst>
            </p:cNvPr>
            <p:cNvSpPr>
              <a:spLocks noChangeArrowheads="1"/>
            </p:cNvSpPr>
            <p:nvPr/>
          </p:nvSpPr>
          <p:spPr bwMode="auto">
            <a:xfrm>
              <a:off x="1195" y="2205"/>
              <a:ext cx="29"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b="1">
                  <a:solidFill>
                    <a:schemeClr val="tx1">
                      <a:lumMod val="95000"/>
                    </a:schemeClr>
                  </a:solidFill>
                </a:rPr>
                <a:t>2</a:t>
              </a:r>
            </a:p>
          </p:txBody>
        </p:sp>
        <p:sp>
          <p:nvSpPr>
            <p:cNvPr id="353" name="Rectangle 492">
              <a:extLst>
                <a:ext uri="{FF2B5EF4-FFF2-40B4-BE49-F238E27FC236}">
                  <a16:creationId xmlns:a16="http://schemas.microsoft.com/office/drawing/2014/main" id="{3AE30554-FECA-4FD9-907C-527BFBD94139}"/>
                </a:ext>
              </a:extLst>
            </p:cNvPr>
            <p:cNvSpPr>
              <a:spLocks noChangeArrowheads="1"/>
            </p:cNvSpPr>
            <p:nvPr/>
          </p:nvSpPr>
          <p:spPr bwMode="auto">
            <a:xfrm>
              <a:off x="1690" y="2205"/>
              <a:ext cx="29"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b="1">
                  <a:solidFill>
                    <a:schemeClr val="tx1">
                      <a:lumMod val="95000"/>
                    </a:schemeClr>
                  </a:solidFill>
                </a:rPr>
                <a:t>5</a:t>
              </a:r>
            </a:p>
          </p:txBody>
        </p:sp>
        <p:sp>
          <p:nvSpPr>
            <p:cNvPr id="354" name="Rectangle 493">
              <a:extLst>
                <a:ext uri="{FF2B5EF4-FFF2-40B4-BE49-F238E27FC236}">
                  <a16:creationId xmlns:a16="http://schemas.microsoft.com/office/drawing/2014/main" id="{84A6E15B-4C65-41A3-80A2-A73B5F5D6C56}"/>
                </a:ext>
              </a:extLst>
            </p:cNvPr>
            <p:cNvSpPr>
              <a:spLocks noChangeArrowheads="1"/>
            </p:cNvSpPr>
            <p:nvPr/>
          </p:nvSpPr>
          <p:spPr bwMode="auto">
            <a:xfrm>
              <a:off x="2168" y="2204"/>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b="1">
                  <a:solidFill>
                    <a:schemeClr val="tx1">
                      <a:lumMod val="95000"/>
                    </a:schemeClr>
                  </a:solidFill>
                </a:rPr>
                <a:t>10</a:t>
              </a:r>
            </a:p>
          </p:txBody>
        </p:sp>
        <p:sp>
          <p:nvSpPr>
            <p:cNvPr id="355" name="Rectangle 494">
              <a:extLst>
                <a:ext uri="{FF2B5EF4-FFF2-40B4-BE49-F238E27FC236}">
                  <a16:creationId xmlns:a16="http://schemas.microsoft.com/office/drawing/2014/main" id="{2BD042A7-6A49-462A-B862-28346329AAE2}"/>
                </a:ext>
              </a:extLst>
            </p:cNvPr>
            <p:cNvSpPr>
              <a:spLocks noChangeArrowheads="1"/>
            </p:cNvSpPr>
            <p:nvPr/>
          </p:nvSpPr>
          <p:spPr bwMode="auto">
            <a:xfrm>
              <a:off x="2665" y="2205"/>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b="1">
                  <a:solidFill>
                    <a:schemeClr val="tx1">
                      <a:lumMod val="95000"/>
                    </a:schemeClr>
                  </a:solidFill>
                </a:rPr>
                <a:t>20</a:t>
              </a:r>
            </a:p>
          </p:txBody>
        </p:sp>
        <p:sp>
          <p:nvSpPr>
            <p:cNvPr id="356" name="Rectangle 496">
              <a:extLst>
                <a:ext uri="{FF2B5EF4-FFF2-40B4-BE49-F238E27FC236}">
                  <a16:creationId xmlns:a16="http://schemas.microsoft.com/office/drawing/2014/main" id="{267BC2C7-5C6B-4D1F-9FC4-0D479D3B5957}"/>
                </a:ext>
              </a:extLst>
            </p:cNvPr>
            <p:cNvSpPr>
              <a:spLocks noChangeArrowheads="1"/>
            </p:cNvSpPr>
            <p:nvPr/>
          </p:nvSpPr>
          <p:spPr bwMode="auto">
            <a:xfrm>
              <a:off x="1832" y="2280"/>
              <a:ext cx="32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400" b="1">
                  <a:solidFill>
                    <a:schemeClr val="tx1">
                      <a:lumMod val="95000"/>
                    </a:schemeClr>
                  </a:solidFill>
                </a:rPr>
                <a:t>N° DI TITOLI</a:t>
              </a:r>
              <a:endParaRPr lang="it-IT" altLang="it-IT" sz="1400">
                <a:solidFill>
                  <a:schemeClr val="tx1">
                    <a:lumMod val="95000"/>
                  </a:schemeClr>
                </a:solidFill>
              </a:endParaRPr>
            </a:p>
          </p:txBody>
        </p:sp>
        <p:sp>
          <p:nvSpPr>
            <p:cNvPr id="357" name="Rectangle 558">
              <a:extLst>
                <a:ext uri="{FF2B5EF4-FFF2-40B4-BE49-F238E27FC236}">
                  <a16:creationId xmlns:a16="http://schemas.microsoft.com/office/drawing/2014/main" id="{FC8D072F-684D-4977-B254-F3616D75F727}"/>
                </a:ext>
              </a:extLst>
            </p:cNvPr>
            <p:cNvSpPr>
              <a:spLocks noChangeArrowheads="1"/>
            </p:cNvSpPr>
            <p:nvPr/>
          </p:nvSpPr>
          <p:spPr bwMode="auto">
            <a:xfrm>
              <a:off x="3202" y="2203"/>
              <a:ext cx="5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b="1">
                  <a:solidFill>
                    <a:schemeClr val="tx1">
                      <a:lumMod val="95000"/>
                    </a:schemeClr>
                  </a:solidFill>
                </a:rPr>
                <a:t>30</a:t>
              </a:r>
            </a:p>
          </p:txBody>
        </p:sp>
        <p:sp>
          <p:nvSpPr>
            <p:cNvPr id="358" name="Freeform 563">
              <a:extLst>
                <a:ext uri="{FF2B5EF4-FFF2-40B4-BE49-F238E27FC236}">
                  <a16:creationId xmlns:a16="http://schemas.microsoft.com/office/drawing/2014/main" id="{7C779A34-CCF5-42C9-A058-323D46648356}"/>
                </a:ext>
              </a:extLst>
            </p:cNvPr>
            <p:cNvSpPr>
              <a:spLocks/>
            </p:cNvSpPr>
            <p:nvPr/>
          </p:nvSpPr>
          <p:spPr bwMode="auto">
            <a:xfrm>
              <a:off x="3340" y="1906"/>
              <a:ext cx="84" cy="209"/>
            </a:xfrm>
            <a:custGeom>
              <a:avLst/>
              <a:gdLst>
                <a:gd name="T0" fmla="*/ 0 w 189"/>
                <a:gd name="T1" fmla="*/ 813 h 813"/>
                <a:gd name="T2" fmla="*/ 0 w 189"/>
                <a:gd name="T3" fmla="*/ 139 h 813"/>
                <a:gd name="T4" fmla="*/ 189 w 189"/>
                <a:gd name="T5" fmla="*/ 0 h 813"/>
                <a:gd name="T6" fmla="*/ 189 w 189"/>
                <a:gd name="T7" fmla="*/ 673 h 813"/>
                <a:gd name="T8" fmla="*/ 0 w 189"/>
                <a:gd name="T9" fmla="*/ 813 h 813"/>
              </a:gdLst>
              <a:ahLst/>
              <a:cxnLst>
                <a:cxn ang="0">
                  <a:pos x="T0" y="T1"/>
                </a:cxn>
                <a:cxn ang="0">
                  <a:pos x="T2" y="T3"/>
                </a:cxn>
                <a:cxn ang="0">
                  <a:pos x="T4" y="T5"/>
                </a:cxn>
                <a:cxn ang="0">
                  <a:pos x="T6" y="T7"/>
                </a:cxn>
                <a:cxn ang="0">
                  <a:pos x="T8" y="T9"/>
                </a:cxn>
              </a:cxnLst>
              <a:rect l="0" t="0" r="r" b="b"/>
              <a:pathLst>
                <a:path w="189" h="813">
                  <a:moveTo>
                    <a:pt x="0" y="813"/>
                  </a:moveTo>
                  <a:lnTo>
                    <a:pt x="0" y="139"/>
                  </a:lnTo>
                  <a:lnTo>
                    <a:pt x="189" y="0"/>
                  </a:lnTo>
                  <a:lnTo>
                    <a:pt x="189" y="673"/>
                  </a:lnTo>
                  <a:lnTo>
                    <a:pt x="0" y="813"/>
                  </a:lnTo>
                  <a:close/>
                </a:path>
              </a:pathLst>
            </a:custGeom>
            <a:solidFill>
              <a:srgbClr val="4D1A33"/>
            </a:solidFill>
            <a:ln w="11113">
              <a:solidFill>
                <a:srgbClr val="000000"/>
              </a:solidFill>
              <a:prstDash val="solid"/>
              <a:round/>
              <a:headEnd/>
              <a:tailEnd/>
            </a:ln>
          </p:spPr>
          <p:txBody>
            <a:bodyPr/>
            <a:lstStyle/>
            <a:p>
              <a:endParaRPr lang="it-IT"/>
            </a:p>
          </p:txBody>
        </p:sp>
      </p:grpSp>
      <p:sp>
        <p:nvSpPr>
          <p:cNvPr id="559" name="Documento 558">
            <a:extLst>
              <a:ext uri="{FF2B5EF4-FFF2-40B4-BE49-F238E27FC236}">
                <a16:creationId xmlns:a16="http://schemas.microsoft.com/office/drawing/2014/main" id="{8EE49FCA-F710-4723-9A98-0A6AECC7B1B7}"/>
              </a:ext>
            </a:extLst>
          </p:cNvPr>
          <p:cNvSpPr/>
          <p:nvPr/>
        </p:nvSpPr>
        <p:spPr>
          <a:xfrm rot="10800000">
            <a:off x="37995" y="5760772"/>
            <a:ext cx="12116010" cy="107897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0" name="CasellaDiTesto 559">
            <a:extLst>
              <a:ext uri="{FF2B5EF4-FFF2-40B4-BE49-F238E27FC236}">
                <a16:creationId xmlns:a16="http://schemas.microsoft.com/office/drawing/2014/main" id="{A4951F63-97F3-4C3F-931C-4B73EA5B7113}"/>
              </a:ext>
            </a:extLst>
          </p:cNvPr>
          <p:cNvSpPr txBox="1"/>
          <p:nvPr/>
        </p:nvSpPr>
        <p:spPr>
          <a:xfrm>
            <a:off x="1176469" y="6227863"/>
            <a:ext cx="10381726" cy="369332"/>
          </a:xfrm>
          <a:prstGeom prst="rect">
            <a:avLst/>
          </a:prstGeom>
          <a:noFill/>
        </p:spPr>
        <p:txBody>
          <a:bodyPr wrap="square" rtlCol="0">
            <a:spAutoFit/>
          </a:bodyPr>
          <a:lstStyle/>
          <a:p>
            <a:pPr lvl="0"/>
            <a:r>
              <a:rPr lang="it-IT">
                <a:solidFill>
                  <a:prstClr val="white"/>
                </a:solidFill>
              </a:rPr>
              <a:t>All’aumentare dei titoli si riduce il rischio specifico ma resta il </a:t>
            </a:r>
            <a:r>
              <a:rPr lang="it-IT" b="1">
                <a:solidFill>
                  <a:prstClr val="white"/>
                </a:solidFill>
              </a:rPr>
              <a:t>rischio di sistema</a:t>
            </a:r>
            <a:r>
              <a:rPr lang="it-IT">
                <a:solidFill>
                  <a:prstClr val="white"/>
                </a:solidFill>
              </a:rPr>
              <a:t>.</a:t>
            </a:r>
          </a:p>
        </p:txBody>
      </p:sp>
      <p:sp>
        <p:nvSpPr>
          <p:cNvPr id="50" name="Rettangolo arrotondato 44">
            <a:extLst>
              <a:ext uri="{FF2B5EF4-FFF2-40B4-BE49-F238E27FC236}">
                <a16:creationId xmlns:a16="http://schemas.microsoft.com/office/drawing/2014/main" id="{D51DA3A8-71E3-4CBD-BDA7-9818379B1426}"/>
              </a:ext>
            </a:extLst>
          </p:cNvPr>
          <p:cNvSpPr/>
          <p:nvPr/>
        </p:nvSpPr>
        <p:spPr>
          <a:xfrm>
            <a:off x="727047" y="102391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601557" y="622786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2" name="Rettangolo arrotondato 44">
            <a:extLst>
              <a:ext uri="{FF2B5EF4-FFF2-40B4-BE49-F238E27FC236}">
                <a16:creationId xmlns:a16="http://schemas.microsoft.com/office/drawing/2014/main" id="{3D16F2F7-8AA2-4E61-9264-F09B0F0EAC63}"/>
              </a:ext>
            </a:extLst>
          </p:cNvPr>
          <p:cNvSpPr/>
          <p:nvPr/>
        </p:nvSpPr>
        <p:spPr>
          <a:xfrm>
            <a:off x="5279159" y="274839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134" name="Rettangolo arrotondato 44">
            <a:extLst>
              <a:ext uri="{FF2B5EF4-FFF2-40B4-BE49-F238E27FC236}">
                <a16:creationId xmlns:a16="http://schemas.microsoft.com/office/drawing/2014/main" id="{A511F2AF-D6E0-442D-AA89-E9ED4B863602}"/>
              </a:ext>
            </a:extLst>
          </p:cNvPr>
          <p:cNvSpPr/>
          <p:nvPr/>
        </p:nvSpPr>
        <p:spPr>
          <a:xfrm>
            <a:off x="9292817" y="391447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61" name="Rettangolo arrotondato 44">
            <a:extLst>
              <a:ext uri="{FF2B5EF4-FFF2-40B4-BE49-F238E27FC236}">
                <a16:creationId xmlns:a16="http://schemas.microsoft.com/office/drawing/2014/main" id="{D29DA862-2B4E-4F86-8511-D6EFA9B1CA6B}"/>
              </a:ext>
            </a:extLst>
          </p:cNvPr>
          <p:cNvSpPr/>
          <p:nvPr/>
        </p:nvSpPr>
        <p:spPr>
          <a:xfrm>
            <a:off x="1939971" y="108115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Tree>
    <p:extLst>
      <p:ext uri="{BB962C8B-B14F-4D97-AF65-F5344CB8AC3E}">
        <p14:creationId xmlns:p14="http://schemas.microsoft.com/office/powerpoint/2010/main" val="221243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Documento 586">
            <a:extLst>
              <a:ext uri="{FF2B5EF4-FFF2-40B4-BE49-F238E27FC236}">
                <a16:creationId xmlns:a16="http://schemas.microsoft.com/office/drawing/2014/main" id="{854E2C48-A408-4FAB-BA15-1032D73882CD}"/>
              </a:ext>
            </a:extLst>
          </p:cNvPr>
          <p:cNvSpPr>
            <a:spLocks/>
          </p:cNvSpPr>
          <p:nvPr/>
        </p:nvSpPr>
        <p:spPr>
          <a:xfrm rot="10800000">
            <a:off x="6282028" y="3033723"/>
            <a:ext cx="5942724" cy="3797271"/>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586" name="Documento 585">
            <a:extLst>
              <a:ext uri="{FF2B5EF4-FFF2-40B4-BE49-F238E27FC236}">
                <a16:creationId xmlns:a16="http://schemas.microsoft.com/office/drawing/2014/main" id="{7C7800FF-784B-4752-87B2-4D116E86F94E}"/>
              </a:ext>
            </a:extLst>
          </p:cNvPr>
          <p:cNvSpPr/>
          <p:nvPr/>
        </p:nvSpPr>
        <p:spPr>
          <a:xfrm>
            <a:off x="6282029" y="465557"/>
            <a:ext cx="5942725" cy="3748360"/>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11</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Numero di titoli e rischio di portafoglio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17571" y="0"/>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1 compare il grafico e la linea curva che scende.</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Con au</a:t>
            </a:r>
            <a:r>
              <a:rPr lang="it-IT">
                <a:solidFill>
                  <a:prstClr val="black"/>
                </a:solidFill>
                <a:latin typeface="Century Gothic"/>
              </a:rPr>
              <a:t>dio 2 compare la retta</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72" name="Rettangolo arrotondato 44">
            <a:extLst>
              <a:ext uri="{FF2B5EF4-FFF2-40B4-BE49-F238E27FC236}">
                <a16:creationId xmlns:a16="http://schemas.microsoft.com/office/drawing/2014/main" id="{3D16F2F7-8AA2-4E61-9264-F09B0F0EAC63}"/>
              </a:ext>
            </a:extLst>
          </p:cNvPr>
          <p:cNvSpPr/>
          <p:nvPr/>
        </p:nvSpPr>
        <p:spPr>
          <a:xfrm>
            <a:off x="7207997" y="422996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grpSp>
        <p:nvGrpSpPr>
          <p:cNvPr id="562" name="Gruppo 561">
            <a:extLst>
              <a:ext uri="{FF2B5EF4-FFF2-40B4-BE49-F238E27FC236}">
                <a16:creationId xmlns:a16="http://schemas.microsoft.com/office/drawing/2014/main" id="{99A56C8A-4154-41C9-ACCD-5257145DD2D7}"/>
              </a:ext>
            </a:extLst>
          </p:cNvPr>
          <p:cNvGrpSpPr/>
          <p:nvPr/>
        </p:nvGrpSpPr>
        <p:grpSpPr>
          <a:xfrm>
            <a:off x="417218" y="1026696"/>
            <a:ext cx="11372401" cy="5622224"/>
            <a:chOff x="57618" y="1043938"/>
            <a:chExt cx="9921314" cy="4600002"/>
          </a:xfrm>
        </p:grpSpPr>
        <p:sp>
          <p:nvSpPr>
            <p:cNvPr id="563" name="Rectangle 493">
              <a:extLst>
                <a:ext uri="{FF2B5EF4-FFF2-40B4-BE49-F238E27FC236}">
                  <a16:creationId xmlns:a16="http://schemas.microsoft.com/office/drawing/2014/main" id="{F05B16FF-7BAF-448F-AA48-F22C7B3A4DC4}"/>
                </a:ext>
              </a:extLst>
            </p:cNvPr>
            <p:cNvSpPr>
              <a:spLocks noChangeArrowheads="1"/>
            </p:cNvSpPr>
            <p:nvPr/>
          </p:nvSpPr>
          <p:spPr bwMode="auto">
            <a:xfrm>
              <a:off x="885825" y="3868738"/>
              <a:ext cx="74119" cy="15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a:solidFill>
                    <a:schemeClr val="tx1">
                      <a:lumMod val="95000"/>
                    </a:schemeClr>
                  </a:solidFill>
                </a:rPr>
                <a:t>1</a:t>
              </a:r>
            </a:p>
          </p:txBody>
        </p:sp>
        <p:sp>
          <p:nvSpPr>
            <p:cNvPr id="564" name="Rectangle 494">
              <a:extLst>
                <a:ext uri="{FF2B5EF4-FFF2-40B4-BE49-F238E27FC236}">
                  <a16:creationId xmlns:a16="http://schemas.microsoft.com/office/drawing/2014/main" id="{55D47287-27D0-4AC9-96A1-1DA02AFEB876}"/>
                </a:ext>
              </a:extLst>
            </p:cNvPr>
            <p:cNvSpPr>
              <a:spLocks noChangeArrowheads="1"/>
            </p:cNvSpPr>
            <p:nvPr/>
          </p:nvSpPr>
          <p:spPr bwMode="auto">
            <a:xfrm>
              <a:off x="1550988" y="3868738"/>
              <a:ext cx="74119" cy="15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a:solidFill>
                    <a:schemeClr val="tx1">
                      <a:lumMod val="95000"/>
                    </a:schemeClr>
                  </a:solidFill>
                </a:rPr>
                <a:t>2</a:t>
              </a:r>
            </a:p>
          </p:txBody>
        </p:sp>
        <p:sp>
          <p:nvSpPr>
            <p:cNvPr id="565" name="Rectangle 495">
              <a:extLst>
                <a:ext uri="{FF2B5EF4-FFF2-40B4-BE49-F238E27FC236}">
                  <a16:creationId xmlns:a16="http://schemas.microsoft.com/office/drawing/2014/main" id="{BA141158-C66E-4DCF-B95A-C7279871E5E1}"/>
                </a:ext>
              </a:extLst>
            </p:cNvPr>
            <p:cNvSpPr>
              <a:spLocks noChangeArrowheads="1"/>
            </p:cNvSpPr>
            <p:nvPr/>
          </p:nvSpPr>
          <p:spPr bwMode="auto">
            <a:xfrm>
              <a:off x="2214563" y="3868738"/>
              <a:ext cx="74119" cy="15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a:solidFill>
                    <a:schemeClr val="tx1">
                      <a:lumMod val="95000"/>
                    </a:schemeClr>
                  </a:solidFill>
                </a:rPr>
                <a:t>5</a:t>
              </a:r>
            </a:p>
          </p:txBody>
        </p:sp>
        <p:sp>
          <p:nvSpPr>
            <p:cNvPr id="566" name="Rectangle 496">
              <a:extLst>
                <a:ext uri="{FF2B5EF4-FFF2-40B4-BE49-F238E27FC236}">
                  <a16:creationId xmlns:a16="http://schemas.microsoft.com/office/drawing/2014/main" id="{759F328D-196B-4D87-B253-EA5C2D736BA4}"/>
                </a:ext>
              </a:extLst>
            </p:cNvPr>
            <p:cNvSpPr>
              <a:spLocks noChangeArrowheads="1"/>
            </p:cNvSpPr>
            <p:nvPr/>
          </p:nvSpPr>
          <p:spPr bwMode="auto">
            <a:xfrm>
              <a:off x="2855913" y="3868738"/>
              <a:ext cx="148237" cy="15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a:solidFill>
                    <a:schemeClr val="tx1">
                      <a:lumMod val="95000"/>
                    </a:schemeClr>
                  </a:solidFill>
                </a:rPr>
                <a:t>10</a:t>
              </a:r>
            </a:p>
          </p:txBody>
        </p:sp>
        <p:sp>
          <p:nvSpPr>
            <p:cNvPr id="567" name="Rectangle 497">
              <a:extLst>
                <a:ext uri="{FF2B5EF4-FFF2-40B4-BE49-F238E27FC236}">
                  <a16:creationId xmlns:a16="http://schemas.microsoft.com/office/drawing/2014/main" id="{CEA2AF34-AB85-499B-A500-111A8C35B9F4}"/>
                </a:ext>
              </a:extLst>
            </p:cNvPr>
            <p:cNvSpPr>
              <a:spLocks noChangeArrowheads="1"/>
            </p:cNvSpPr>
            <p:nvPr/>
          </p:nvSpPr>
          <p:spPr bwMode="auto">
            <a:xfrm>
              <a:off x="3521075" y="3868738"/>
              <a:ext cx="148237" cy="15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a:solidFill>
                    <a:schemeClr val="tx1">
                      <a:lumMod val="95000"/>
                    </a:schemeClr>
                  </a:solidFill>
                </a:rPr>
                <a:t>20</a:t>
              </a:r>
            </a:p>
          </p:txBody>
        </p:sp>
        <p:sp>
          <p:nvSpPr>
            <p:cNvPr id="568" name="Rectangle 498">
              <a:extLst>
                <a:ext uri="{FF2B5EF4-FFF2-40B4-BE49-F238E27FC236}">
                  <a16:creationId xmlns:a16="http://schemas.microsoft.com/office/drawing/2014/main" id="{60BD05F7-AE0D-434F-B171-5270F3D8034C}"/>
                </a:ext>
              </a:extLst>
            </p:cNvPr>
            <p:cNvSpPr>
              <a:spLocks noChangeArrowheads="1"/>
            </p:cNvSpPr>
            <p:nvPr/>
          </p:nvSpPr>
          <p:spPr bwMode="auto">
            <a:xfrm>
              <a:off x="4184650" y="3868738"/>
              <a:ext cx="148237" cy="15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a:solidFill>
                    <a:schemeClr val="tx1">
                      <a:lumMod val="95000"/>
                    </a:schemeClr>
                  </a:solidFill>
                </a:rPr>
                <a:t>30</a:t>
              </a:r>
            </a:p>
          </p:txBody>
        </p:sp>
        <p:sp>
          <p:nvSpPr>
            <p:cNvPr id="569" name="Text Box 505">
              <a:extLst>
                <a:ext uri="{FF2B5EF4-FFF2-40B4-BE49-F238E27FC236}">
                  <a16:creationId xmlns:a16="http://schemas.microsoft.com/office/drawing/2014/main" id="{5AC52C2D-FC46-4AF5-9128-17AA13EF38F2}"/>
                </a:ext>
              </a:extLst>
            </p:cNvPr>
            <p:cNvSpPr txBox="1">
              <a:spLocks noChangeArrowheads="1"/>
            </p:cNvSpPr>
            <p:nvPr/>
          </p:nvSpPr>
          <p:spPr bwMode="auto">
            <a:xfrm>
              <a:off x="1356659" y="3431333"/>
              <a:ext cx="2041525" cy="33655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it-IT" sz="1600" dirty="0">
                  <a:solidFill>
                    <a:schemeClr val="bg1"/>
                  </a:solidFill>
                  <a:latin typeface="Tahoma" charset="0"/>
                </a:rPr>
                <a:t>Rischio sistematico</a:t>
              </a:r>
            </a:p>
          </p:txBody>
        </p:sp>
        <p:sp>
          <p:nvSpPr>
            <p:cNvPr id="570" name="Text Box 507">
              <a:extLst>
                <a:ext uri="{FF2B5EF4-FFF2-40B4-BE49-F238E27FC236}">
                  <a16:creationId xmlns:a16="http://schemas.microsoft.com/office/drawing/2014/main" id="{4EC69DAA-7555-4F12-BC79-454102D6CF34}"/>
                </a:ext>
              </a:extLst>
            </p:cNvPr>
            <p:cNvSpPr txBox="1">
              <a:spLocks noChangeArrowheads="1"/>
            </p:cNvSpPr>
            <p:nvPr/>
          </p:nvSpPr>
          <p:spPr bwMode="auto">
            <a:xfrm>
              <a:off x="57618" y="2808288"/>
              <a:ext cx="1676400" cy="336550"/>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it-IT" sz="1600">
                  <a:solidFill>
                    <a:schemeClr val="bg1"/>
                  </a:solidFill>
                  <a:latin typeface="Tahoma" charset="0"/>
                </a:rPr>
                <a:t>Rischio specifico</a:t>
              </a:r>
              <a:endParaRPr lang="it-IT" altLang="it-IT" sz="1600">
                <a:latin typeface="Tahoma" charset="0"/>
              </a:endParaRPr>
            </a:p>
          </p:txBody>
        </p:sp>
        <p:sp>
          <p:nvSpPr>
            <p:cNvPr id="571" name="Rectangle 510">
              <a:extLst>
                <a:ext uri="{FF2B5EF4-FFF2-40B4-BE49-F238E27FC236}">
                  <a16:creationId xmlns:a16="http://schemas.microsoft.com/office/drawing/2014/main" id="{CB240086-5ACE-4D0F-8F31-1B03E5197C28}"/>
                </a:ext>
              </a:extLst>
            </p:cNvPr>
            <p:cNvSpPr>
              <a:spLocks noChangeArrowheads="1"/>
            </p:cNvSpPr>
            <p:nvPr/>
          </p:nvSpPr>
          <p:spPr bwMode="auto">
            <a:xfrm>
              <a:off x="376238" y="4273550"/>
              <a:ext cx="381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200">
                  <a:solidFill>
                    <a:srgbClr val="000000"/>
                  </a:solidFill>
                  <a:latin typeface="Times New Roman" pitchFamily="18" charset="0"/>
                </a:rPr>
                <a:t> </a:t>
              </a:r>
              <a:endParaRPr lang="it-IT" altLang="it-IT"/>
            </a:p>
          </p:txBody>
        </p:sp>
        <p:sp>
          <p:nvSpPr>
            <p:cNvPr id="572" name="Freeform 511">
              <a:extLst>
                <a:ext uri="{FF2B5EF4-FFF2-40B4-BE49-F238E27FC236}">
                  <a16:creationId xmlns:a16="http://schemas.microsoft.com/office/drawing/2014/main" id="{712C2AA1-41E8-447C-B80D-5EF7F3A95F77}"/>
                </a:ext>
              </a:extLst>
            </p:cNvPr>
            <p:cNvSpPr>
              <a:spLocks noEditPoints="1"/>
            </p:cNvSpPr>
            <p:nvPr/>
          </p:nvSpPr>
          <p:spPr bwMode="auto">
            <a:xfrm>
              <a:off x="823913" y="3779838"/>
              <a:ext cx="3654425" cy="76200"/>
            </a:xfrm>
            <a:custGeom>
              <a:avLst/>
              <a:gdLst>
                <a:gd name="T0" fmla="*/ 9 w 4604"/>
                <a:gd name="T1" fmla="*/ 39 h 96"/>
                <a:gd name="T2" fmla="*/ 4523 w 4604"/>
                <a:gd name="T3" fmla="*/ 39 h 96"/>
                <a:gd name="T4" fmla="*/ 4527 w 4604"/>
                <a:gd name="T5" fmla="*/ 40 h 96"/>
                <a:gd name="T6" fmla="*/ 4529 w 4604"/>
                <a:gd name="T7" fmla="*/ 42 h 96"/>
                <a:gd name="T8" fmla="*/ 4531 w 4604"/>
                <a:gd name="T9" fmla="*/ 44 h 96"/>
                <a:gd name="T10" fmla="*/ 4531 w 4604"/>
                <a:gd name="T11" fmla="*/ 48 h 96"/>
                <a:gd name="T12" fmla="*/ 4531 w 4604"/>
                <a:gd name="T13" fmla="*/ 50 h 96"/>
                <a:gd name="T14" fmla="*/ 4529 w 4604"/>
                <a:gd name="T15" fmla="*/ 54 h 96"/>
                <a:gd name="T16" fmla="*/ 4527 w 4604"/>
                <a:gd name="T17" fmla="*/ 54 h 96"/>
                <a:gd name="T18" fmla="*/ 4523 w 4604"/>
                <a:gd name="T19" fmla="*/ 56 h 96"/>
                <a:gd name="T20" fmla="*/ 9 w 4604"/>
                <a:gd name="T21" fmla="*/ 56 h 96"/>
                <a:gd name="T22" fmla="*/ 5 w 4604"/>
                <a:gd name="T23" fmla="*/ 54 h 96"/>
                <a:gd name="T24" fmla="*/ 4 w 4604"/>
                <a:gd name="T25" fmla="*/ 54 h 96"/>
                <a:gd name="T26" fmla="*/ 2 w 4604"/>
                <a:gd name="T27" fmla="*/ 50 h 96"/>
                <a:gd name="T28" fmla="*/ 0 w 4604"/>
                <a:gd name="T29" fmla="*/ 48 h 96"/>
                <a:gd name="T30" fmla="*/ 2 w 4604"/>
                <a:gd name="T31" fmla="*/ 44 h 96"/>
                <a:gd name="T32" fmla="*/ 4 w 4604"/>
                <a:gd name="T33" fmla="*/ 42 h 96"/>
                <a:gd name="T34" fmla="*/ 5 w 4604"/>
                <a:gd name="T35" fmla="*/ 40 h 96"/>
                <a:gd name="T36" fmla="*/ 9 w 4604"/>
                <a:gd name="T37" fmla="*/ 39 h 96"/>
                <a:gd name="T38" fmla="*/ 9 w 4604"/>
                <a:gd name="T39" fmla="*/ 39 h 96"/>
                <a:gd name="T40" fmla="*/ 4508 w 4604"/>
                <a:gd name="T41" fmla="*/ 0 h 96"/>
                <a:gd name="T42" fmla="*/ 4604 w 4604"/>
                <a:gd name="T43" fmla="*/ 48 h 96"/>
                <a:gd name="T44" fmla="*/ 4508 w 4604"/>
                <a:gd name="T45" fmla="*/ 96 h 96"/>
                <a:gd name="T46" fmla="*/ 4508 w 4604"/>
                <a:gd name="T4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04" h="96">
                  <a:moveTo>
                    <a:pt x="9" y="39"/>
                  </a:moveTo>
                  <a:lnTo>
                    <a:pt x="4523" y="39"/>
                  </a:lnTo>
                  <a:lnTo>
                    <a:pt x="4527" y="40"/>
                  </a:lnTo>
                  <a:lnTo>
                    <a:pt x="4529" y="42"/>
                  </a:lnTo>
                  <a:lnTo>
                    <a:pt x="4531" y="44"/>
                  </a:lnTo>
                  <a:lnTo>
                    <a:pt x="4531" y="48"/>
                  </a:lnTo>
                  <a:lnTo>
                    <a:pt x="4531" y="50"/>
                  </a:lnTo>
                  <a:lnTo>
                    <a:pt x="4529" y="54"/>
                  </a:lnTo>
                  <a:lnTo>
                    <a:pt x="4527" y="54"/>
                  </a:lnTo>
                  <a:lnTo>
                    <a:pt x="4523" y="56"/>
                  </a:lnTo>
                  <a:lnTo>
                    <a:pt x="9" y="56"/>
                  </a:lnTo>
                  <a:lnTo>
                    <a:pt x="5" y="54"/>
                  </a:lnTo>
                  <a:lnTo>
                    <a:pt x="4" y="54"/>
                  </a:lnTo>
                  <a:lnTo>
                    <a:pt x="2" y="50"/>
                  </a:lnTo>
                  <a:lnTo>
                    <a:pt x="0" y="48"/>
                  </a:lnTo>
                  <a:lnTo>
                    <a:pt x="2" y="44"/>
                  </a:lnTo>
                  <a:lnTo>
                    <a:pt x="4" y="42"/>
                  </a:lnTo>
                  <a:lnTo>
                    <a:pt x="5" y="40"/>
                  </a:lnTo>
                  <a:lnTo>
                    <a:pt x="9" y="39"/>
                  </a:lnTo>
                  <a:lnTo>
                    <a:pt x="9" y="39"/>
                  </a:lnTo>
                  <a:close/>
                  <a:moveTo>
                    <a:pt x="4508" y="0"/>
                  </a:moveTo>
                  <a:lnTo>
                    <a:pt x="4604" y="48"/>
                  </a:lnTo>
                  <a:lnTo>
                    <a:pt x="4508" y="96"/>
                  </a:lnTo>
                  <a:lnTo>
                    <a:pt x="4508" y="0"/>
                  </a:lnTo>
                  <a:close/>
                </a:path>
              </a:pathLst>
            </a:custGeom>
            <a:solidFill>
              <a:srgbClr val="000000"/>
            </a:solidFill>
            <a:ln w="1588">
              <a:solidFill>
                <a:srgbClr val="000000"/>
              </a:solidFill>
              <a:prstDash val="solid"/>
              <a:round/>
              <a:headEnd/>
              <a:tailEnd/>
            </a:ln>
          </p:spPr>
          <p:txBody>
            <a:bodyPr/>
            <a:lstStyle/>
            <a:p>
              <a:endParaRPr lang="it-IT"/>
            </a:p>
          </p:txBody>
        </p:sp>
        <p:sp>
          <p:nvSpPr>
            <p:cNvPr id="573" name="Freeform 512">
              <a:extLst>
                <a:ext uri="{FF2B5EF4-FFF2-40B4-BE49-F238E27FC236}">
                  <a16:creationId xmlns:a16="http://schemas.microsoft.com/office/drawing/2014/main" id="{7BD6ED1F-1379-44BC-B908-6F1FAAA8E6F5}"/>
                </a:ext>
              </a:extLst>
            </p:cNvPr>
            <p:cNvSpPr>
              <a:spLocks noEditPoints="1"/>
            </p:cNvSpPr>
            <p:nvPr/>
          </p:nvSpPr>
          <p:spPr bwMode="auto">
            <a:xfrm>
              <a:off x="793750" y="1538288"/>
              <a:ext cx="76200" cy="2286000"/>
            </a:xfrm>
            <a:custGeom>
              <a:avLst/>
              <a:gdLst>
                <a:gd name="T0" fmla="*/ 39 w 96"/>
                <a:gd name="T1" fmla="*/ 2871 h 2879"/>
                <a:gd name="T2" fmla="*/ 39 w 96"/>
                <a:gd name="T3" fmla="*/ 78 h 2879"/>
                <a:gd name="T4" fmla="*/ 41 w 96"/>
                <a:gd name="T5" fmla="*/ 76 h 2879"/>
                <a:gd name="T6" fmla="*/ 43 w 96"/>
                <a:gd name="T7" fmla="*/ 72 h 2879"/>
                <a:gd name="T8" fmla="*/ 44 w 96"/>
                <a:gd name="T9" fmla="*/ 71 h 2879"/>
                <a:gd name="T10" fmla="*/ 48 w 96"/>
                <a:gd name="T11" fmla="*/ 71 h 2879"/>
                <a:gd name="T12" fmla="*/ 50 w 96"/>
                <a:gd name="T13" fmla="*/ 71 h 2879"/>
                <a:gd name="T14" fmla="*/ 54 w 96"/>
                <a:gd name="T15" fmla="*/ 72 h 2879"/>
                <a:gd name="T16" fmla="*/ 54 w 96"/>
                <a:gd name="T17" fmla="*/ 76 h 2879"/>
                <a:gd name="T18" fmla="*/ 56 w 96"/>
                <a:gd name="T19" fmla="*/ 78 h 2879"/>
                <a:gd name="T20" fmla="*/ 56 w 96"/>
                <a:gd name="T21" fmla="*/ 2871 h 2879"/>
                <a:gd name="T22" fmla="*/ 54 w 96"/>
                <a:gd name="T23" fmla="*/ 2873 h 2879"/>
                <a:gd name="T24" fmla="*/ 54 w 96"/>
                <a:gd name="T25" fmla="*/ 2877 h 2879"/>
                <a:gd name="T26" fmla="*/ 50 w 96"/>
                <a:gd name="T27" fmla="*/ 2877 h 2879"/>
                <a:gd name="T28" fmla="*/ 48 w 96"/>
                <a:gd name="T29" fmla="*/ 2879 h 2879"/>
                <a:gd name="T30" fmla="*/ 44 w 96"/>
                <a:gd name="T31" fmla="*/ 2877 h 2879"/>
                <a:gd name="T32" fmla="*/ 43 w 96"/>
                <a:gd name="T33" fmla="*/ 2877 h 2879"/>
                <a:gd name="T34" fmla="*/ 41 w 96"/>
                <a:gd name="T35" fmla="*/ 2873 h 2879"/>
                <a:gd name="T36" fmla="*/ 39 w 96"/>
                <a:gd name="T37" fmla="*/ 2871 h 2879"/>
                <a:gd name="T38" fmla="*/ 39 w 96"/>
                <a:gd name="T39" fmla="*/ 2871 h 2879"/>
                <a:gd name="T40" fmla="*/ 0 w 96"/>
                <a:gd name="T41" fmla="*/ 95 h 2879"/>
                <a:gd name="T42" fmla="*/ 48 w 96"/>
                <a:gd name="T43" fmla="*/ 0 h 2879"/>
                <a:gd name="T44" fmla="*/ 96 w 96"/>
                <a:gd name="T45" fmla="*/ 95 h 2879"/>
                <a:gd name="T46" fmla="*/ 0 w 96"/>
                <a:gd name="T47" fmla="*/ 95 h 2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2879">
                  <a:moveTo>
                    <a:pt x="39" y="2871"/>
                  </a:moveTo>
                  <a:lnTo>
                    <a:pt x="39" y="78"/>
                  </a:lnTo>
                  <a:lnTo>
                    <a:pt x="41" y="76"/>
                  </a:lnTo>
                  <a:lnTo>
                    <a:pt x="43" y="72"/>
                  </a:lnTo>
                  <a:lnTo>
                    <a:pt x="44" y="71"/>
                  </a:lnTo>
                  <a:lnTo>
                    <a:pt x="48" y="71"/>
                  </a:lnTo>
                  <a:lnTo>
                    <a:pt x="50" y="71"/>
                  </a:lnTo>
                  <a:lnTo>
                    <a:pt x="54" y="72"/>
                  </a:lnTo>
                  <a:lnTo>
                    <a:pt x="54" y="76"/>
                  </a:lnTo>
                  <a:lnTo>
                    <a:pt x="56" y="78"/>
                  </a:lnTo>
                  <a:lnTo>
                    <a:pt x="56" y="2871"/>
                  </a:lnTo>
                  <a:lnTo>
                    <a:pt x="54" y="2873"/>
                  </a:lnTo>
                  <a:lnTo>
                    <a:pt x="54" y="2877"/>
                  </a:lnTo>
                  <a:lnTo>
                    <a:pt x="50" y="2877"/>
                  </a:lnTo>
                  <a:lnTo>
                    <a:pt x="48" y="2879"/>
                  </a:lnTo>
                  <a:lnTo>
                    <a:pt x="44" y="2877"/>
                  </a:lnTo>
                  <a:lnTo>
                    <a:pt x="43" y="2877"/>
                  </a:lnTo>
                  <a:lnTo>
                    <a:pt x="41" y="2873"/>
                  </a:lnTo>
                  <a:lnTo>
                    <a:pt x="39" y="2871"/>
                  </a:lnTo>
                  <a:lnTo>
                    <a:pt x="39" y="2871"/>
                  </a:lnTo>
                  <a:close/>
                  <a:moveTo>
                    <a:pt x="0" y="95"/>
                  </a:moveTo>
                  <a:lnTo>
                    <a:pt x="48" y="0"/>
                  </a:lnTo>
                  <a:lnTo>
                    <a:pt x="96" y="95"/>
                  </a:lnTo>
                  <a:lnTo>
                    <a:pt x="0" y="95"/>
                  </a:lnTo>
                  <a:close/>
                </a:path>
              </a:pathLst>
            </a:custGeom>
            <a:solidFill>
              <a:srgbClr val="000000"/>
            </a:solidFill>
            <a:ln w="1588">
              <a:solidFill>
                <a:srgbClr val="000000"/>
              </a:solidFill>
              <a:prstDash val="solid"/>
              <a:round/>
              <a:headEnd/>
              <a:tailEnd/>
            </a:ln>
          </p:spPr>
          <p:txBody>
            <a:bodyPr/>
            <a:lstStyle/>
            <a:p>
              <a:endParaRPr lang="it-IT"/>
            </a:p>
          </p:txBody>
        </p:sp>
        <p:sp>
          <p:nvSpPr>
            <p:cNvPr id="574" name="Freeform 513">
              <a:extLst>
                <a:ext uri="{FF2B5EF4-FFF2-40B4-BE49-F238E27FC236}">
                  <a16:creationId xmlns:a16="http://schemas.microsoft.com/office/drawing/2014/main" id="{14C0B7EC-9A29-42BD-B128-38C1D7E00CF7}"/>
                </a:ext>
              </a:extLst>
            </p:cNvPr>
            <p:cNvSpPr>
              <a:spLocks/>
            </p:cNvSpPr>
            <p:nvPr/>
          </p:nvSpPr>
          <p:spPr bwMode="auto">
            <a:xfrm>
              <a:off x="927100" y="1773238"/>
              <a:ext cx="3338513" cy="1433512"/>
            </a:xfrm>
            <a:custGeom>
              <a:avLst/>
              <a:gdLst>
                <a:gd name="T0" fmla="*/ 4206 w 4206"/>
                <a:gd name="T1" fmla="*/ 1708 h 1708"/>
                <a:gd name="T2" fmla="*/ 4185 w 4206"/>
                <a:gd name="T3" fmla="*/ 1708 h 1708"/>
                <a:gd name="T4" fmla="*/ 4164 w 4206"/>
                <a:gd name="T5" fmla="*/ 1708 h 1708"/>
                <a:gd name="T6" fmla="*/ 3951 w 4206"/>
                <a:gd name="T7" fmla="*/ 1704 h 1708"/>
                <a:gd name="T8" fmla="*/ 3741 w 4206"/>
                <a:gd name="T9" fmla="*/ 1698 h 1708"/>
                <a:gd name="T10" fmla="*/ 3532 w 4206"/>
                <a:gd name="T11" fmla="*/ 1687 h 1708"/>
                <a:gd name="T12" fmla="*/ 3329 w 4206"/>
                <a:gd name="T13" fmla="*/ 1671 h 1708"/>
                <a:gd name="T14" fmla="*/ 3128 w 4206"/>
                <a:gd name="T15" fmla="*/ 1654 h 1708"/>
                <a:gd name="T16" fmla="*/ 2933 w 4206"/>
                <a:gd name="T17" fmla="*/ 1631 h 1708"/>
                <a:gd name="T18" fmla="*/ 2739 w 4206"/>
                <a:gd name="T19" fmla="*/ 1604 h 1708"/>
                <a:gd name="T20" fmla="*/ 2552 w 4206"/>
                <a:gd name="T21" fmla="*/ 1574 h 1708"/>
                <a:gd name="T22" fmla="*/ 2368 w 4206"/>
                <a:gd name="T23" fmla="*/ 1539 h 1708"/>
                <a:gd name="T24" fmla="*/ 2188 w 4206"/>
                <a:gd name="T25" fmla="*/ 1501 h 1708"/>
                <a:gd name="T26" fmla="*/ 2102 w 4206"/>
                <a:gd name="T27" fmla="*/ 1482 h 1708"/>
                <a:gd name="T28" fmla="*/ 2016 w 4206"/>
                <a:gd name="T29" fmla="*/ 1461 h 1708"/>
                <a:gd name="T30" fmla="*/ 1930 w 4206"/>
                <a:gd name="T31" fmla="*/ 1438 h 1708"/>
                <a:gd name="T32" fmla="*/ 1847 w 4206"/>
                <a:gd name="T33" fmla="*/ 1417 h 1708"/>
                <a:gd name="T34" fmla="*/ 1765 w 4206"/>
                <a:gd name="T35" fmla="*/ 1392 h 1708"/>
                <a:gd name="T36" fmla="*/ 1685 w 4206"/>
                <a:gd name="T37" fmla="*/ 1369 h 1708"/>
                <a:gd name="T38" fmla="*/ 1604 w 4206"/>
                <a:gd name="T39" fmla="*/ 1344 h 1708"/>
                <a:gd name="T40" fmla="*/ 1528 w 4206"/>
                <a:gd name="T41" fmla="*/ 1317 h 1708"/>
                <a:gd name="T42" fmla="*/ 1451 w 4206"/>
                <a:gd name="T43" fmla="*/ 1290 h 1708"/>
                <a:gd name="T44" fmla="*/ 1376 w 4206"/>
                <a:gd name="T45" fmla="*/ 1264 h 1708"/>
                <a:gd name="T46" fmla="*/ 1304 w 4206"/>
                <a:gd name="T47" fmla="*/ 1237 h 1708"/>
                <a:gd name="T48" fmla="*/ 1231 w 4206"/>
                <a:gd name="T49" fmla="*/ 1208 h 1708"/>
                <a:gd name="T50" fmla="*/ 1162 w 4206"/>
                <a:gd name="T51" fmla="*/ 1177 h 1708"/>
                <a:gd name="T52" fmla="*/ 1093 w 4206"/>
                <a:gd name="T53" fmla="*/ 1149 h 1708"/>
                <a:gd name="T54" fmla="*/ 1028 w 4206"/>
                <a:gd name="T55" fmla="*/ 1118 h 1708"/>
                <a:gd name="T56" fmla="*/ 963 w 4206"/>
                <a:gd name="T57" fmla="*/ 1086 h 1708"/>
                <a:gd name="T58" fmla="*/ 900 w 4206"/>
                <a:gd name="T59" fmla="*/ 1055 h 1708"/>
                <a:gd name="T60" fmla="*/ 838 w 4206"/>
                <a:gd name="T61" fmla="*/ 1022 h 1708"/>
                <a:gd name="T62" fmla="*/ 781 w 4206"/>
                <a:gd name="T63" fmla="*/ 988 h 1708"/>
                <a:gd name="T64" fmla="*/ 724 w 4206"/>
                <a:gd name="T65" fmla="*/ 955 h 1708"/>
                <a:gd name="T66" fmla="*/ 668 w 4206"/>
                <a:gd name="T67" fmla="*/ 921 h 1708"/>
                <a:gd name="T68" fmla="*/ 614 w 4206"/>
                <a:gd name="T69" fmla="*/ 886 h 1708"/>
                <a:gd name="T70" fmla="*/ 563 w 4206"/>
                <a:gd name="T71" fmla="*/ 850 h 1708"/>
                <a:gd name="T72" fmla="*/ 513 w 4206"/>
                <a:gd name="T73" fmla="*/ 814 h 1708"/>
                <a:gd name="T74" fmla="*/ 467 w 4206"/>
                <a:gd name="T75" fmla="*/ 777 h 1708"/>
                <a:gd name="T76" fmla="*/ 421 w 4206"/>
                <a:gd name="T77" fmla="*/ 741 h 1708"/>
                <a:gd name="T78" fmla="*/ 377 w 4206"/>
                <a:gd name="T79" fmla="*/ 703 h 1708"/>
                <a:gd name="T80" fmla="*/ 337 w 4206"/>
                <a:gd name="T81" fmla="*/ 664 h 1708"/>
                <a:gd name="T82" fmla="*/ 299 w 4206"/>
                <a:gd name="T83" fmla="*/ 626 h 1708"/>
                <a:gd name="T84" fmla="*/ 262 w 4206"/>
                <a:gd name="T85" fmla="*/ 588 h 1708"/>
                <a:gd name="T86" fmla="*/ 228 w 4206"/>
                <a:gd name="T87" fmla="*/ 548 h 1708"/>
                <a:gd name="T88" fmla="*/ 195 w 4206"/>
                <a:gd name="T89" fmla="*/ 507 h 1708"/>
                <a:gd name="T90" fmla="*/ 165 w 4206"/>
                <a:gd name="T91" fmla="*/ 467 h 1708"/>
                <a:gd name="T92" fmla="*/ 138 w 4206"/>
                <a:gd name="T93" fmla="*/ 427 h 1708"/>
                <a:gd name="T94" fmla="*/ 113 w 4206"/>
                <a:gd name="T95" fmla="*/ 385 h 1708"/>
                <a:gd name="T96" fmla="*/ 90 w 4206"/>
                <a:gd name="T97" fmla="*/ 345 h 1708"/>
                <a:gd name="T98" fmla="*/ 71 w 4206"/>
                <a:gd name="T99" fmla="*/ 303 h 1708"/>
                <a:gd name="T100" fmla="*/ 52 w 4206"/>
                <a:gd name="T101" fmla="*/ 261 h 1708"/>
                <a:gd name="T102" fmla="*/ 36 w 4206"/>
                <a:gd name="T103" fmla="*/ 216 h 1708"/>
                <a:gd name="T104" fmla="*/ 25 w 4206"/>
                <a:gd name="T105" fmla="*/ 174 h 1708"/>
                <a:gd name="T106" fmla="*/ 13 w 4206"/>
                <a:gd name="T107" fmla="*/ 130 h 1708"/>
                <a:gd name="T108" fmla="*/ 6 w 4206"/>
                <a:gd name="T109" fmla="*/ 88 h 1708"/>
                <a:gd name="T110" fmla="*/ 2 w 4206"/>
                <a:gd name="T111" fmla="*/ 44 h 1708"/>
                <a:gd name="T112" fmla="*/ 0 w 4206"/>
                <a:gd name="T113" fmla="*/ 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6" h="1708">
                  <a:moveTo>
                    <a:pt x="4206" y="1708"/>
                  </a:moveTo>
                  <a:lnTo>
                    <a:pt x="4185" y="1708"/>
                  </a:lnTo>
                  <a:lnTo>
                    <a:pt x="4164" y="1708"/>
                  </a:lnTo>
                  <a:lnTo>
                    <a:pt x="3951" y="1704"/>
                  </a:lnTo>
                  <a:lnTo>
                    <a:pt x="3741" y="1698"/>
                  </a:lnTo>
                  <a:lnTo>
                    <a:pt x="3532" y="1687"/>
                  </a:lnTo>
                  <a:lnTo>
                    <a:pt x="3329" y="1671"/>
                  </a:lnTo>
                  <a:lnTo>
                    <a:pt x="3128" y="1654"/>
                  </a:lnTo>
                  <a:lnTo>
                    <a:pt x="2933" y="1631"/>
                  </a:lnTo>
                  <a:lnTo>
                    <a:pt x="2739" y="1604"/>
                  </a:lnTo>
                  <a:lnTo>
                    <a:pt x="2552" y="1574"/>
                  </a:lnTo>
                  <a:lnTo>
                    <a:pt x="2368" y="1539"/>
                  </a:lnTo>
                  <a:lnTo>
                    <a:pt x="2188" y="1501"/>
                  </a:lnTo>
                  <a:lnTo>
                    <a:pt x="2102" y="1482"/>
                  </a:lnTo>
                  <a:lnTo>
                    <a:pt x="2016" y="1461"/>
                  </a:lnTo>
                  <a:lnTo>
                    <a:pt x="1930" y="1438"/>
                  </a:lnTo>
                  <a:lnTo>
                    <a:pt x="1847" y="1417"/>
                  </a:lnTo>
                  <a:lnTo>
                    <a:pt x="1765" y="1392"/>
                  </a:lnTo>
                  <a:lnTo>
                    <a:pt x="1685" y="1369"/>
                  </a:lnTo>
                  <a:lnTo>
                    <a:pt x="1604" y="1344"/>
                  </a:lnTo>
                  <a:lnTo>
                    <a:pt x="1528" y="1317"/>
                  </a:lnTo>
                  <a:lnTo>
                    <a:pt x="1451" y="1290"/>
                  </a:lnTo>
                  <a:lnTo>
                    <a:pt x="1376" y="1264"/>
                  </a:lnTo>
                  <a:lnTo>
                    <a:pt x="1304" y="1237"/>
                  </a:lnTo>
                  <a:lnTo>
                    <a:pt x="1231" y="1208"/>
                  </a:lnTo>
                  <a:lnTo>
                    <a:pt x="1162" y="1177"/>
                  </a:lnTo>
                  <a:lnTo>
                    <a:pt x="1093" y="1149"/>
                  </a:lnTo>
                  <a:lnTo>
                    <a:pt x="1028" y="1118"/>
                  </a:lnTo>
                  <a:lnTo>
                    <a:pt x="963" y="1086"/>
                  </a:lnTo>
                  <a:lnTo>
                    <a:pt x="900" y="1055"/>
                  </a:lnTo>
                  <a:lnTo>
                    <a:pt x="838" y="1022"/>
                  </a:lnTo>
                  <a:lnTo>
                    <a:pt x="781" y="988"/>
                  </a:lnTo>
                  <a:lnTo>
                    <a:pt x="724" y="955"/>
                  </a:lnTo>
                  <a:lnTo>
                    <a:pt x="668" y="921"/>
                  </a:lnTo>
                  <a:lnTo>
                    <a:pt x="614" y="886"/>
                  </a:lnTo>
                  <a:lnTo>
                    <a:pt x="563" y="850"/>
                  </a:lnTo>
                  <a:lnTo>
                    <a:pt x="513" y="814"/>
                  </a:lnTo>
                  <a:lnTo>
                    <a:pt x="467" y="777"/>
                  </a:lnTo>
                  <a:lnTo>
                    <a:pt x="421" y="741"/>
                  </a:lnTo>
                  <a:lnTo>
                    <a:pt x="377" y="703"/>
                  </a:lnTo>
                  <a:lnTo>
                    <a:pt x="337" y="664"/>
                  </a:lnTo>
                  <a:lnTo>
                    <a:pt x="299" y="626"/>
                  </a:lnTo>
                  <a:lnTo>
                    <a:pt x="262" y="588"/>
                  </a:lnTo>
                  <a:lnTo>
                    <a:pt x="228" y="548"/>
                  </a:lnTo>
                  <a:lnTo>
                    <a:pt x="195" y="507"/>
                  </a:lnTo>
                  <a:lnTo>
                    <a:pt x="165" y="467"/>
                  </a:lnTo>
                  <a:lnTo>
                    <a:pt x="138" y="427"/>
                  </a:lnTo>
                  <a:lnTo>
                    <a:pt x="113" y="385"/>
                  </a:lnTo>
                  <a:lnTo>
                    <a:pt x="90" y="345"/>
                  </a:lnTo>
                  <a:lnTo>
                    <a:pt x="71" y="303"/>
                  </a:lnTo>
                  <a:lnTo>
                    <a:pt x="52" y="261"/>
                  </a:lnTo>
                  <a:lnTo>
                    <a:pt x="36" y="216"/>
                  </a:lnTo>
                  <a:lnTo>
                    <a:pt x="25" y="174"/>
                  </a:lnTo>
                  <a:lnTo>
                    <a:pt x="13" y="130"/>
                  </a:lnTo>
                  <a:lnTo>
                    <a:pt x="6" y="88"/>
                  </a:lnTo>
                  <a:lnTo>
                    <a:pt x="2" y="44"/>
                  </a:lnTo>
                  <a:lnTo>
                    <a:pt x="0"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575" name="Rectangle 514">
              <a:extLst>
                <a:ext uri="{FF2B5EF4-FFF2-40B4-BE49-F238E27FC236}">
                  <a16:creationId xmlns:a16="http://schemas.microsoft.com/office/drawing/2014/main" id="{220F28C2-9C51-49AF-986F-D22DDF23599B}"/>
                </a:ext>
              </a:extLst>
            </p:cNvPr>
            <p:cNvSpPr>
              <a:spLocks noChangeArrowheads="1"/>
            </p:cNvSpPr>
            <p:nvPr/>
          </p:nvSpPr>
          <p:spPr bwMode="auto">
            <a:xfrm>
              <a:off x="354013" y="1249363"/>
              <a:ext cx="489462" cy="17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400" b="1">
                  <a:solidFill>
                    <a:schemeClr val="tx1">
                      <a:lumMod val="95000"/>
                    </a:schemeClr>
                  </a:solidFill>
                </a:rPr>
                <a:t>rischio</a:t>
              </a:r>
              <a:endParaRPr lang="it-IT" altLang="it-IT">
                <a:solidFill>
                  <a:schemeClr val="tx1">
                    <a:lumMod val="95000"/>
                  </a:schemeClr>
                </a:solidFill>
              </a:endParaRPr>
            </a:p>
          </p:txBody>
        </p:sp>
        <p:sp>
          <p:nvSpPr>
            <p:cNvPr id="576" name="Rectangle 515">
              <a:extLst>
                <a:ext uri="{FF2B5EF4-FFF2-40B4-BE49-F238E27FC236}">
                  <a16:creationId xmlns:a16="http://schemas.microsoft.com/office/drawing/2014/main" id="{E3EB76CE-3FD2-43B6-BFAC-7910F17AD21B}"/>
                </a:ext>
              </a:extLst>
            </p:cNvPr>
            <p:cNvSpPr>
              <a:spLocks noChangeArrowheads="1"/>
            </p:cNvSpPr>
            <p:nvPr/>
          </p:nvSpPr>
          <p:spPr bwMode="auto">
            <a:xfrm>
              <a:off x="866775" y="1249363"/>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400" b="1">
                  <a:solidFill>
                    <a:srgbClr val="000000"/>
                  </a:solidFill>
                  <a:latin typeface="Times New Roman" pitchFamily="18" charset="0"/>
                </a:rPr>
                <a:t> </a:t>
              </a:r>
              <a:endParaRPr lang="it-IT" altLang="it-IT"/>
            </a:p>
          </p:txBody>
        </p:sp>
        <p:grpSp>
          <p:nvGrpSpPr>
            <p:cNvPr id="577" name="Group 523">
              <a:extLst>
                <a:ext uri="{FF2B5EF4-FFF2-40B4-BE49-F238E27FC236}">
                  <a16:creationId xmlns:a16="http://schemas.microsoft.com/office/drawing/2014/main" id="{B4E2B7C2-C97A-4899-B6D8-DA3FAB0C2B25}"/>
                </a:ext>
              </a:extLst>
            </p:cNvPr>
            <p:cNvGrpSpPr>
              <a:grpSpLocks/>
            </p:cNvGrpSpPr>
            <p:nvPr/>
          </p:nvGrpSpPr>
          <p:grpSpPr bwMode="auto">
            <a:xfrm>
              <a:off x="3402013" y="4103697"/>
              <a:ext cx="744537" cy="176213"/>
              <a:chOff x="2371" y="2585"/>
              <a:chExt cx="469" cy="111"/>
            </a:xfrm>
          </p:grpSpPr>
          <p:sp>
            <p:nvSpPr>
              <p:cNvPr id="582" name="Rectangle 516">
                <a:extLst>
                  <a:ext uri="{FF2B5EF4-FFF2-40B4-BE49-F238E27FC236}">
                    <a16:creationId xmlns:a16="http://schemas.microsoft.com/office/drawing/2014/main" id="{681BA091-B190-4278-B859-A630ABE56AEF}"/>
                  </a:ext>
                </a:extLst>
              </p:cNvPr>
              <p:cNvSpPr>
                <a:spLocks noChangeArrowheads="1"/>
              </p:cNvSpPr>
              <p:nvPr/>
            </p:nvSpPr>
            <p:spPr bwMode="auto">
              <a:xfrm>
                <a:off x="2371" y="2585"/>
                <a:ext cx="12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400" b="1" dirty="0">
                    <a:solidFill>
                      <a:schemeClr val="tx1">
                        <a:lumMod val="95000"/>
                      </a:schemeClr>
                    </a:solidFill>
                  </a:rPr>
                  <a:t>n° </a:t>
                </a:r>
                <a:endParaRPr lang="it-IT" altLang="it-IT" dirty="0">
                  <a:solidFill>
                    <a:schemeClr val="tx1">
                      <a:lumMod val="95000"/>
                    </a:schemeClr>
                  </a:solidFill>
                </a:endParaRPr>
              </a:p>
            </p:txBody>
          </p:sp>
          <p:sp>
            <p:nvSpPr>
              <p:cNvPr id="583" name="Rectangle 517">
                <a:extLst>
                  <a:ext uri="{FF2B5EF4-FFF2-40B4-BE49-F238E27FC236}">
                    <a16:creationId xmlns:a16="http://schemas.microsoft.com/office/drawing/2014/main" id="{C58C26C0-DBF3-4E09-9999-DA08053572C8}"/>
                  </a:ext>
                </a:extLst>
              </p:cNvPr>
              <p:cNvSpPr>
                <a:spLocks noChangeArrowheads="1"/>
              </p:cNvSpPr>
              <p:nvPr/>
            </p:nvSpPr>
            <p:spPr bwMode="auto">
              <a:xfrm>
                <a:off x="2506" y="2585"/>
                <a:ext cx="11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400" b="1">
                    <a:solidFill>
                      <a:schemeClr val="tx1">
                        <a:lumMod val="95000"/>
                      </a:schemeClr>
                    </a:solidFill>
                  </a:rPr>
                  <a:t>di </a:t>
                </a:r>
                <a:endParaRPr lang="it-IT" altLang="it-IT">
                  <a:solidFill>
                    <a:schemeClr val="tx1">
                      <a:lumMod val="95000"/>
                    </a:schemeClr>
                  </a:solidFill>
                </a:endParaRPr>
              </a:p>
            </p:txBody>
          </p:sp>
          <p:sp>
            <p:nvSpPr>
              <p:cNvPr id="584" name="Rectangle 518">
                <a:extLst>
                  <a:ext uri="{FF2B5EF4-FFF2-40B4-BE49-F238E27FC236}">
                    <a16:creationId xmlns:a16="http://schemas.microsoft.com/office/drawing/2014/main" id="{1EFD4330-9172-4DA0-AB22-FC563C77D4E9}"/>
                  </a:ext>
                </a:extLst>
              </p:cNvPr>
              <p:cNvSpPr>
                <a:spLocks noChangeArrowheads="1"/>
              </p:cNvSpPr>
              <p:nvPr/>
            </p:nvSpPr>
            <p:spPr bwMode="auto">
              <a:xfrm>
                <a:off x="2645" y="2585"/>
                <a:ext cx="195"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400" b="1" dirty="0">
                    <a:solidFill>
                      <a:schemeClr val="tx1">
                        <a:lumMod val="95000"/>
                      </a:schemeClr>
                    </a:solidFill>
                  </a:rPr>
                  <a:t>titoli</a:t>
                </a:r>
                <a:endParaRPr lang="it-IT" altLang="it-IT" dirty="0">
                  <a:solidFill>
                    <a:schemeClr val="tx1">
                      <a:lumMod val="95000"/>
                    </a:schemeClr>
                  </a:solidFill>
                </a:endParaRPr>
              </a:p>
            </p:txBody>
          </p:sp>
        </p:grpSp>
        <p:sp>
          <p:nvSpPr>
            <p:cNvPr id="578" name="Rectangle 519">
              <a:extLst>
                <a:ext uri="{FF2B5EF4-FFF2-40B4-BE49-F238E27FC236}">
                  <a16:creationId xmlns:a16="http://schemas.microsoft.com/office/drawing/2014/main" id="{0DE557D5-731B-4859-BC2D-60BF98F661D0}"/>
                </a:ext>
              </a:extLst>
            </p:cNvPr>
            <p:cNvSpPr>
              <a:spLocks noChangeArrowheads="1"/>
            </p:cNvSpPr>
            <p:nvPr/>
          </p:nvSpPr>
          <p:spPr bwMode="auto">
            <a:xfrm>
              <a:off x="4192588" y="398462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it-IT" altLang="it-IT" sz="1400" b="1">
                  <a:solidFill>
                    <a:srgbClr val="000000"/>
                  </a:solidFill>
                  <a:latin typeface="Times New Roman" pitchFamily="18" charset="0"/>
                </a:rPr>
                <a:t> </a:t>
              </a:r>
              <a:endParaRPr lang="it-IT" altLang="it-IT"/>
            </a:p>
          </p:txBody>
        </p:sp>
        <p:sp>
          <p:nvSpPr>
            <p:cNvPr id="579" name="Line 520">
              <a:extLst>
                <a:ext uri="{FF2B5EF4-FFF2-40B4-BE49-F238E27FC236}">
                  <a16:creationId xmlns:a16="http://schemas.microsoft.com/office/drawing/2014/main" id="{5E2AAD1C-471A-49CA-BBD1-8E94403F73C9}"/>
                </a:ext>
              </a:extLst>
            </p:cNvPr>
            <p:cNvSpPr>
              <a:spLocks noChangeShapeType="1"/>
            </p:cNvSpPr>
            <p:nvPr/>
          </p:nvSpPr>
          <p:spPr bwMode="auto">
            <a:xfrm>
              <a:off x="831850" y="3355975"/>
              <a:ext cx="353377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580" name="Text Box 525">
              <a:extLst>
                <a:ext uri="{FF2B5EF4-FFF2-40B4-BE49-F238E27FC236}">
                  <a16:creationId xmlns:a16="http://schemas.microsoft.com/office/drawing/2014/main" id="{128FA881-3E86-4C9A-A6D6-5A392A06086E}"/>
                </a:ext>
              </a:extLst>
            </p:cNvPr>
            <p:cNvSpPr txBox="1">
              <a:spLocks noChangeArrowheads="1"/>
            </p:cNvSpPr>
            <p:nvPr/>
          </p:nvSpPr>
          <p:spPr bwMode="auto">
            <a:xfrm>
              <a:off x="6107019" y="1043938"/>
              <a:ext cx="3562350" cy="168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it-IT" sz="1600" b="1">
                  <a:solidFill>
                    <a:schemeClr val="tx1">
                      <a:lumMod val="95000"/>
                    </a:schemeClr>
                  </a:solidFill>
                </a:rPr>
                <a:t>VARIABILI RISCHIO SPECIFICO</a:t>
              </a:r>
            </a:p>
            <a:p>
              <a:pPr marL="285750" indent="-285750">
                <a:spcBef>
                  <a:spcPct val="50000"/>
                </a:spcBef>
                <a:buFont typeface="Wingdings" panose="05000000000000000000" pitchFamily="2" charset="2"/>
                <a:buChar char="ü"/>
              </a:pPr>
              <a:r>
                <a:rPr lang="it-IT" altLang="it-IT" sz="1600">
                  <a:solidFill>
                    <a:schemeClr val="tx1">
                      <a:lumMod val="95000"/>
                    </a:schemeClr>
                  </a:solidFill>
                </a:rPr>
                <a:t>Qualità </a:t>
              </a:r>
              <a:r>
                <a:rPr lang="it-IT" altLang="it-IT" sz="1600" dirty="0">
                  <a:solidFill>
                    <a:schemeClr val="tx1">
                      <a:lumMod val="95000"/>
                    </a:schemeClr>
                  </a:solidFill>
                </a:rPr>
                <a:t>del management</a:t>
              </a:r>
            </a:p>
            <a:p>
              <a:pPr marL="285750" indent="-285750">
                <a:spcBef>
                  <a:spcPct val="50000"/>
                </a:spcBef>
                <a:buFont typeface="Wingdings" panose="05000000000000000000" pitchFamily="2" charset="2"/>
                <a:buChar char="ü"/>
              </a:pPr>
              <a:r>
                <a:rPr lang="it-IT" altLang="it-IT" sz="1600" dirty="0">
                  <a:solidFill>
                    <a:schemeClr val="tx1">
                      <a:lumMod val="95000"/>
                    </a:schemeClr>
                  </a:solidFill>
                </a:rPr>
                <a:t>Efficienza dell’organizzazione produttiva</a:t>
              </a:r>
            </a:p>
            <a:p>
              <a:pPr marL="285750" indent="-285750">
                <a:spcBef>
                  <a:spcPct val="50000"/>
                </a:spcBef>
                <a:buFont typeface="Wingdings" panose="05000000000000000000" pitchFamily="2" charset="2"/>
                <a:buChar char="ü"/>
              </a:pPr>
              <a:r>
                <a:rPr lang="it-IT" altLang="it-IT" sz="1600" dirty="0">
                  <a:solidFill>
                    <a:schemeClr val="tx1">
                      <a:lumMod val="95000"/>
                    </a:schemeClr>
                  </a:solidFill>
                </a:rPr>
                <a:t>Gamma dei prodotti</a:t>
              </a:r>
            </a:p>
            <a:p>
              <a:pPr marL="285750" indent="-285750">
                <a:spcBef>
                  <a:spcPct val="50000"/>
                </a:spcBef>
                <a:buFont typeface="Wingdings" panose="05000000000000000000" pitchFamily="2" charset="2"/>
                <a:buChar char="ü"/>
              </a:pPr>
              <a:r>
                <a:rPr lang="it-IT" altLang="it-IT" sz="1600" dirty="0">
                  <a:solidFill>
                    <a:schemeClr val="tx1">
                      <a:lumMod val="95000"/>
                    </a:schemeClr>
                  </a:solidFill>
                </a:rPr>
                <a:t>Efficienza della rete commerciale</a:t>
              </a:r>
              <a:endParaRPr lang="en-GB" altLang="it-IT" sz="1600" dirty="0">
                <a:solidFill>
                  <a:schemeClr val="tx1">
                    <a:lumMod val="95000"/>
                  </a:schemeClr>
                </a:solidFill>
              </a:endParaRPr>
            </a:p>
          </p:txBody>
        </p:sp>
        <p:sp>
          <p:nvSpPr>
            <p:cNvPr id="581" name="Text Box 526">
              <a:extLst>
                <a:ext uri="{FF2B5EF4-FFF2-40B4-BE49-F238E27FC236}">
                  <a16:creationId xmlns:a16="http://schemas.microsoft.com/office/drawing/2014/main" id="{547F4A2B-3A58-489E-A022-3B842D8B376C}"/>
                </a:ext>
              </a:extLst>
            </p:cNvPr>
            <p:cNvSpPr txBox="1">
              <a:spLocks noChangeArrowheads="1"/>
            </p:cNvSpPr>
            <p:nvPr/>
          </p:nvSpPr>
          <p:spPr bwMode="auto">
            <a:xfrm>
              <a:off x="6107019" y="3856037"/>
              <a:ext cx="3871913" cy="178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it-IT" altLang="it-IT" sz="1600" b="1">
                  <a:solidFill>
                    <a:srgbClr val="23585E"/>
                  </a:solidFill>
                </a:rPr>
                <a:t>VARIABILI RISCHIO SISTEMATICO</a:t>
              </a:r>
            </a:p>
            <a:p>
              <a:pPr marL="285750" indent="-285750">
                <a:spcBef>
                  <a:spcPct val="50000"/>
                </a:spcBef>
                <a:buFont typeface="Wingdings" panose="05000000000000000000" pitchFamily="2" charset="2"/>
                <a:buChar char="ü"/>
              </a:pPr>
              <a:r>
                <a:rPr lang="it-IT" altLang="it-IT" sz="1600">
                  <a:solidFill>
                    <a:srgbClr val="23585E"/>
                  </a:solidFill>
                </a:rPr>
                <a:t>Fase </a:t>
              </a:r>
              <a:r>
                <a:rPr lang="it-IT" altLang="it-IT" sz="1600" dirty="0">
                  <a:solidFill>
                    <a:srgbClr val="23585E"/>
                  </a:solidFill>
                </a:rPr>
                <a:t>del ciclo economico</a:t>
              </a:r>
            </a:p>
            <a:p>
              <a:pPr marL="285750" indent="-285750">
                <a:spcBef>
                  <a:spcPct val="50000"/>
                </a:spcBef>
                <a:buFont typeface="Wingdings" panose="05000000000000000000" pitchFamily="2" charset="2"/>
                <a:buChar char="ü"/>
              </a:pPr>
              <a:r>
                <a:rPr lang="it-IT" altLang="it-IT" sz="1600" dirty="0">
                  <a:solidFill>
                    <a:srgbClr val="23585E"/>
                  </a:solidFill>
                </a:rPr>
                <a:t>Tasso di inflazione</a:t>
              </a:r>
            </a:p>
            <a:p>
              <a:pPr marL="285750" indent="-285750">
                <a:spcBef>
                  <a:spcPct val="50000"/>
                </a:spcBef>
                <a:buFont typeface="Wingdings" panose="05000000000000000000" pitchFamily="2" charset="2"/>
                <a:buChar char="ü"/>
              </a:pPr>
              <a:r>
                <a:rPr lang="it-IT" altLang="it-IT" sz="1600" dirty="0">
                  <a:solidFill>
                    <a:srgbClr val="23585E"/>
                  </a:solidFill>
                </a:rPr>
                <a:t>Tassi di interesse e di cambio</a:t>
              </a:r>
            </a:p>
            <a:p>
              <a:pPr marL="285750" indent="-285750">
                <a:spcBef>
                  <a:spcPct val="50000"/>
                </a:spcBef>
                <a:buFont typeface="Wingdings" panose="05000000000000000000" pitchFamily="2" charset="2"/>
                <a:buChar char="ü"/>
              </a:pPr>
              <a:r>
                <a:rPr lang="it-IT" altLang="it-IT" sz="1600" dirty="0">
                  <a:solidFill>
                    <a:srgbClr val="23585E"/>
                  </a:solidFill>
                </a:rPr>
                <a:t>Altre variabili macroeconomiche</a:t>
              </a:r>
            </a:p>
            <a:p>
              <a:pPr>
                <a:spcBef>
                  <a:spcPct val="50000"/>
                </a:spcBef>
              </a:pPr>
              <a:endParaRPr lang="en-GB" altLang="it-IT" sz="1600" dirty="0">
                <a:solidFill>
                  <a:srgbClr val="23585E"/>
                </a:solidFill>
              </a:endParaRPr>
            </a:p>
          </p:txBody>
        </p:sp>
      </p:grpSp>
      <p:pic>
        <p:nvPicPr>
          <p:cNvPr id="3" name="Immagine 2">
            <a:extLst>
              <a:ext uri="{FF2B5EF4-FFF2-40B4-BE49-F238E27FC236}">
                <a16:creationId xmlns:a16="http://schemas.microsoft.com/office/drawing/2014/main" id="{46627E18-0ABF-4661-B370-460C418D17A6}"/>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443106" y="1094355"/>
            <a:ext cx="767255" cy="767255"/>
          </a:xfrm>
          <a:prstGeom prst="rect">
            <a:avLst/>
          </a:prstGeom>
        </p:spPr>
      </p:pic>
      <p:pic>
        <p:nvPicPr>
          <p:cNvPr id="588" name="Immagine 587">
            <a:extLst>
              <a:ext uri="{FF2B5EF4-FFF2-40B4-BE49-F238E27FC236}">
                <a16:creationId xmlns:a16="http://schemas.microsoft.com/office/drawing/2014/main" id="{AADAB8CA-8AB3-4125-BE8A-8C43D9ECB55C}"/>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392283" y="4486960"/>
            <a:ext cx="767255" cy="767255"/>
          </a:xfrm>
          <a:prstGeom prst="rect">
            <a:avLst/>
          </a:prstGeom>
        </p:spPr>
      </p:pic>
      <p:sp>
        <p:nvSpPr>
          <p:cNvPr id="50" name="Rettangolo arrotondato 44">
            <a:extLst>
              <a:ext uri="{FF2B5EF4-FFF2-40B4-BE49-F238E27FC236}">
                <a16:creationId xmlns:a16="http://schemas.microsoft.com/office/drawing/2014/main" id="{D51DA3A8-71E3-4CBD-BDA7-9818379B1426}"/>
              </a:ext>
            </a:extLst>
          </p:cNvPr>
          <p:cNvSpPr/>
          <p:nvPr/>
        </p:nvSpPr>
        <p:spPr>
          <a:xfrm>
            <a:off x="2810217" y="314629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4487365" y="377263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89" name="Rettangolo arrotondato 44">
            <a:extLst>
              <a:ext uri="{FF2B5EF4-FFF2-40B4-BE49-F238E27FC236}">
                <a16:creationId xmlns:a16="http://schemas.microsoft.com/office/drawing/2014/main" id="{575D669A-2CD0-45C4-9019-83B7631F2C69}"/>
              </a:ext>
            </a:extLst>
          </p:cNvPr>
          <p:cNvSpPr/>
          <p:nvPr/>
        </p:nvSpPr>
        <p:spPr>
          <a:xfrm>
            <a:off x="7207997" y="78108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Tree>
    <p:extLst>
      <p:ext uri="{BB962C8B-B14F-4D97-AF65-F5344CB8AC3E}">
        <p14:creationId xmlns:p14="http://schemas.microsoft.com/office/powerpoint/2010/main" val="132638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2">
            <a:extLst>
              <a:ext uri="{FF2B5EF4-FFF2-40B4-BE49-F238E27FC236}">
                <a16:creationId xmlns:a16="http://schemas.microsoft.com/office/drawing/2014/main" id="{BF23797F-C9CF-4D1E-9FB9-9D52CDE3F5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632"/>
          <a:stretch/>
        </p:blipFill>
        <p:spPr bwMode="auto">
          <a:xfrm>
            <a:off x="5126385" y="420112"/>
            <a:ext cx="7075630" cy="6424265"/>
          </a:xfrm>
          <a:prstGeom prst="rect">
            <a:avLst/>
          </a:prstGeom>
          <a:noFill/>
          <a:extLst>
            <a:ext uri="{909E8E84-426E-40DD-AFC4-6F175D3DCCD1}">
              <a14:hiddenFill xmlns:a14="http://schemas.microsoft.com/office/drawing/2010/main">
                <a:solidFill>
                  <a:srgbClr val="FFFFFF"/>
                </a:solidFill>
              </a14:hiddenFill>
            </a:ext>
          </a:extLst>
        </p:spPr>
      </p:pic>
      <p:sp>
        <p:nvSpPr>
          <p:cNvPr id="90" name="Documento 89">
            <a:extLst>
              <a:ext uri="{FF2B5EF4-FFF2-40B4-BE49-F238E27FC236}">
                <a16:creationId xmlns:a16="http://schemas.microsoft.com/office/drawing/2014/main" id="{8D336CCD-BCA5-4D0C-80B2-9BCA1B4C71DD}"/>
              </a:ext>
            </a:extLst>
          </p:cNvPr>
          <p:cNvSpPr>
            <a:spLocks/>
          </p:cNvSpPr>
          <p:nvPr/>
        </p:nvSpPr>
        <p:spPr>
          <a:xfrm rot="10800000">
            <a:off x="-16306" y="1395080"/>
            <a:ext cx="6522199" cy="5462919"/>
          </a:xfrm>
          <a:prstGeom prst="flowChartDocument">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2" name="Documento 11"/>
          <p:cNvSpPr/>
          <p:nvPr/>
        </p:nvSpPr>
        <p:spPr>
          <a:xfrm>
            <a:off x="-10015" y="344203"/>
            <a:ext cx="6522201" cy="2334713"/>
          </a:xfrm>
          <a:prstGeom prst="flowChartDocument">
            <a:avLst/>
          </a:prstGeom>
          <a:solidFill>
            <a:srgbClr val="B01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12</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Non solo classi di investimento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a:solidFill>
                  <a:prstClr val="black"/>
                </a:solidFill>
              </a:rPr>
              <a:t>https://www.freepik.com/free-photo/a-doller-bills-in-a-wallet_3199592.htm#term=wallet&amp;page=1&amp;position=7</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0" name="Rettangolo arrotondato 44">
            <a:extLst>
              <a:ext uri="{FF2B5EF4-FFF2-40B4-BE49-F238E27FC236}">
                <a16:creationId xmlns:a16="http://schemas.microsoft.com/office/drawing/2014/main" id="{D51DA3A8-71E3-4CBD-BDA7-9818379B1426}"/>
              </a:ext>
            </a:extLst>
          </p:cNvPr>
          <p:cNvSpPr/>
          <p:nvPr/>
        </p:nvSpPr>
        <p:spPr>
          <a:xfrm>
            <a:off x="-25798" y="69004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3" name="CasellaDiTesto 52">
            <a:extLst>
              <a:ext uri="{FF2B5EF4-FFF2-40B4-BE49-F238E27FC236}">
                <a16:creationId xmlns:a16="http://schemas.microsoft.com/office/drawing/2014/main" id="{B9E06402-2EB4-4453-95F1-82AB06D0E268}"/>
              </a:ext>
            </a:extLst>
          </p:cNvPr>
          <p:cNvSpPr txBox="1"/>
          <p:nvPr/>
        </p:nvSpPr>
        <p:spPr>
          <a:xfrm>
            <a:off x="378588" y="1731113"/>
            <a:ext cx="5101133" cy="369332"/>
          </a:xfrm>
          <a:prstGeom prst="rect">
            <a:avLst/>
          </a:prstGeom>
          <a:noFill/>
        </p:spPr>
        <p:txBody>
          <a:bodyPr wrap="square" rtlCol="0">
            <a:spAutoFit/>
          </a:bodyPr>
          <a:lstStyle/>
          <a:p>
            <a:pPr lvl="0"/>
            <a:r>
              <a:rPr lang="it-IT" b="1">
                <a:solidFill>
                  <a:schemeClr val="tx1">
                    <a:lumMod val="85000"/>
                  </a:schemeClr>
                </a:solidFill>
              </a:rPr>
              <a:t>Come diversificare il portafoglio?</a:t>
            </a:r>
            <a:endParaRPr kumimoji="0" lang="it-IT" sz="1800" b="1" i="0" u="none" strike="noStrike" kern="1200" cap="none" spc="0" normalizeH="0" baseline="0" noProof="0" dirty="0">
              <a:ln>
                <a:noFill/>
              </a:ln>
              <a:solidFill>
                <a:schemeClr val="tx1">
                  <a:lumMod val="85000"/>
                </a:schemeClr>
              </a:solidFill>
              <a:effectLst/>
              <a:uLnTx/>
              <a:uFillTx/>
              <a:latin typeface="Century Gothic"/>
            </a:endParaRP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70654" y="174274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1" name="CasellaDiTesto 70">
            <a:extLst>
              <a:ext uri="{FF2B5EF4-FFF2-40B4-BE49-F238E27FC236}">
                <a16:creationId xmlns:a16="http://schemas.microsoft.com/office/drawing/2014/main" id="{AECB9560-9C46-4FCA-AF80-28BC76250EAE}"/>
              </a:ext>
            </a:extLst>
          </p:cNvPr>
          <p:cNvSpPr txBox="1"/>
          <p:nvPr/>
        </p:nvSpPr>
        <p:spPr>
          <a:xfrm>
            <a:off x="355641" y="617469"/>
            <a:ext cx="5820791" cy="954107"/>
          </a:xfrm>
          <a:prstGeom prst="rect">
            <a:avLst/>
          </a:prstGeom>
          <a:noFill/>
        </p:spPr>
        <p:txBody>
          <a:bodyPr wrap="square" rtlCol="0">
            <a:spAutoFit/>
          </a:bodyPr>
          <a:lstStyle/>
          <a:p>
            <a:pPr lvl="0"/>
            <a:r>
              <a:rPr lang="it-IT" sz="2800" b="1">
                <a:solidFill>
                  <a:srgbClr val="FFFFFF"/>
                </a:solidFill>
                <a:latin typeface="Tempus Sans ITC" panose="04020404030D07020202" pitchFamily="82" charset="0"/>
                <a:cs typeface="Gisha" panose="020B0502040204020203" pitchFamily="34" charset="-79"/>
              </a:rPr>
              <a:t>I portafogli degli investitori dovrebbero cambiare</a:t>
            </a:r>
            <a:endParaRPr lang="it-IT" sz="2800" b="1" dirty="0">
              <a:solidFill>
                <a:srgbClr val="FFFFFF"/>
              </a:solidFill>
              <a:latin typeface="Tempus Sans ITC" panose="04020404030D07020202" pitchFamily="82" charset="0"/>
              <a:cs typeface="Gisha" panose="020B0502040204020203" pitchFamily="34" charset="-79"/>
            </a:endParaRPr>
          </a:p>
        </p:txBody>
      </p:sp>
      <p:sp>
        <p:nvSpPr>
          <p:cNvPr id="36" name="Rettangolo arrotondato 44">
            <a:extLst>
              <a:ext uri="{FF2B5EF4-FFF2-40B4-BE49-F238E27FC236}">
                <a16:creationId xmlns:a16="http://schemas.microsoft.com/office/drawing/2014/main" id="{D3F6A663-D9EA-4C91-B1A7-AFD6B62292FC}"/>
              </a:ext>
            </a:extLst>
          </p:cNvPr>
          <p:cNvSpPr/>
          <p:nvPr/>
        </p:nvSpPr>
        <p:spPr>
          <a:xfrm>
            <a:off x="9109006" y="111386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62" name="Rettangolo arrotondato 44">
            <a:extLst>
              <a:ext uri="{FF2B5EF4-FFF2-40B4-BE49-F238E27FC236}">
                <a16:creationId xmlns:a16="http://schemas.microsoft.com/office/drawing/2014/main" id="{0B2BEE85-2AD8-4414-A59C-109B43118F88}"/>
              </a:ext>
            </a:extLst>
          </p:cNvPr>
          <p:cNvSpPr/>
          <p:nvPr/>
        </p:nvSpPr>
        <p:spPr>
          <a:xfrm>
            <a:off x="4340773" y="2422593"/>
            <a:ext cx="679322"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3-7</a:t>
            </a:r>
            <a:endParaRPr lang="it-IT" dirty="0"/>
          </a:p>
        </p:txBody>
      </p:sp>
      <p:pic>
        <p:nvPicPr>
          <p:cNvPr id="4" name="Immagine 3">
            <a:extLst>
              <a:ext uri="{FF2B5EF4-FFF2-40B4-BE49-F238E27FC236}">
                <a16:creationId xmlns:a16="http://schemas.microsoft.com/office/drawing/2014/main" id="{3E40C236-DE9E-4E63-9B71-00D6AD8BFD76}"/>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1824" y="2822661"/>
            <a:ext cx="536318" cy="536318"/>
          </a:xfrm>
          <a:prstGeom prst="rect">
            <a:avLst/>
          </a:prstGeom>
        </p:spPr>
      </p:pic>
      <p:pic>
        <p:nvPicPr>
          <p:cNvPr id="6" name="Immagine 5">
            <a:extLst>
              <a:ext uri="{FF2B5EF4-FFF2-40B4-BE49-F238E27FC236}">
                <a16:creationId xmlns:a16="http://schemas.microsoft.com/office/drawing/2014/main" id="{F8598D4A-7770-421E-BD6B-5E0437E664BF}"/>
              </a:ext>
            </a:extLst>
          </p:cNvPr>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25538" y="3632245"/>
            <a:ext cx="562604" cy="562604"/>
          </a:xfrm>
          <a:prstGeom prst="rect">
            <a:avLst/>
          </a:prstGeom>
        </p:spPr>
      </p:pic>
      <p:pic>
        <p:nvPicPr>
          <p:cNvPr id="8" name="Immagine 7">
            <a:extLst>
              <a:ext uri="{FF2B5EF4-FFF2-40B4-BE49-F238E27FC236}">
                <a16:creationId xmlns:a16="http://schemas.microsoft.com/office/drawing/2014/main" id="{0CFC5E8D-1AB0-4A12-9116-C8A738440836}"/>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07304" y="4468115"/>
            <a:ext cx="568293" cy="568293"/>
          </a:xfrm>
          <a:prstGeom prst="rect">
            <a:avLst/>
          </a:prstGeom>
        </p:spPr>
      </p:pic>
      <p:pic>
        <p:nvPicPr>
          <p:cNvPr id="11" name="Immagine 10">
            <a:extLst>
              <a:ext uri="{FF2B5EF4-FFF2-40B4-BE49-F238E27FC236}">
                <a16:creationId xmlns:a16="http://schemas.microsoft.com/office/drawing/2014/main" id="{97F918D3-A740-47B8-890C-128D73988916}"/>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08830" y="5227938"/>
            <a:ext cx="568293" cy="568293"/>
          </a:xfrm>
          <a:prstGeom prst="rect">
            <a:avLst/>
          </a:prstGeom>
        </p:spPr>
      </p:pic>
      <p:pic>
        <p:nvPicPr>
          <p:cNvPr id="14" name="Immagine 13">
            <a:extLst>
              <a:ext uri="{FF2B5EF4-FFF2-40B4-BE49-F238E27FC236}">
                <a16:creationId xmlns:a16="http://schemas.microsoft.com/office/drawing/2014/main" id="{14E71291-608F-441E-8BB7-203D834876DE}"/>
              </a:ext>
            </a:extLst>
          </p:cNvPr>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08830" y="6037523"/>
            <a:ext cx="568293" cy="568293"/>
          </a:xfrm>
          <a:prstGeom prst="rect">
            <a:avLst/>
          </a:prstGeom>
        </p:spPr>
      </p:pic>
      <p:graphicFrame>
        <p:nvGraphicFramePr>
          <p:cNvPr id="15" name="Diagramma 14">
            <a:extLst>
              <a:ext uri="{FF2B5EF4-FFF2-40B4-BE49-F238E27FC236}">
                <a16:creationId xmlns:a16="http://schemas.microsoft.com/office/drawing/2014/main" id="{CE116696-D7F4-4402-97EB-E2D33486582B}"/>
              </a:ext>
            </a:extLst>
          </p:cNvPr>
          <p:cNvGraphicFramePr/>
          <p:nvPr>
            <p:extLst>
              <p:ext uri="{D42A27DB-BD31-4B8C-83A1-F6EECF244321}">
                <p14:modId xmlns:p14="http://schemas.microsoft.com/office/powerpoint/2010/main" val="1361235340"/>
              </p:ext>
            </p:extLst>
          </p:nvPr>
        </p:nvGraphicFramePr>
        <p:xfrm>
          <a:off x="1151904" y="2727711"/>
          <a:ext cx="5115292" cy="395493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26505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13</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Diversificazione geografica</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17571" y="0"/>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2 compare il grafico con le sole colonne celesti. Con audio 3 le linee blu e verde fino al 2016, e con audio 4 le linee fino al 2022.</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59" name="Documento 558">
            <a:extLst>
              <a:ext uri="{FF2B5EF4-FFF2-40B4-BE49-F238E27FC236}">
                <a16:creationId xmlns:a16="http://schemas.microsoft.com/office/drawing/2014/main" id="{8EE49FCA-F710-4723-9A98-0A6AECC7B1B7}"/>
              </a:ext>
            </a:extLst>
          </p:cNvPr>
          <p:cNvSpPr/>
          <p:nvPr/>
        </p:nvSpPr>
        <p:spPr>
          <a:xfrm>
            <a:off x="37994" y="484814"/>
            <a:ext cx="12154005" cy="107897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0" name="CasellaDiTesto 559">
            <a:extLst>
              <a:ext uri="{FF2B5EF4-FFF2-40B4-BE49-F238E27FC236}">
                <a16:creationId xmlns:a16="http://schemas.microsoft.com/office/drawing/2014/main" id="{A4951F63-97F3-4C3F-931C-4B73EA5B7113}"/>
              </a:ext>
            </a:extLst>
          </p:cNvPr>
          <p:cNvSpPr txBox="1"/>
          <p:nvPr/>
        </p:nvSpPr>
        <p:spPr>
          <a:xfrm>
            <a:off x="1029324" y="658854"/>
            <a:ext cx="10381726" cy="646331"/>
          </a:xfrm>
          <a:prstGeom prst="rect">
            <a:avLst/>
          </a:prstGeom>
          <a:noFill/>
        </p:spPr>
        <p:txBody>
          <a:bodyPr wrap="square" rtlCol="0">
            <a:spAutoFit/>
          </a:bodyPr>
          <a:lstStyle/>
          <a:p>
            <a:pPr lvl="0"/>
            <a:r>
              <a:rPr lang="it-IT">
                <a:solidFill>
                  <a:prstClr val="white"/>
                </a:solidFill>
              </a:rPr>
              <a:t>La crescita dei mercati azionari internazionali riflette la diversa dinamica ciclica delle singole economie nazionali.</a:t>
            </a:r>
          </a:p>
        </p:txBody>
      </p:sp>
      <p:sp>
        <p:nvSpPr>
          <p:cNvPr id="50" name="Rettangolo arrotondato 44">
            <a:extLst>
              <a:ext uri="{FF2B5EF4-FFF2-40B4-BE49-F238E27FC236}">
                <a16:creationId xmlns:a16="http://schemas.microsoft.com/office/drawing/2014/main" id="{D51DA3A8-71E3-4CBD-BDA7-9818379B1426}"/>
              </a:ext>
            </a:extLst>
          </p:cNvPr>
          <p:cNvSpPr/>
          <p:nvPr/>
        </p:nvSpPr>
        <p:spPr>
          <a:xfrm>
            <a:off x="543151" y="70080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562" name="Picture 2">
            <a:extLst>
              <a:ext uri="{FF2B5EF4-FFF2-40B4-BE49-F238E27FC236}">
                <a16:creationId xmlns:a16="http://schemas.microsoft.com/office/drawing/2014/main" id="{86F62387-C05B-4161-9830-CCD2EEB57BC7}"/>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p:blipFill>
        <p:spPr bwMode="auto">
          <a:xfrm>
            <a:off x="1427647" y="1734809"/>
            <a:ext cx="9364595" cy="4344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3" name="Text Box 6">
            <a:extLst>
              <a:ext uri="{FF2B5EF4-FFF2-40B4-BE49-F238E27FC236}">
                <a16:creationId xmlns:a16="http://schemas.microsoft.com/office/drawing/2014/main" id="{7FD7BF31-6FAD-43B2-8863-9F5F74D4491D}"/>
              </a:ext>
            </a:extLst>
          </p:cNvPr>
          <p:cNvSpPr txBox="1">
            <a:spLocks noChangeArrowheads="1"/>
          </p:cNvSpPr>
          <p:nvPr/>
        </p:nvSpPr>
        <p:spPr bwMode="auto">
          <a:xfrm>
            <a:off x="1450506" y="6261821"/>
            <a:ext cx="7624666" cy="33855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altLang="it-IT" sz="1600" dirty="0"/>
              <a:t>Fonte: FMI, Thomson Reuters (Giugno 2017)</a:t>
            </a: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1029324" y="171407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2" name="Rettangolo arrotondato 44">
            <a:extLst>
              <a:ext uri="{FF2B5EF4-FFF2-40B4-BE49-F238E27FC236}">
                <a16:creationId xmlns:a16="http://schemas.microsoft.com/office/drawing/2014/main" id="{3D16F2F7-8AA2-4E61-9264-F09B0F0EAC63}"/>
              </a:ext>
            </a:extLst>
          </p:cNvPr>
          <p:cNvSpPr/>
          <p:nvPr/>
        </p:nvSpPr>
        <p:spPr>
          <a:xfrm>
            <a:off x="4776666" y="185468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134" name="Rettangolo arrotondato 44">
            <a:extLst>
              <a:ext uri="{FF2B5EF4-FFF2-40B4-BE49-F238E27FC236}">
                <a16:creationId xmlns:a16="http://schemas.microsoft.com/office/drawing/2014/main" id="{A511F2AF-D6E0-442D-AA89-E9ED4B863602}"/>
              </a:ext>
            </a:extLst>
          </p:cNvPr>
          <p:cNvSpPr/>
          <p:nvPr/>
        </p:nvSpPr>
        <p:spPr>
          <a:xfrm>
            <a:off x="8611858" y="199528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Tree>
    <p:extLst>
      <p:ext uri="{BB962C8B-B14F-4D97-AF65-F5344CB8AC3E}">
        <p14:creationId xmlns:p14="http://schemas.microsoft.com/office/powerpoint/2010/main" val="3473651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a:solidFill>
                  <a:prstClr val="white"/>
                </a:solidFill>
                <a:latin typeface="Microsoft Yi Baiti" panose="03000500000000000000" pitchFamily="66" charset="0"/>
                <a:ea typeface="Microsoft Yi Baiti" panose="03000500000000000000" pitchFamily="66" charset="0"/>
              </a:rPr>
              <a:t>14</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nSpc>
                <a:spcPct val="120000"/>
              </a:lnSpc>
              <a:defRPr/>
            </a:pPr>
            <a:r>
              <a:rPr lang="it-IT" i="1">
                <a:cs typeface="Arial" charset="0"/>
              </a:rPr>
              <a:t>Perché è importante diversificare il portafoglio?</a:t>
            </a:r>
            <a:endParaRPr lang="it-IT" dirty="0">
              <a:cs typeface="Arial" charset="0"/>
            </a:endParaRPr>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In che modo deve essere interpretato il grado di correlazione tra due titoli?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Che differenza c’è tra rischio specifico e rischio sistematico?</a:t>
            </a:r>
            <a:endParaRPr lang="it-IT" i="1" dirty="0">
              <a:ea typeface="+mj-ea"/>
              <a:cs typeface="Arial" charset="0"/>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9057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i="1">
                <a:ea typeface="+mj-ea"/>
                <a:cs typeface="Arial" charset="0"/>
              </a:rPr>
              <a:t>Oltre che in titoli diversi, in che modo si può diversificare il portafoglio?</a:t>
            </a:r>
            <a:endParaRPr lang="it-IT" i="1" dirty="0">
              <a:ea typeface="+mj-ea"/>
              <a:cs typeface="Arial" charset="0"/>
            </a:endParaRP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a:cs typeface="Arial" charset="0"/>
              </a:rPr>
              <a:t>La diversificazione è la strada per ridurre il rischio. Investendo in titoli che non sono correlati tra loro, se uno non dovesse essere in grado di fruttare secondo le attese, è possibile che gli altri seguano un diverso andamento, fornendo prestazioni di ottimo livello e quindi compensando le perdite dei primi.</a:t>
            </a: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76241" y="2477387"/>
            <a:ext cx="2464689" cy="4171096"/>
          </a:xfrm>
          <a:prstGeom prst="roundRect">
            <a:avLst/>
          </a:prstGeom>
          <a:solidFill>
            <a:schemeClr val="accent1">
              <a:lumMod val="75000"/>
            </a:schemeClr>
          </a:solidFill>
          <a:ln w="57150">
            <a:solidFill>
              <a:schemeClr val="accent3"/>
            </a:solidFill>
          </a:ln>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dirty="0" smtClean="0">
                <a:cs typeface="Arial" charset="0"/>
              </a:rPr>
              <a:t>Il </a:t>
            </a:r>
            <a:r>
              <a:rPr lang="it-IT" dirty="0">
                <a:cs typeface="Arial" charset="0"/>
              </a:rPr>
              <a:t>coefficiente di correlazione è un numero compreso tra 1 e -1 che indica quanto è </a:t>
            </a:r>
            <a:r>
              <a:rPr lang="it-IT" dirty="0" smtClean="0">
                <a:cs typeface="Arial" charset="0"/>
              </a:rPr>
              <a:t>forte </a:t>
            </a:r>
            <a:r>
              <a:rPr lang="it-IT" dirty="0">
                <a:cs typeface="Arial" charset="0"/>
              </a:rPr>
              <a:t>la tendenza di due titoli a muoversi assieme. Un coefficiente uguale a +1 indica una correlazione positiva per cui non vi è beneficio derivante dalla diversificazione; </a:t>
            </a:r>
            <a:endParaRPr lang="it-IT" dirty="0" smtClean="0">
              <a:cs typeface="Arial" charset="0"/>
            </a:endParaRPr>
          </a:p>
          <a:p>
            <a:pPr algn="just">
              <a:lnSpc>
                <a:spcPct val="120000"/>
              </a:lnSpc>
              <a:defRPr/>
            </a:pPr>
            <a:r>
              <a:rPr lang="it-IT" dirty="0" smtClean="0">
                <a:cs typeface="Arial" charset="0"/>
              </a:rPr>
              <a:t>un </a:t>
            </a:r>
            <a:r>
              <a:rPr lang="it-IT" dirty="0">
                <a:cs typeface="Arial" charset="0"/>
              </a:rPr>
              <a:t>coefficiente uguale a -1 indica due titoli con movimenti opposti, che amplificano al massimo i benefici della diversificazione e abbassano il rischio dell’investimento.</a:t>
            </a: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sz="1200">
                <a:cs typeface="Arial" charset="0"/>
              </a:rPr>
              <a:t>Il rischio specifico dipende dalle caratteristiche dell'emittente e può essere diminuito attraverso la suddivisione dell’investimento tra titoli emessi da emittenti diversi, mentre il rischio sistematico rappresenta quella parte di variabilità del prezzo di ciascun titolo che dipende dalle fluttuazioni del mercato e non può essere eliminato per il tramite della diversificazione.</a:t>
            </a:r>
            <a:endParaRPr lang="it-IT" sz="1200" dirty="0">
              <a:cs typeface="Arial" charset="0"/>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905732"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a:t>Per settore, per valuta o per capitalizzazione, ma la diversificazione geografica è molto importante per aumentare sicurezza e rendimento, in virtù del fatto che i diversi mercati non sono correlati tra loro perché si muovono in modo indipendente l’uno dall’altro.</a:t>
            </a:r>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a:solidFill>
                  <a:schemeClr val="tx1"/>
                </a:solidFill>
              </a:rPr>
              <a:t>Non è una variabile del rischio sistematico:</a:t>
            </a: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1275317" y="3759002"/>
            <a:ext cx="1539397" cy="58654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a:t>Fase del ciclo economico</a:t>
            </a:r>
          </a:p>
          <a:p>
            <a:endParaRPr lang="it-IT" sz="1600" dirty="0"/>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982084" y="2797274"/>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58251" y="2842877"/>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217605" y="2844000"/>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594329" y="2822503"/>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668110" y="3725492"/>
            <a:ext cx="1702783" cy="59803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a:t>Qualità del management</a:t>
            </a:r>
          </a:p>
          <a:p>
            <a:endParaRPr lang="it-IT" sz="1600" dirty="0"/>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id="{4A67FF13-402A-4E84-A051-62BD0CA448D0}"/>
              </a:ext>
            </a:extLst>
          </p:cNvPr>
          <p:cNvSpPr txBox="1">
            <a:spLocks/>
          </p:cNvSpPr>
          <p:nvPr/>
        </p:nvSpPr>
        <p:spPr>
          <a:xfrm>
            <a:off x="6343783" y="3759002"/>
            <a:ext cx="2166693" cy="63142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a:t>Tasso di inflazione</a:t>
            </a:r>
          </a:p>
          <a:p>
            <a:pPr>
              <a:lnSpc>
                <a:spcPct val="150000"/>
              </a:lnSpc>
            </a:pPr>
            <a:endParaRPr lang="it-IT" sz="1600"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id="{EB98D9BD-BC22-4143-A9ED-B7D32987B10E}"/>
              </a:ext>
            </a:extLst>
          </p:cNvPr>
          <p:cNvSpPr txBox="1">
            <a:spLocks/>
          </p:cNvSpPr>
          <p:nvPr/>
        </p:nvSpPr>
        <p:spPr>
          <a:xfrm>
            <a:off x="9077298" y="3759429"/>
            <a:ext cx="2263364" cy="12803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a:sym typeface="Wingdings" panose="05000000000000000000" pitchFamily="2" charset="2"/>
              </a:rPr>
              <a:t>Tassi di interesse e di cambio</a:t>
            </a:r>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35" y="512778"/>
            <a:ext cx="2936887" cy="1956361"/>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id="{3D044AC9-C6B6-4F3F-9D7F-A0EEE1C75AD2}"/>
              </a:ext>
            </a:extLst>
          </p:cNvPr>
          <p:cNvSpPr/>
          <p:nvPr/>
        </p:nvSpPr>
        <p:spPr>
          <a:xfrm>
            <a:off x="3086100"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a:cs typeface="Arial" charset="0"/>
              </a:rPr>
              <a:t>Come si definisce la diversificazione di un portafoglio?</a:t>
            </a:r>
            <a:endParaRPr lang="it-IT" sz="1600" dirty="0">
              <a:cs typeface="Arial" charset="0"/>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a:cs typeface="Arial" charset="0"/>
              </a:rPr>
              <a:t>Che correlazione c’è tra l’andamento dei titoli di un portafoglio, il rischio e il beneficio?</a:t>
            </a:r>
            <a:endParaRPr lang="it-IT" sz="1600" dirty="0"/>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Quanto e come cambia il livello di rischio all’aumentare dei titoli del portafoglio?</a:t>
            </a:r>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2355767" y="189289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53546" y="0"/>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a:t>Immagini</a:t>
            </a:r>
          </a:p>
          <a:p>
            <a:r>
              <a:rPr lang="it-IT" sz="1400"/>
              <a:t>1. </a:t>
            </a:r>
            <a:r>
              <a:rPr lang="en-US" sz="1400"/>
              <a:t>https://www.freepik.com/free-photo/stacked-coins-compass-magnifying-glass-and-calculator-on-clipboard-with-dollar-sign-and-piggybank_2929366.htm#term=calculation money&amp;page=1&amp;position=15</a:t>
            </a:r>
            <a:endParaRPr lang="it-IT" sz="1400"/>
          </a:p>
          <a:p>
            <a:r>
              <a:rPr lang="it-IT" sz="1400"/>
              <a:t>2. </a:t>
            </a:r>
            <a:r>
              <a:rPr lang="it-IT" sz="1400">
                <a:hlinkClick r:id="rId4"/>
              </a:rPr>
              <a:t>https://www.freepik.com/free-photo/close-up-of-business-team-using-digital-tablet-with-financial-d_1007966.htm</a:t>
            </a:r>
            <a:endParaRPr lang="it-IT" sz="1400"/>
          </a:p>
          <a:p>
            <a:r>
              <a:rPr lang="it-IT" sz="1400"/>
              <a:t>3. https://www.freepik.com/free-photo/bright-red-dices-on-green-poker-table_2886811.htm#term=dices&amp;page=1&amp;position=26</a:t>
            </a:r>
          </a:p>
          <a:p>
            <a:r>
              <a:rPr lang="it-IT" sz="1400"/>
              <a:t>4. https://www.freepik.com/free-photo/coins-paper-money-and-globe-on-white-statistic-form-background_1168089.htm#term=investment&amp;page=2&amp;position=33</a:t>
            </a:r>
          </a:p>
          <a:p>
            <a:endParaRPr lang="it-IT" sz="1400"/>
          </a:p>
          <a:p>
            <a:r>
              <a:rPr lang="it-IT" sz="1400"/>
              <a:t> </a:t>
            </a:r>
          </a:p>
          <a:p>
            <a:endParaRPr lang="it-IT" sz="1400" dirty="0"/>
          </a:p>
        </p:txBody>
      </p:sp>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08961" y="529064"/>
            <a:ext cx="2923329" cy="1947330"/>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5506790"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166782" y="533898"/>
            <a:ext cx="2914907" cy="1941719"/>
          </a:xfrm>
          <a:prstGeom prst="flowChartDocumen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227273" y="547524"/>
            <a:ext cx="2948363" cy="196400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1607207"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8562131" y="209173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id="{2036D021-4959-410B-9EA9-F240321A8817}"/>
              </a:ext>
            </a:extLst>
          </p:cNvPr>
          <p:cNvSpPr txBox="1">
            <a:spLocks/>
          </p:cNvSpPr>
          <p:nvPr/>
        </p:nvSpPr>
        <p:spPr>
          <a:xfrm>
            <a:off x="957819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In che modo si può diversificare un portafoglio?</a:t>
            </a:r>
            <a:endParaRPr lang="it-IT" sz="1600" dirty="0"/>
          </a:p>
        </p:txBody>
      </p:sp>
    </p:spTree>
    <p:extLst>
      <p:ext uri="{BB962C8B-B14F-4D97-AF65-F5344CB8AC3E}">
        <p14:creationId xmlns:p14="http://schemas.microsoft.com/office/powerpoint/2010/main" val="34534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o 3">
            <a:extLst>
              <a:ext uri="{FF2B5EF4-FFF2-40B4-BE49-F238E27FC236}">
                <a16:creationId xmlns:a16="http://schemas.microsoft.com/office/drawing/2014/main" id="{433E53B5-03EC-48D7-8A2D-C39F17ACBAE9}"/>
              </a:ext>
            </a:extLst>
          </p:cNvPr>
          <p:cNvSpPr/>
          <p:nvPr/>
        </p:nvSpPr>
        <p:spPr>
          <a:xfrm rot="10800000">
            <a:off x="6108572" y="1826930"/>
            <a:ext cx="6081367" cy="5023642"/>
          </a:xfrm>
          <a:prstGeom prst="flowChartDocumen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 name="Immagin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7" y="2706326"/>
            <a:ext cx="6342301" cy="4151676"/>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2</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diversificazione del rischio di portafoglio 1/5</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In sincro con audio 9 escono uno alla volta gli elementi</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a:solidFill>
                  <a:prstClr val="black"/>
                </a:solidFill>
              </a:rPr>
              <a:t>https://www.freepik.com/free-photo/close-up-of-stacked-coins-on-graph-chart_2929372.htm#term=profit&amp;page=1&amp;position=12</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p:txBody>
      </p:sp>
      <p:sp>
        <p:nvSpPr>
          <p:cNvPr id="6" name="Documento 5"/>
          <p:cNvSpPr/>
          <p:nvPr/>
        </p:nvSpPr>
        <p:spPr>
          <a:xfrm>
            <a:off x="6332665" y="476250"/>
            <a:ext cx="5871832" cy="2775921"/>
          </a:xfrm>
          <a:prstGeom prst="flowChartDocumen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 name="CasellaDiTesto 4"/>
          <p:cNvSpPr txBox="1"/>
          <p:nvPr/>
        </p:nvSpPr>
        <p:spPr>
          <a:xfrm>
            <a:off x="6533169" y="600657"/>
            <a:ext cx="32464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a:ln>
                  <a:noFill/>
                </a:ln>
                <a:solidFill>
                  <a:prstClr val="white"/>
                </a:solidFill>
                <a:effectLst/>
                <a:uLnTx/>
                <a:uFillTx/>
                <a:latin typeface="Century Gothic"/>
                <a:ea typeface="+mn-ea"/>
                <a:cs typeface="+mn-cs"/>
              </a:rPr>
              <a:t>Modalità di diversificazione</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7" name="CasellaDiTesto 16"/>
          <p:cNvSpPr txBox="1"/>
          <p:nvPr/>
        </p:nvSpPr>
        <p:spPr>
          <a:xfrm>
            <a:off x="7559935" y="1242318"/>
            <a:ext cx="1944071" cy="369332"/>
          </a:xfrm>
          <a:prstGeom prst="rect">
            <a:avLst/>
          </a:prstGeom>
          <a:noFill/>
        </p:spPr>
        <p:txBody>
          <a:bodyPr wrap="square" rtlCol="0">
            <a:spAutoFit/>
          </a:bodyPr>
          <a:lstStyle/>
          <a:p>
            <a:pPr lvl="0"/>
            <a:r>
              <a:rPr lang="it-IT">
                <a:solidFill>
                  <a:prstClr val="white"/>
                </a:solidFill>
              </a:rPr>
              <a:t>Geografica</a:t>
            </a:r>
          </a:p>
        </p:txBody>
      </p:sp>
      <p:graphicFrame>
        <p:nvGraphicFramePr>
          <p:cNvPr id="35" name="Diagramma 34"/>
          <p:cNvGraphicFramePr/>
          <p:nvPr>
            <p:extLst/>
          </p:nvPr>
        </p:nvGraphicFramePr>
        <p:xfrm>
          <a:off x="6411366" y="3071668"/>
          <a:ext cx="5767294" cy="37285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 name="CasellaDiTesto 1"/>
          <p:cNvSpPr txBox="1"/>
          <p:nvPr/>
        </p:nvSpPr>
        <p:spPr>
          <a:xfrm>
            <a:off x="427032" y="632044"/>
            <a:ext cx="5963096" cy="707886"/>
          </a:xfrm>
          <a:prstGeom prst="rect">
            <a:avLst/>
          </a:prstGeom>
          <a:noFill/>
        </p:spPr>
        <p:txBody>
          <a:bodyPr wrap="square" rtlCol="0">
            <a:spAutoFit/>
          </a:bodyPr>
          <a:lstStyle>
            <a:defPPr>
              <a:defRPr lang="en-US"/>
            </a:defPPr>
            <a:lvl1pPr lvl="0">
              <a:defRPr sz="2800" b="1">
                <a:solidFill>
                  <a:schemeClr val="tx1">
                    <a:lumMod val="95000"/>
                  </a:schemeClr>
                </a:solidFill>
                <a:latin typeface="Tempus Sans ITC" panose="04020404030D07020202" pitchFamily="82" charset="0"/>
                <a:cs typeface="Gisha" panose="020B0502040204020203" pitchFamily="34" charset="-79"/>
              </a:defRPr>
            </a:lvl1pPr>
          </a:lstStyle>
          <a:p>
            <a:r>
              <a:rPr lang="it-IT" sz="2000"/>
              <a:t>Ridurre la volatilità del rendimento medio del portafoglio</a:t>
            </a:r>
            <a:endParaRPr lang="it-IT" sz="2000" dirty="0"/>
          </a:p>
        </p:txBody>
      </p:sp>
      <p:sp>
        <p:nvSpPr>
          <p:cNvPr id="53" name="Rettangolo arrotondato 44">
            <a:extLst>
              <a:ext uri="{FF2B5EF4-FFF2-40B4-BE49-F238E27FC236}">
                <a16:creationId xmlns:a16="http://schemas.microsoft.com/office/drawing/2014/main" id="{E67A169C-3B25-4AC9-BDB5-2211A8E12C23}"/>
              </a:ext>
            </a:extLst>
          </p:cNvPr>
          <p:cNvSpPr/>
          <p:nvPr/>
        </p:nvSpPr>
        <p:spPr>
          <a:xfrm>
            <a:off x="32123" y="65302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67" name="Picture 2">
            <a:extLst>
              <a:ext uri="{FF2B5EF4-FFF2-40B4-BE49-F238E27FC236}">
                <a16:creationId xmlns:a16="http://schemas.microsoft.com/office/drawing/2014/main" id="{F2551F31-F5FB-4C71-AD26-3E6D5390730B}"/>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sharpenSoften amount="25000"/>
                    </a14:imgEffect>
                  </a14:imgLayer>
                </a14:imgProps>
              </a:ext>
              <a:ext uri="{28A0092B-C50C-407E-A947-70E740481C1C}">
                <a14:useLocalDpi xmlns:a14="http://schemas.microsoft.com/office/drawing/2010/main" val="0"/>
              </a:ext>
            </a:extLst>
          </a:blip>
          <a:srcRect l="7502" t="1424" r="7721" b="12975"/>
          <a:stretch/>
        </p:blipFill>
        <p:spPr bwMode="auto">
          <a:xfrm>
            <a:off x="6402759" y="3252171"/>
            <a:ext cx="5744952" cy="3557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Diagramma 6">
            <a:extLst>
              <a:ext uri="{FF2B5EF4-FFF2-40B4-BE49-F238E27FC236}">
                <a16:creationId xmlns:a16="http://schemas.microsoft.com/office/drawing/2014/main" id="{2C549001-6B01-4B6D-AA23-189CCA922392}"/>
              </a:ext>
            </a:extLst>
          </p:cNvPr>
          <p:cNvGraphicFramePr/>
          <p:nvPr>
            <p:extLst>
              <p:ext uri="{D42A27DB-BD31-4B8C-83A1-F6EECF244321}">
                <p14:modId xmlns:p14="http://schemas.microsoft.com/office/powerpoint/2010/main" val="3263619582"/>
              </p:ext>
            </p:extLst>
          </p:nvPr>
        </p:nvGraphicFramePr>
        <p:xfrm>
          <a:off x="460102" y="1431249"/>
          <a:ext cx="5603470" cy="116955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9" name="CasellaDiTesto 68">
            <a:extLst>
              <a:ext uri="{FF2B5EF4-FFF2-40B4-BE49-F238E27FC236}">
                <a16:creationId xmlns:a16="http://schemas.microsoft.com/office/drawing/2014/main" id="{5E684653-2257-4BB1-BBED-8ECE2A26D1A7}"/>
              </a:ext>
            </a:extLst>
          </p:cNvPr>
          <p:cNvSpPr txBox="1"/>
          <p:nvPr/>
        </p:nvSpPr>
        <p:spPr>
          <a:xfrm>
            <a:off x="10346825" y="1230289"/>
            <a:ext cx="1554613" cy="369332"/>
          </a:xfrm>
          <a:prstGeom prst="rect">
            <a:avLst/>
          </a:prstGeom>
          <a:noFill/>
        </p:spPr>
        <p:txBody>
          <a:bodyPr wrap="square" rtlCol="0">
            <a:spAutoFit/>
          </a:bodyPr>
          <a:lstStyle/>
          <a:p>
            <a:pPr lvl="0"/>
            <a:r>
              <a:rPr lang="it-IT">
                <a:solidFill>
                  <a:prstClr val="white"/>
                </a:solidFill>
              </a:rPr>
              <a:t>Per settori</a:t>
            </a:r>
          </a:p>
        </p:txBody>
      </p:sp>
      <p:sp>
        <p:nvSpPr>
          <p:cNvPr id="71" name="CasellaDiTesto 70">
            <a:extLst>
              <a:ext uri="{FF2B5EF4-FFF2-40B4-BE49-F238E27FC236}">
                <a16:creationId xmlns:a16="http://schemas.microsoft.com/office/drawing/2014/main" id="{CEA3C61B-6C19-4805-877C-0D7A53095418}"/>
              </a:ext>
            </a:extLst>
          </p:cNvPr>
          <p:cNvSpPr txBox="1"/>
          <p:nvPr/>
        </p:nvSpPr>
        <p:spPr>
          <a:xfrm>
            <a:off x="8482002" y="2088164"/>
            <a:ext cx="2595137" cy="369332"/>
          </a:xfrm>
          <a:prstGeom prst="rect">
            <a:avLst/>
          </a:prstGeom>
          <a:noFill/>
        </p:spPr>
        <p:txBody>
          <a:bodyPr wrap="square" rtlCol="0">
            <a:spAutoFit/>
          </a:bodyPr>
          <a:lstStyle/>
          <a:p>
            <a:pPr lvl="0"/>
            <a:r>
              <a:rPr lang="it-IT">
                <a:solidFill>
                  <a:prstClr val="white"/>
                </a:solidFill>
              </a:rPr>
              <a:t>Per capitalizzazione</a:t>
            </a:r>
          </a:p>
        </p:txBody>
      </p:sp>
      <p:pic>
        <p:nvPicPr>
          <p:cNvPr id="13" name="Immagine 12">
            <a:extLst>
              <a:ext uri="{FF2B5EF4-FFF2-40B4-BE49-F238E27FC236}">
                <a16:creationId xmlns:a16="http://schemas.microsoft.com/office/drawing/2014/main" id="{0DC299D6-9541-4FB2-96F6-ABEDACDC2485}"/>
              </a:ext>
            </a:extLst>
          </p:cNvPr>
          <p:cNvPicPr>
            <a:picLocks noChangeAspect="1"/>
          </p:cNvPicPr>
          <p:nvPr/>
        </p:nvPicPr>
        <p:blipFill>
          <a:blip r:embed="rId16" cstate="print">
            <a:lum bright="70000" contrast="-70000"/>
            <a:extLst>
              <a:ext uri="{28A0092B-C50C-407E-A947-70E740481C1C}">
                <a14:useLocalDpi xmlns:a14="http://schemas.microsoft.com/office/drawing/2010/main" val="0"/>
              </a:ext>
            </a:extLst>
          </a:blip>
          <a:stretch>
            <a:fillRect/>
          </a:stretch>
        </p:blipFill>
        <p:spPr>
          <a:xfrm>
            <a:off x="7538572" y="1872366"/>
            <a:ext cx="861868" cy="861868"/>
          </a:xfrm>
          <a:prstGeom prst="rect">
            <a:avLst/>
          </a:prstGeom>
        </p:spPr>
      </p:pic>
      <p:pic>
        <p:nvPicPr>
          <p:cNvPr id="15" name="Immagine 14">
            <a:extLst>
              <a:ext uri="{FF2B5EF4-FFF2-40B4-BE49-F238E27FC236}">
                <a16:creationId xmlns:a16="http://schemas.microsoft.com/office/drawing/2014/main" id="{F0FF997B-9EF8-4F51-947B-6AA1467D06E5}"/>
              </a:ext>
            </a:extLst>
          </p:cNvPr>
          <p:cNvPicPr>
            <a:picLocks noChangeAspect="1"/>
          </p:cNvPicPr>
          <p:nvPr/>
        </p:nvPicPr>
        <p:blipFill>
          <a:blip r:embed="rId17" cstate="print">
            <a:lum bright="70000" contrast="-70000"/>
            <a:extLst>
              <a:ext uri="{28A0092B-C50C-407E-A947-70E740481C1C}">
                <a14:useLocalDpi xmlns:a14="http://schemas.microsoft.com/office/drawing/2010/main" val="0"/>
              </a:ext>
            </a:extLst>
          </a:blip>
          <a:stretch>
            <a:fillRect/>
          </a:stretch>
        </p:blipFill>
        <p:spPr>
          <a:xfrm>
            <a:off x="9579065" y="997941"/>
            <a:ext cx="767760" cy="767760"/>
          </a:xfrm>
          <a:prstGeom prst="rect">
            <a:avLst/>
          </a:prstGeom>
        </p:spPr>
      </p:pic>
      <p:pic>
        <p:nvPicPr>
          <p:cNvPr id="18" name="Immagine 17">
            <a:extLst>
              <a:ext uri="{FF2B5EF4-FFF2-40B4-BE49-F238E27FC236}">
                <a16:creationId xmlns:a16="http://schemas.microsoft.com/office/drawing/2014/main" id="{0D4C0B99-C689-4941-B15D-99FEB10A8B68}"/>
              </a:ext>
            </a:extLst>
          </p:cNvPr>
          <p:cNvPicPr>
            <a:picLocks noChangeAspect="1"/>
          </p:cNvPicPr>
          <p:nvPr/>
        </p:nvPicPr>
        <p:blipFill>
          <a:blip r:embed="rId18" cstate="print">
            <a:lum bright="70000" contrast="-70000"/>
            <a:extLst>
              <a:ext uri="{28A0092B-C50C-407E-A947-70E740481C1C}">
                <a14:useLocalDpi xmlns:a14="http://schemas.microsoft.com/office/drawing/2010/main" val="0"/>
              </a:ext>
            </a:extLst>
          </a:blip>
          <a:stretch>
            <a:fillRect/>
          </a:stretch>
        </p:blipFill>
        <p:spPr>
          <a:xfrm>
            <a:off x="6865030" y="1120218"/>
            <a:ext cx="673542" cy="673542"/>
          </a:xfrm>
          <a:prstGeom prst="rect">
            <a:avLst/>
          </a:prstGeom>
        </p:spPr>
      </p:pic>
      <p:sp>
        <p:nvSpPr>
          <p:cNvPr id="54" name="Rettangolo arrotondato 44">
            <a:extLst>
              <a:ext uri="{FF2B5EF4-FFF2-40B4-BE49-F238E27FC236}">
                <a16:creationId xmlns:a16="http://schemas.microsoft.com/office/drawing/2014/main" id="{C638AD39-2251-4601-B47E-C168E872E870}"/>
              </a:ext>
            </a:extLst>
          </p:cNvPr>
          <p:cNvSpPr/>
          <p:nvPr/>
        </p:nvSpPr>
        <p:spPr>
          <a:xfrm>
            <a:off x="521576" y="158299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5" name="Rettangolo arrotondato 44">
            <a:extLst>
              <a:ext uri="{FF2B5EF4-FFF2-40B4-BE49-F238E27FC236}">
                <a16:creationId xmlns:a16="http://schemas.microsoft.com/office/drawing/2014/main" id="{8D54581D-1C2C-4184-A196-B8DB46FC1B6D}"/>
              </a:ext>
            </a:extLst>
          </p:cNvPr>
          <p:cNvSpPr/>
          <p:nvPr/>
        </p:nvSpPr>
        <p:spPr>
          <a:xfrm>
            <a:off x="217015" y="214829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72" name="Rettangolo arrotondato 44">
            <a:extLst>
              <a:ext uri="{FF2B5EF4-FFF2-40B4-BE49-F238E27FC236}">
                <a16:creationId xmlns:a16="http://schemas.microsoft.com/office/drawing/2014/main" id="{C782B227-DB41-4A6C-AB04-4551714DD987}"/>
              </a:ext>
            </a:extLst>
          </p:cNvPr>
          <p:cNvSpPr/>
          <p:nvPr/>
        </p:nvSpPr>
        <p:spPr>
          <a:xfrm>
            <a:off x="3264854" y="205053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3" name="Rettangolo arrotondato 44">
            <a:extLst>
              <a:ext uri="{FF2B5EF4-FFF2-40B4-BE49-F238E27FC236}">
                <a16:creationId xmlns:a16="http://schemas.microsoft.com/office/drawing/2014/main" id="{F7821CCC-524E-4CB3-B1B0-E9578ED0641D}"/>
              </a:ext>
            </a:extLst>
          </p:cNvPr>
          <p:cNvSpPr/>
          <p:nvPr/>
        </p:nvSpPr>
        <p:spPr>
          <a:xfrm>
            <a:off x="6128048" y="66804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87" name="Rettangolo arrotondato 44">
            <a:extLst>
              <a:ext uri="{FF2B5EF4-FFF2-40B4-BE49-F238E27FC236}">
                <a16:creationId xmlns:a16="http://schemas.microsoft.com/office/drawing/2014/main" id="{CDE37F97-FCFE-4FA5-BA04-DC3517961029}"/>
              </a:ext>
            </a:extLst>
          </p:cNvPr>
          <p:cNvSpPr/>
          <p:nvPr/>
        </p:nvSpPr>
        <p:spPr>
          <a:xfrm>
            <a:off x="6487397" y="135528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88" name="Rettangolo arrotondato 44">
            <a:extLst>
              <a:ext uri="{FF2B5EF4-FFF2-40B4-BE49-F238E27FC236}">
                <a16:creationId xmlns:a16="http://schemas.microsoft.com/office/drawing/2014/main" id="{8DB01D50-EBDB-471F-A15F-F0AE9556EB64}"/>
              </a:ext>
            </a:extLst>
          </p:cNvPr>
          <p:cNvSpPr/>
          <p:nvPr/>
        </p:nvSpPr>
        <p:spPr>
          <a:xfrm>
            <a:off x="9268581" y="121330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89" name="Rettangolo arrotondato 44">
            <a:extLst>
              <a:ext uri="{FF2B5EF4-FFF2-40B4-BE49-F238E27FC236}">
                <a16:creationId xmlns:a16="http://schemas.microsoft.com/office/drawing/2014/main" id="{3F0518D4-6F3F-4BF4-9571-77055073B931}"/>
              </a:ext>
            </a:extLst>
          </p:cNvPr>
          <p:cNvSpPr/>
          <p:nvPr/>
        </p:nvSpPr>
        <p:spPr>
          <a:xfrm>
            <a:off x="7126115" y="218440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90" name="Rettangolo arrotondato 44">
            <a:extLst>
              <a:ext uri="{FF2B5EF4-FFF2-40B4-BE49-F238E27FC236}">
                <a16:creationId xmlns:a16="http://schemas.microsoft.com/office/drawing/2014/main" id="{5618EBBB-2877-4E99-983F-2121078D9F91}"/>
              </a:ext>
            </a:extLst>
          </p:cNvPr>
          <p:cNvSpPr/>
          <p:nvPr/>
        </p:nvSpPr>
        <p:spPr>
          <a:xfrm>
            <a:off x="7612288" y="375025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Tree>
    <p:extLst>
      <p:ext uri="{BB962C8B-B14F-4D97-AF65-F5344CB8AC3E}">
        <p14:creationId xmlns:p14="http://schemas.microsoft.com/office/powerpoint/2010/main" val="180661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3</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diversificazione del rischio di portafoglio 2/5</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In sincro con audio 1 esce tutta l’immagine.</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Con audio 2-5 si </a:t>
            </a:r>
            <a:r>
              <a:rPr kumimoji="0" lang="it-IT" sz="1400" i="0" u="none" strike="noStrike" kern="1200" cap="none" spc="0" normalizeH="0" baseline="0" noProof="0">
                <a:ln>
                  <a:noFill/>
                </a:ln>
                <a:solidFill>
                  <a:prstClr val="black"/>
                </a:solidFill>
                <a:effectLst/>
                <a:uLnTx/>
                <a:uFillTx/>
                <a:latin typeface="Century Gothic"/>
                <a:ea typeface="+mn-ea"/>
                <a:cs typeface="+mn-cs"/>
              </a:rPr>
              <a:t>evidenziano le scritte cerchiate.</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pic>
        <p:nvPicPr>
          <p:cNvPr id="58" name="Picture 2">
            <a:extLst>
              <a:ext uri="{FF2B5EF4-FFF2-40B4-BE49-F238E27FC236}">
                <a16:creationId xmlns:a16="http://schemas.microsoft.com/office/drawing/2014/main" id="{3F6752C7-7D15-4CC8-A3FC-BB0D932ADE34}"/>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421009" y="628649"/>
            <a:ext cx="9349982" cy="6046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Rettangolo arrotondato 44">
            <a:extLst>
              <a:ext uri="{FF2B5EF4-FFF2-40B4-BE49-F238E27FC236}">
                <a16:creationId xmlns:a16="http://schemas.microsoft.com/office/drawing/2014/main" id="{3B3C6F76-91F2-4B3F-A2EF-49A29B87AC2B}"/>
              </a:ext>
            </a:extLst>
          </p:cNvPr>
          <p:cNvSpPr/>
          <p:nvPr/>
        </p:nvSpPr>
        <p:spPr>
          <a:xfrm>
            <a:off x="2207765" y="84221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60" name="Rettangolo arrotondato 44">
            <a:extLst>
              <a:ext uri="{FF2B5EF4-FFF2-40B4-BE49-F238E27FC236}">
                <a16:creationId xmlns:a16="http://schemas.microsoft.com/office/drawing/2014/main" id="{789C0765-BC2C-43EF-AAC7-F11947093C01}"/>
              </a:ext>
            </a:extLst>
          </p:cNvPr>
          <p:cNvSpPr/>
          <p:nvPr/>
        </p:nvSpPr>
        <p:spPr>
          <a:xfrm>
            <a:off x="1421009" y="414181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61" name="Rettangolo arrotondato 44">
            <a:extLst>
              <a:ext uri="{FF2B5EF4-FFF2-40B4-BE49-F238E27FC236}">
                <a16:creationId xmlns:a16="http://schemas.microsoft.com/office/drawing/2014/main" id="{DAA07AC6-CEC1-4FFB-AC41-076993353510}"/>
              </a:ext>
            </a:extLst>
          </p:cNvPr>
          <p:cNvSpPr/>
          <p:nvPr/>
        </p:nvSpPr>
        <p:spPr>
          <a:xfrm>
            <a:off x="5323683" y="98282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62" name="Rettangolo arrotondato 44">
            <a:extLst>
              <a:ext uri="{FF2B5EF4-FFF2-40B4-BE49-F238E27FC236}">
                <a16:creationId xmlns:a16="http://schemas.microsoft.com/office/drawing/2014/main" id="{4D9CA078-0AD6-4086-B240-0F014944F5CA}"/>
              </a:ext>
            </a:extLst>
          </p:cNvPr>
          <p:cNvSpPr/>
          <p:nvPr/>
        </p:nvSpPr>
        <p:spPr>
          <a:xfrm>
            <a:off x="1421009" y="324271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2" name="Ovale 1">
            <a:extLst>
              <a:ext uri="{FF2B5EF4-FFF2-40B4-BE49-F238E27FC236}">
                <a16:creationId xmlns:a16="http://schemas.microsoft.com/office/drawing/2014/main" id="{D07EDA03-CF2D-4685-B52B-C89CBD22DCF3}"/>
              </a:ext>
            </a:extLst>
          </p:cNvPr>
          <p:cNvSpPr/>
          <p:nvPr/>
        </p:nvSpPr>
        <p:spPr>
          <a:xfrm>
            <a:off x="3880257" y="948144"/>
            <a:ext cx="2995449" cy="6317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Ovale 62">
            <a:extLst>
              <a:ext uri="{FF2B5EF4-FFF2-40B4-BE49-F238E27FC236}">
                <a16:creationId xmlns:a16="http://schemas.microsoft.com/office/drawing/2014/main" id="{B31F14BA-A27D-4509-AD1B-3710D6731298}"/>
              </a:ext>
            </a:extLst>
          </p:cNvPr>
          <p:cNvSpPr/>
          <p:nvPr/>
        </p:nvSpPr>
        <p:spPr>
          <a:xfrm>
            <a:off x="1421009" y="5122032"/>
            <a:ext cx="2995449" cy="6317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i="1"/>
          </a:p>
        </p:txBody>
      </p:sp>
      <p:sp>
        <p:nvSpPr>
          <p:cNvPr id="64" name="Ovale 63">
            <a:extLst>
              <a:ext uri="{FF2B5EF4-FFF2-40B4-BE49-F238E27FC236}">
                <a16:creationId xmlns:a16="http://schemas.microsoft.com/office/drawing/2014/main" id="{3F25711D-B988-45C1-988D-6A8D5E3D0F45}"/>
              </a:ext>
            </a:extLst>
          </p:cNvPr>
          <p:cNvSpPr/>
          <p:nvPr/>
        </p:nvSpPr>
        <p:spPr>
          <a:xfrm>
            <a:off x="1196213" y="3962400"/>
            <a:ext cx="2995449" cy="6317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i="1"/>
          </a:p>
        </p:txBody>
      </p:sp>
      <p:sp>
        <p:nvSpPr>
          <p:cNvPr id="65" name="Ovale 64">
            <a:extLst>
              <a:ext uri="{FF2B5EF4-FFF2-40B4-BE49-F238E27FC236}">
                <a16:creationId xmlns:a16="http://schemas.microsoft.com/office/drawing/2014/main" id="{1689421D-921E-402E-939E-EE8B86634F8C}"/>
              </a:ext>
            </a:extLst>
          </p:cNvPr>
          <p:cNvSpPr/>
          <p:nvPr/>
        </p:nvSpPr>
        <p:spPr>
          <a:xfrm>
            <a:off x="1306572" y="3189996"/>
            <a:ext cx="2995449" cy="6317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i="1"/>
          </a:p>
        </p:txBody>
      </p:sp>
      <p:sp>
        <p:nvSpPr>
          <p:cNvPr id="66" name="Rettangolo arrotondato 44">
            <a:extLst>
              <a:ext uri="{FF2B5EF4-FFF2-40B4-BE49-F238E27FC236}">
                <a16:creationId xmlns:a16="http://schemas.microsoft.com/office/drawing/2014/main" id="{505791E2-5E6C-4ED8-AC77-BEF3D3A0A063}"/>
              </a:ext>
            </a:extLst>
          </p:cNvPr>
          <p:cNvSpPr/>
          <p:nvPr/>
        </p:nvSpPr>
        <p:spPr>
          <a:xfrm>
            <a:off x="1721592" y="529123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Tree>
    <p:extLst>
      <p:ext uri="{BB962C8B-B14F-4D97-AF65-F5344CB8AC3E}">
        <p14:creationId xmlns:p14="http://schemas.microsoft.com/office/powerpoint/2010/main" val="233323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4</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diversificazione del rischio di portafoglio 3/5</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In sincro con audio 3 escono punti colorati e testi, con audio 4 la freccia</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p:txBody>
      </p:sp>
      <p:pic>
        <p:nvPicPr>
          <p:cNvPr id="17" name="Picture 2">
            <a:extLst>
              <a:ext uri="{FF2B5EF4-FFF2-40B4-BE49-F238E27FC236}">
                <a16:creationId xmlns:a16="http://schemas.microsoft.com/office/drawing/2014/main" id="{E43D0743-73B5-4BE0-AB4C-6D8E0E0856C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175105" y="679089"/>
            <a:ext cx="9986827" cy="5926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Rettangolo arrotondato 44">
            <a:extLst>
              <a:ext uri="{FF2B5EF4-FFF2-40B4-BE49-F238E27FC236}">
                <a16:creationId xmlns:a16="http://schemas.microsoft.com/office/drawing/2014/main" id="{58BDBAA3-C5EE-442E-9771-7E373456EC58}"/>
              </a:ext>
            </a:extLst>
          </p:cNvPr>
          <p:cNvSpPr/>
          <p:nvPr/>
        </p:nvSpPr>
        <p:spPr>
          <a:xfrm>
            <a:off x="932018" y="184432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60" name="Rettangolo arrotondato 44">
            <a:extLst>
              <a:ext uri="{FF2B5EF4-FFF2-40B4-BE49-F238E27FC236}">
                <a16:creationId xmlns:a16="http://schemas.microsoft.com/office/drawing/2014/main" id="{789C0765-BC2C-43EF-AAC7-F11947093C01}"/>
              </a:ext>
            </a:extLst>
          </p:cNvPr>
          <p:cNvSpPr/>
          <p:nvPr/>
        </p:nvSpPr>
        <p:spPr>
          <a:xfrm>
            <a:off x="4252938" y="589769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62" name="Rettangolo arrotondato 44">
            <a:extLst>
              <a:ext uri="{FF2B5EF4-FFF2-40B4-BE49-F238E27FC236}">
                <a16:creationId xmlns:a16="http://schemas.microsoft.com/office/drawing/2014/main" id="{4D9CA078-0AD6-4086-B240-0F014944F5CA}"/>
              </a:ext>
            </a:extLst>
          </p:cNvPr>
          <p:cNvSpPr/>
          <p:nvPr/>
        </p:nvSpPr>
        <p:spPr>
          <a:xfrm>
            <a:off x="5323683" y="339223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18" name="Rettangolo arrotondato 44">
            <a:extLst>
              <a:ext uri="{FF2B5EF4-FFF2-40B4-BE49-F238E27FC236}">
                <a16:creationId xmlns:a16="http://schemas.microsoft.com/office/drawing/2014/main" id="{85103453-D739-40F0-B089-A76D6DABF2EC}"/>
              </a:ext>
            </a:extLst>
          </p:cNvPr>
          <p:cNvSpPr/>
          <p:nvPr/>
        </p:nvSpPr>
        <p:spPr>
          <a:xfrm>
            <a:off x="9563989" y="115643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Tree>
    <p:extLst>
      <p:ext uri="{BB962C8B-B14F-4D97-AF65-F5344CB8AC3E}">
        <p14:creationId xmlns:p14="http://schemas.microsoft.com/office/powerpoint/2010/main" val="1418087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5</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diversificazione del rischio di portafoglio 4/5</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1 compaiono entrambi i grafici, con audio 2 e 3 si evidenziano gli anni di riferimento</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p:txBody>
      </p:sp>
      <p:pic>
        <p:nvPicPr>
          <p:cNvPr id="11" name="Picture 2">
            <a:extLst>
              <a:ext uri="{FF2B5EF4-FFF2-40B4-BE49-F238E27FC236}">
                <a16:creationId xmlns:a16="http://schemas.microsoft.com/office/drawing/2014/main" id="{65F80458-0781-4636-9F45-1246F30A3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7" y="476250"/>
            <a:ext cx="5870809" cy="373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a:extLst>
              <a:ext uri="{FF2B5EF4-FFF2-40B4-BE49-F238E27FC236}">
                <a16:creationId xmlns:a16="http://schemas.microsoft.com/office/drawing/2014/main" id="{95EA0A91-0F59-409E-9B1F-8CC2697F8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136" y="476250"/>
            <a:ext cx="5965864" cy="3747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 name="Rettangolo arrotondato 44">
            <a:extLst>
              <a:ext uri="{FF2B5EF4-FFF2-40B4-BE49-F238E27FC236}">
                <a16:creationId xmlns:a16="http://schemas.microsoft.com/office/drawing/2014/main" id="{58BDBAA3-C5EE-442E-9771-7E373456EC58}"/>
              </a:ext>
            </a:extLst>
          </p:cNvPr>
          <p:cNvSpPr/>
          <p:nvPr/>
        </p:nvSpPr>
        <p:spPr>
          <a:xfrm>
            <a:off x="5739963" y="62297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13" name="Rettangolo arrotondato 44">
            <a:extLst>
              <a:ext uri="{FF2B5EF4-FFF2-40B4-BE49-F238E27FC236}">
                <a16:creationId xmlns:a16="http://schemas.microsoft.com/office/drawing/2014/main" id="{4D1B38A5-06CD-4B73-A53B-69716870BCFC}"/>
              </a:ext>
            </a:extLst>
          </p:cNvPr>
          <p:cNvSpPr/>
          <p:nvPr/>
        </p:nvSpPr>
        <p:spPr>
          <a:xfrm>
            <a:off x="621116" y="62297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14" name="Rettangolo arrotondato 44">
            <a:extLst>
              <a:ext uri="{FF2B5EF4-FFF2-40B4-BE49-F238E27FC236}">
                <a16:creationId xmlns:a16="http://schemas.microsoft.com/office/drawing/2014/main" id="{67CE490E-ABBF-4B8B-B47E-DF3C732C9B76}"/>
              </a:ext>
            </a:extLst>
          </p:cNvPr>
          <p:cNvSpPr/>
          <p:nvPr/>
        </p:nvSpPr>
        <p:spPr>
          <a:xfrm>
            <a:off x="7292650" y="62297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2" name="Documento 1">
            <a:extLst>
              <a:ext uri="{FF2B5EF4-FFF2-40B4-BE49-F238E27FC236}">
                <a16:creationId xmlns:a16="http://schemas.microsoft.com/office/drawing/2014/main" id="{668CB10D-B8AD-4DF6-9831-C920CDDFD3C0}"/>
              </a:ext>
            </a:extLst>
          </p:cNvPr>
          <p:cNvSpPr/>
          <p:nvPr/>
        </p:nvSpPr>
        <p:spPr>
          <a:xfrm rot="10800000">
            <a:off x="37995" y="4359502"/>
            <a:ext cx="12116010" cy="248025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BFA1BFC4-47CB-4C4F-850F-7A3F262D0535}"/>
              </a:ext>
            </a:extLst>
          </p:cNvPr>
          <p:cNvSpPr txBox="1"/>
          <p:nvPr/>
        </p:nvSpPr>
        <p:spPr>
          <a:xfrm>
            <a:off x="1176468" y="4974838"/>
            <a:ext cx="10506338" cy="369332"/>
          </a:xfrm>
          <a:prstGeom prst="rect">
            <a:avLst/>
          </a:prstGeom>
          <a:noFill/>
        </p:spPr>
        <p:txBody>
          <a:bodyPr wrap="square" rtlCol="0">
            <a:spAutoFit/>
          </a:bodyPr>
          <a:lstStyle/>
          <a:p>
            <a:pPr lvl="0"/>
            <a:r>
              <a:rPr lang="it-IT" b="1">
                <a:solidFill>
                  <a:prstClr val="white"/>
                </a:solidFill>
              </a:rPr>
              <a:t>IL MERCATO REGISTRA UNA GENERALE CONTRAZIONE DELLA VOLATILITÀ.</a:t>
            </a:r>
          </a:p>
        </p:txBody>
      </p:sp>
      <p:sp>
        <p:nvSpPr>
          <p:cNvPr id="19" name="CasellaDiTesto 18">
            <a:extLst>
              <a:ext uri="{FF2B5EF4-FFF2-40B4-BE49-F238E27FC236}">
                <a16:creationId xmlns:a16="http://schemas.microsoft.com/office/drawing/2014/main" id="{C8D00274-0322-4138-9092-580F71D42907}"/>
              </a:ext>
            </a:extLst>
          </p:cNvPr>
          <p:cNvSpPr txBox="1"/>
          <p:nvPr/>
        </p:nvSpPr>
        <p:spPr>
          <a:xfrm>
            <a:off x="1976078" y="5540129"/>
            <a:ext cx="7289802" cy="369332"/>
          </a:xfrm>
          <a:prstGeom prst="rect">
            <a:avLst/>
          </a:prstGeom>
          <a:noFill/>
        </p:spPr>
        <p:txBody>
          <a:bodyPr wrap="square" rtlCol="0">
            <a:spAutoFit/>
          </a:bodyPr>
          <a:lstStyle/>
          <a:p>
            <a:pPr lvl="0"/>
            <a:r>
              <a:rPr lang="it-IT">
                <a:solidFill>
                  <a:prstClr val="white"/>
                </a:solidFill>
              </a:rPr>
              <a:t>Cosa accadrà nel futuro?</a:t>
            </a:r>
          </a:p>
        </p:txBody>
      </p:sp>
      <p:sp>
        <p:nvSpPr>
          <p:cNvPr id="21" name="CasellaDiTesto 20">
            <a:extLst>
              <a:ext uri="{FF2B5EF4-FFF2-40B4-BE49-F238E27FC236}">
                <a16:creationId xmlns:a16="http://schemas.microsoft.com/office/drawing/2014/main" id="{07401A08-F982-414C-ACCA-EE397FC3D897}"/>
              </a:ext>
            </a:extLst>
          </p:cNvPr>
          <p:cNvSpPr txBox="1"/>
          <p:nvPr/>
        </p:nvSpPr>
        <p:spPr>
          <a:xfrm>
            <a:off x="1176468" y="6227863"/>
            <a:ext cx="11463769" cy="369332"/>
          </a:xfrm>
          <a:prstGeom prst="rect">
            <a:avLst/>
          </a:prstGeom>
          <a:noFill/>
        </p:spPr>
        <p:txBody>
          <a:bodyPr wrap="square" rtlCol="0">
            <a:spAutoFit/>
          </a:bodyPr>
          <a:lstStyle/>
          <a:p>
            <a:pPr lvl="0"/>
            <a:r>
              <a:rPr lang="it-IT">
                <a:solidFill>
                  <a:prstClr val="white"/>
                </a:solidFill>
              </a:rPr>
              <a:t>Dipende dalla reazione dei mercati alla </a:t>
            </a:r>
            <a:r>
              <a:rPr lang="it-IT" b="1">
                <a:solidFill>
                  <a:prstClr val="white"/>
                </a:solidFill>
              </a:rPr>
              <a:t>riduzione del denaro in circolazione</a:t>
            </a:r>
            <a:r>
              <a:rPr lang="it-IT">
                <a:solidFill>
                  <a:prstClr val="white"/>
                </a:solidFill>
              </a:rPr>
              <a:t>.</a:t>
            </a:r>
          </a:p>
        </p:txBody>
      </p:sp>
      <p:pic>
        <p:nvPicPr>
          <p:cNvPr id="4" name="Immagine 3">
            <a:extLst>
              <a:ext uri="{FF2B5EF4-FFF2-40B4-BE49-F238E27FC236}">
                <a16:creationId xmlns:a16="http://schemas.microsoft.com/office/drawing/2014/main" id="{54D5E27F-376E-4DB3-AE37-E5C66AB67A5A}"/>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1301431" y="5406489"/>
            <a:ext cx="674647" cy="674647"/>
          </a:xfrm>
          <a:prstGeom prst="rect">
            <a:avLst/>
          </a:prstGeom>
        </p:spPr>
      </p:pic>
      <p:sp>
        <p:nvSpPr>
          <p:cNvPr id="22" name="Rettangolo arrotondato 44">
            <a:extLst>
              <a:ext uri="{FF2B5EF4-FFF2-40B4-BE49-F238E27FC236}">
                <a16:creationId xmlns:a16="http://schemas.microsoft.com/office/drawing/2014/main" id="{BD710A96-6438-43FB-ABA9-E7E49AD0E965}"/>
              </a:ext>
            </a:extLst>
          </p:cNvPr>
          <p:cNvSpPr/>
          <p:nvPr/>
        </p:nvSpPr>
        <p:spPr>
          <a:xfrm>
            <a:off x="729158" y="501246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23" name="Rettangolo arrotondato 44">
            <a:extLst>
              <a:ext uri="{FF2B5EF4-FFF2-40B4-BE49-F238E27FC236}">
                <a16:creationId xmlns:a16="http://schemas.microsoft.com/office/drawing/2014/main" id="{1AD989D0-0CE1-4903-A057-429848970358}"/>
              </a:ext>
            </a:extLst>
          </p:cNvPr>
          <p:cNvSpPr/>
          <p:nvPr/>
        </p:nvSpPr>
        <p:spPr>
          <a:xfrm>
            <a:off x="1682883" y="574514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24" name="Rettangolo arrotondato 44">
            <a:extLst>
              <a:ext uri="{FF2B5EF4-FFF2-40B4-BE49-F238E27FC236}">
                <a16:creationId xmlns:a16="http://schemas.microsoft.com/office/drawing/2014/main" id="{DA82A8CF-0E95-4C9F-B823-B453A70E1E17}"/>
              </a:ext>
            </a:extLst>
          </p:cNvPr>
          <p:cNvSpPr/>
          <p:nvPr/>
        </p:nvSpPr>
        <p:spPr>
          <a:xfrm>
            <a:off x="774553" y="631597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Tree>
    <p:extLst>
      <p:ext uri="{BB962C8B-B14F-4D97-AF65-F5344CB8AC3E}">
        <p14:creationId xmlns:p14="http://schemas.microsoft.com/office/powerpoint/2010/main" val="1767239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12670" y="-10783"/>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6</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diversificazione del rischio di portafoglio 5/5</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2 compare la torta e si evidenziano uno alla volta i singoli settori (alternanza obbligazioni/azioni)</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p:txBody>
      </p:sp>
      <p:sp>
        <p:nvSpPr>
          <p:cNvPr id="2" name="Documento 1">
            <a:extLst>
              <a:ext uri="{FF2B5EF4-FFF2-40B4-BE49-F238E27FC236}">
                <a16:creationId xmlns:a16="http://schemas.microsoft.com/office/drawing/2014/main" id="{668CB10D-B8AD-4DF6-9831-C920CDDFD3C0}"/>
              </a:ext>
            </a:extLst>
          </p:cNvPr>
          <p:cNvSpPr/>
          <p:nvPr/>
        </p:nvSpPr>
        <p:spPr>
          <a:xfrm rot="10800000">
            <a:off x="37995" y="5760772"/>
            <a:ext cx="12116010" cy="107897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07401A08-F982-414C-ACCA-EE397FC3D897}"/>
              </a:ext>
            </a:extLst>
          </p:cNvPr>
          <p:cNvSpPr txBox="1"/>
          <p:nvPr/>
        </p:nvSpPr>
        <p:spPr>
          <a:xfrm>
            <a:off x="1176468" y="6227863"/>
            <a:ext cx="11463769" cy="369332"/>
          </a:xfrm>
          <a:prstGeom prst="rect">
            <a:avLst/>
          </a:prstGeom>
          <a:noFill/>
        </p:spPr>
        <p:txBody>
          <a:bodyPr wrap="square" rtlCol="0">
            <a:spAutoFit/>
          </a:bodyPr>
          <a:lstStyle/>
          <a:p>
            <a:pPr lvl="0"/>
            <a:r>
              <a:rPr lang="it-IT" dirty="0">
                <a:solidFill>
                  <a:prstClr val="white"/>
                </a:solidFill>
              </a:rPr>
              <a:t>Per </a:t>
            </a:r>
            <a:r>
              <a:rPr lang="it-IT" b="1" dirty="0">
                <a:solidFill>
                  <a:prstClr val="white"/>
                </a:solidFill>
              </a:rPr>
              <a:t>correlazione</a:t>
            </a:r>
            <a:r>
              <a:rPr lang="it-IT" dirty="0">
                <a:solidFill>
                  <a:prstClr val="white"/>
                </a:solidFill>
              </a:rPr>
              <a:t> tra due titoli si intende il modo </a:t>
            </a:r>
            <a:r>
              <a:rPr lang="it-IT" dirty="0" smtClean="0">
                <a:solidFill>
                  <a:prstClr val="white"/>
                </a:solidFill>
              </a:rPr>
              <a:t>in </a:t>
            </a:r>
            <a:r>
              <a:rPr lang="it-IT" dirty="0">
                <a:solidFill>
                  <a:prstClr val="white"/>
                </a:solidFill>
              </a:rPr>
              <a:t>cui un titolo si muove in funzione dell'altro.</a:t>
            </a:r>
          </a:p>
        </p:txBody>
      </p:sp>
      <p:pic>
        <p:nvPicPr>
          <p:cNvPr id="25" name="Picture 2">
            <a:extLst>
              <a:ext uri="{FF2B5EF4-FFF2-40B4-BE49-F238E27FC236}">
                <a16:creationId xmlns:a16="http://schemas.microsoft.com/office/drawing/2014/main" id="{FE76826D-2830-44AC-B508-0D310522949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487033"/>
            <a:ext cx="7501988" cy="5307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Goccia 27">
            <a:extLst>
              <a:ext uri="{FF2B5EF4-FFF2-40B4-BE49-F238E27FC236}">
                <a16:creationId xmlns:a16="http://schemas.microsoft.com/office/drawing/2014/main" id="{41F436F5-2A16-43F0-98DF-2FF245941949}"/>
              </a:ext>
            </a:extLst>
          </p:cNvPr>
          <p:cNvSpPr/>
          <p:nvPr/>
        </p:nvSpPr>
        <p:spPr>
          <a:xfrm rot="1905374">
            <a:off x="7923639" y="2905957"/>
            <a:ext cx="263725" cy="274338"/>
          </a:xfrm>
          <a:prstGeom prst="teardrop">
            <a:avLst>
              <a:gd name="adj" fmla="val 102018"/>
            </a:avLst>
          </a:prstGeom>
          <a:solidFill>
            <a:srgbClr val="9999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29" name="Goccia 28">
            <a:extLst>
              <a:ext uri="{FF2B5EF4-FFF2-40B4-BE49-F238E27FC236}">
                <a16:creationId xmlns:a16="http://schemas.microsoft.com/office/drawing/2014/main" id="{311F43C8-3AE8-4E5A-A117-8B4E226BED37}"/>
              </a:ext>
            </a:extLst>
          </p:cNvPr>
          <p:cNvSpPr/>
          <p:nvPr/>
        </p:nvSpPr>
        <p:spPr>
          <a:xfrm rot="1905374">
            <a:off x="10256604" y="2901379"/>
            <a:ext cx="263725" cy="274338"/>
          </a:xfrm>
          <a:prstGeom prst="teardrop">
            <a:avLst>
              <a:gd name="adj" fmla="val 102018"/>
            </a:avLst>
          </a:prstGeom>
          <a:solidFill>
            <a:srgbClr val="CCFFFF"/>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0" name="Goccia 29">
            <a:extLst>
              <a:ext uri="{FF2B5EF4-FFF2-40B4-BE49-F238E27FC236}">
                <a16:creationId xmlns:a16="http://schemas.microsoft.com/office/drawing/2014/main" id="{EE494F0E-0DFB-4D7D-BFBE-64E427D9040D}"/>
              </a:ext>
            </a:extLst>
          </p:cNvPr>
          <p:cNvSpPr/>
          <p:nvPr/>
        </p:nvSpPr>
        <p:spPr>
          <a:xfrm rot="1905374">
            <a:off x="7923639" y="3373050"/>
            <a:ext cx="263725" cy="274338"/>
          </a:xfrm>
          <a:prstGeom prst="teardrop">
            <a:avLst>
              <a:gd name="adj" fmla="val 102018"/>
            </a:avLst>
          </a:prstGeom>
          <a:solidFill>
            <a:srgbClr val="993366"/>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1" name="Goccia 30">
            <a:extLst>
              <a:ext uri="{FF2B5EF4-FFF2-40B4-BE49-F238E27FC236}">
                <a16:creationId xmlns:a16="http://schemas.microsoft.com/office/drawing/2014/main" id="{079A76FE-225B-4744-B6FC-4B93C393C6B6}"/>
              </a:ext>
            </a:extLst>
          </p:cNvPr>
          <p:cNvSpPr/>
          <p:nvPr/>
        </p:nvSpPr>
        <p:spPr>
          <a:xfrm rot="1905374">
            <a:off x="10313558" y="3392066"/>
            <a:ext cx="263725" cy="274338"/>
          </a:xfrm>
          <a:prstGeom prst="teardrop">
            <a:avLst>
              <a:gd name="adj" fmla="val 102018"/>
            </a:avLst>
          </a:prstGeom>
          <a:solidFill>
            <a:srgbClr val="660066"/>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2" name="Goccia 31">
            <a:extLst>
              <a:ext uri="{FF2B5EF4-FFF2-40B4-BE49-F238E27FC236}">
                <a16:creationId xmlns:a16="http://schemas.microsoft.com/office/drawing/2014/main" id="{CF8956DE-C7F4-47D1-BFD1-2B3D9EF2C37B}"/>
              </a:ext>
            </a:extLst>
          </p:cNvPr>
          <p:cNvSpPr/>
          <p:nvPr/>
        </p:nvSpPr>
        <p:spPr>
          <a:xfrm rot="1905374">
            <a:off x="7942495" y="3925075"/>
            <a:ext cx="263725" cy="274338"/>
          </a:xfrm>
          <a:prstGeom prst="teardrop">
            <a:avLst>
              <a:gd name="adj" fmla="val 102018"/>
            </a:avLst>
          </a:prstGeom>
          <a:solidFill>
            <a:srgbClr val="FFFFCC"/>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09B07503-30D8-4FED-8CB9-E95DE3BC4AEF}"/>
              </a:ext>
            </a:extLst>
          </p:cNvPr>
          <p:cNvSpPr txBox="1"/>
          <p:nvPr/>
        </p:nvSpPr>
        <p:spPr>
          <a:xfrm>
            <a:off x="8258673" y="2857091"/>
            <a:ext cx="979755" cy="307777"/>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sz="1400"/>
              <a:t>Azione G</a:t>
            </a:r>
            <a:endParaRPr lang="it-IT" sz="1400" dirty="0"/>
          </a:p>
        </p:txBody>
      </p:sp>
      <p:sp>
        <p:nvSpPr>
          <p:cNvPr id="34" name="CasellaDiTesto 33">
            <a:extLst>
              <a:ext uri="{FF2B5EF4-FFF2-40B4-BE49-F238E27FC236}">
                <a16:creationId xmlns:a16="http://schemas.microsoft.com/office/drawing/2014/main" id="{EC800E4A-7B6A-4DFF-A85F-06ED169EB440}"/>
              </a:ext>
            </a:extLst>
          </p:cNvPr>
          <p:cNvSpPr txBox="1"/>
          <p:nvPr/>
        </p:nvSpPr>
        <p:spPr>
          <a:xfrm>
            <a:off x="8233961" y="3354364"/>
            <a:ext cx="1535998" cy="307777"/>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sz="1400"/>
              <a:t>Obbligazione A</a:t>
            </a:r>
            <a:endParaRPr lang="it-IT" sz="1400" dirty="0"/>
          </a:p>
        </p:txBody>
      </p:sp>
      <p:sp>
        <p:nvSpPr>
          <p:cNvPr id="35" name="CasellaDiTesto 34">
            <a:extLst>
              <a:ext uri="{FF2B5EF4-FFF2-40B4-BE49-F238E27FC236}">
                <a16:creationId xmlns:a16="http://schemas.microsoft.com/office/drawing/2014/main" id="{7107D667-C645-402A-8E54-C46BA610A830}"/>
              </a:ext>
            </a:extLst>
          </p:cNvPr>
          <p:cNvSpPr txBox="1"/>
          <p:nvPr/>
        </p:nvSpPr>
        <p:spPr>
          <a:xfrm>
            <a:off x="8258673" y="3891380"/>
            <a:ext cx="928459" cy="307777"/>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sz="1400"/>
              <a:t>Azione P</a:t>
            </a:r>
            <a:endParaRPr lang="it-IT" sz="1400" dirty="0"/>
          </a:p>
        </p:txBody>
      </p:sp>
      <p:sp>
        <p:nvSpPr>
          <p:cNvPr id="36" name="CasellaDiTesto 35">
            <a:extLst>
              <a:ext uri="{FF2B5EF4-FFF2-40B4-BE49-F238E27FC236}">
                <a16:creationId xmlns:a16="http://schemas.microsoft.com/office/drawing/2014/main" id="{62653285-627C-46E3-AAD0-D142D0B62F41}"/>
              </a:ext>
            </a:extLst>
          </p:cNvPr>
          <p:cNvSpPr txBox="1"/>
          <p:nvPr/>
        </p:nvSpPr>
        <p:spPr>
          <a:xfrm>
            <a:off x="10572782" y="2873566"/>
            <a:ext cx="1505540" cy="307777"/>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sz="1400"/>
              <a:t>Obbligazione B</a:t>
            </a:r>
            <a:endParaRPr lang="it-IT" sz="1400" dirty="0"/>
          </a:p>
        </p:txBody>
      </p:sp>
      <p:sp>
        <p:nvSpPr>
          <p:cNvPr id="37" name="CasellaDiTesto 36">
            <a:extLst>
              <a:ext uri="{FF2B5EF4-FFF2-40B4-BE49-F238E27FC236}">
                <a16:creationId xmlns:a16="http://schemas.microsoft.com/office/drawing/2014/main" id="{E88DC05F-661B-4FF5-A1DC-B42E685EC922}"/>
              </a:ext>
            </a:extLst>
          </p:cNvPr>
          <p:cNvSpPr txBox="1"/>
          <p:nvPr/>
        </p:nvSpPr>
        <p:spPr>
          <a:xfrm>
            <a:off x="10629735" y="3369498"/>
            <a:ext cx="928459" cy="307777"/>
          </a:xfrm>
          <a:prstGeom prst="rect">
            <a:avLst/>
          </a:prstGeom>
          <a:noFill/>
        </p:spPr>
        <p:txBody>
          <a:bodyPr wrap="none" rtlCol="0">
            <a:spAutoFit/>
          </a:bodyPr>
          <a:lstStyle>
            <a:defPPr>
              <a:defRPr lang="en-US"/>
            </a:defPPr>
            <a:lvl1pPr>
              <a:defRPr sz="1600">
                <a:solidFill>
                  <a:schemeClr val="tx2">
                    <a:lumMod val="75000"/>
                  </a:schemeClr>
                </a:solidFill>
              </a:defRPr>
            </a:lvl1pPr>
          </a:lstStyle>
          <a:p>
            <a:r>
              <a:rPr lang="it-IT" sz="1400"/>
              <a:t>Azione K</a:t>
            </a:r>
            <a:endParaRPr lang="it-IT" sz="1400" dirty="0"/>
          </a:p>
        </p:txBody>
      </p:sp>
      <p:pic>
        <p:nvPicPr>
          <p:cNvPr id="3" name="Immagine 2">
            <a:extLst>
              <a:ext uri="{FF2B5EF4-FFF2-40B4-BE49-F238E27FC236}">
                <a16:creationId xmlns:a16="http://schemas.microsoft.com/office/drawing/2014/main" id="{B08F98F9-609D-4AE1-A953-EA459199FFED}"/>
              </a:ext>
            </a:extLst>
          </p:cNvPr>
          <p:cNvPicPr>
            <a:picLocks noChangeAspect="1"/>
          </p:cNvPicPr>
          <p:nvPr/>
        </p:nvPicPr>
        <p:blipFill>
          <a:blip r:embed="rId5"/>
          <a:stretch>
            <a:fillRect/>
          </a:stretch>
        </p:blipFill>
        <p:spPr>
          <a:xfrm>
            <a:off x="7539983" y="487033"/>
            <a:ext cx="4652017" cy="2194734"/>
          </a:xfrm>
          <a:prstGeom prst="rect">
            <a:avLst/>
          </a:prstGeom>
        </p:spPr>
      </p:pic>
      <p:sp>
        <p:nvSpPr>
          <p:cNvPr id="38" name="CasellaDiTesto 37">
            <a:extLst>
              <a:ext uri="{FF2B5EF4-FFF2-40B4-BE49-F238E27FC236}">
                <a16:creationId xmlns:a16="http://schemas.microsoft.com/office/drawing/2014/main" id="{9EDF2913-D14C-473E-AEA4-960AB5BC2FA8}"/>
              </a:ext>
            </a:extLst>
          </p:cNvPr>
          <p:cNvSpPr txBox="1"/>
          <p:nvPr/>
        </p:nvSpPr>
        <p:spPr>
          <a:xfrm>
            <a:off x="7601387" y="4642770"/>
            <a:ext cx="4590613" cy="646331"/>
          </a:xfrm>
          <a:prstGeom prst="rect">
            <a:avLst/>
          </a:prstGeom>
          <a:noFill/>
        </p:spPr>
        <p:txBody>
          <a:bodyPr wrap="square" rtlCol="0">
            <a:spAutoFit/>
          </a:bodyPr>
          <a:lstStyle>
            <a:defPPr>
              <a:defRPr lang="en-US"/>
            </a:defPPr>
            <a:lvl1pPr>
              <a:defRPr sz="1600">
                <a:solidFill>
                  <a:schemeClr val="tx2">
                    <a:lumMod val="75000"/>
                  </a:schemeClr>
                </a:solidFill>
              </a:defRPr>
            </a:lvl1pPr>
          </a:lstStyle>
          <a:p>
            <a:r>
              <a:rPr lang="it-IT" sz="1800"/>
              <a:t>Nella stessa classe i titoli non dovrebbero avere andamenti correlati.</a:t>
            </a:r>
            <a:endParaRPr lang="it-IT" sz="1800" dirty="0"/>
          </a:p>
        </p:txBody>
      </p:sp>
      <p:sp>
        <p:nvSpPr>
          <p:cNvPr id="22" name="Rettangolo arrotondato 44">
            <a:extLst>
              <a:ext uri="{FF2B5EF4-FFF2-40B4-BE49-F238E27FC236}">
                <a16:creationId xmlns:a16="http://schemas.microsoft.com/office/drawing/2014/main" id="{BD710A96-6438-43FB-ABA9-E7E49AD0E965}"/>
              </a:ext>
            </a:extLst>
          </p:cNvPr>
          <p:cNvSpPr/>
          <p:nvPr/>
        </p:nvSpPr>
        <p:spPr>
          <a:xfrm>
            <a:off x="1176468" y="94334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23" name="Rettangolo arrotondato 44">
            <a:extLst>
              <a:ext uri="{FF2B5EF4-FFF2-40B4-BE49-F238E27FC236}">
                <a16:creationId xmlns:a16="http://schemas.microsoft.com/office/drawing/2014/main" id="{1AD989D0-0CE1-4903-A057-429848970358}"/>
              </a:ext>
            </a:extLst>
          </p:cNvPr>
          <p:cNvSpPr/>
          <p:nvPr/>
        </p:nvSpPr>
        <p:spPr>
          <a:xfrm>
            <a:off x="9709099" y="245003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39" name="Rettangolo arrotondato 44">
            <a:extLst>
              <a:ext uri="{FF2B5EF4-FFF2-40B4-BE49-F238E27FC236}">
                <a16:creationId xmlns:a16="http://schemas.microsoft.com/office/drawing/2014/main" id="{CD47FDB2-B496-4729-879D-7B0D46D0C6E8}"/>
              </a:ext>
            </a:extLst>
          </p:cNvPr>
          <p:cNvSpPr/>
          <p:nvPr/>
        </p:nvSpPr>
        <p:spPr>
          <a:xfrm>
            <a:off x="7607321" y="446234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40" name="Rettangolo arrotondato 44">
            <a:extLst>
              <a:ext uri="{FF2B5EF4-FFF2-40B4-BE49-F238E27FC236}">
                <a16:creationId xmlns:a16="http://schemas.microsoft.com/office/drawing/2014/main" id="{6248F3F1-A33D-404D-A2CB-7D5A396DFBAD}"/>
              </a:ext>
            </a:extLst>
          </p:cNvPr>
          <p:cNvSpPr/>
          <p:nvPr/>
        </p:nvSpPr>
        <p:spPr>
          <a:xfrm>
            <a:off x="671297" y="626663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Tree>
    <p:extLst>
      <p:ext uri="{BB962C8B-B14F-4D97-AF65-F5344CB8AC3E}">
        <p14:creationId xmlns:p14="http://schemas.microsoft.com/office/powerpoint/2010/main" val="7405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2E77C718-C7E0-414B-80E6-2D4C88F73F70}"/>
              </a:ext>
            </a:extLst>
          </p:cNvPr>
          <p:cNvSpPr/>
          <p:nvPr/>
        </p:nvSpPr>
        <p:spPr>
          <a:xfrm>
            <a:off x="0" y="493978"/>
            <a:ext cx="8404079" cy="6346294"/>
          </a:xfrm>
          <a:prstGeom prst="rec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a:lnSpc>
                <a:spcPct val="150000"/>
              </a:lnSpc>
            </a:pPr>
            <a:endParaRPr lang="it-IT">
              <a:solidFill>
                <a:srgbClr val="EBEBEB">
                  <a:lumMod val="75000"/>
                </a:srgbClr>
              </a:solidFill>
              <a:latin typeface="Century Gothic"/>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correlazione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8" name="Rettangolo arrotondato 27"/>
          <p:cNvSpPr/>
          <p:nvPr/>
        </p:nvSpPr>
        <p:spPr>
          <a:xfrm>
            <a:off x="-3170222" y="0"/>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lvl="0">
              <a:defRPr/>
            </a:pPr>
            <a:r>
              <a:rPr lang="it-IT" sz="1400" b="1">
                <a:solidFill>
                  <a:prstClr val="black"/>
                </a:solidFill>
              </a:rPr>
              <a:t>Note sviluppo</a:t>
            </a:r>
          </a:p>
          <a:p>
            <a:pPr lvl="0">
              <a:defRPr/>
            </a:pPr>
            <a:r>
              <a:rPr lang="it-IT" sz="1400">
                <a:solidFill>
                  <a:prstClr val="black"/>
                </a:solidFill>
              </a:rPr>
              <a:t>In sincro con audio 6 compare la freccia e i due valori intermedi.</a:t>
            </a:r>
          </a:p>
          <a:p>
            <a:pPr lvl="0">
              <a:defRPr/>
            </a:pPr>
            <a:endParaRPr lang="it-IT" sz="1400">
              <a:solidFill>
                <a:prstClr val="black"/>
              </a:solidFill>
            </a:endParaRPr>
          </a:p>
          <a:p>
            <a:pPr lvl="0">
              <a:defRPr/>
            </a:pPr>
            <a:r>
              <a:rPr lang="it-IT" sz="1400" b="1">
                <a:solidFill>
                  <a:prstClr val="black"/>
                </a:solidFill>
              </a:rPr>
              <a:t>Immagine</a:t>
            </a:r>
          </a:p>
          <a:p>
            <a:pPr lvl="0">
              <a:defRPr/>
            </a:pPr>
            <a:r>
              <a:rPr lang="it-IT" sz="1400">
                <a:solidFill>
                  <a:prstClr val="black"/>
                </a:solidFill>
              </a:rPr>
              <a:t>https://www.freepik.com/free-photo/group-of-businesspeople-hand-analyzing-graph-at-workplace_2518190.htm#term=chart&amp;page=4&amp;position=25</a:t>
            </a:r>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2" name="Documento 1">
            <a:extLst>
              <a:ext uri="{FF2B5EF4-FFF2-40B4-BE49-F238E27FC236}">
                <a16:creationId xmlns:a16="http://schemas.microsoft.com/office/drawing/2014/main" id="{C2139D1B-68AD-42AB-A185-6C27F9212BAE}"/>
              </a:ext>
            </a:extLst>
          </p:cNvPr>
          <p:cNvSpPr/>
          <p:nvPr/>
        </p:nvSpPr>
        <p:spPr>
          <a:xfrm rot="5400000">
            <a:off x="6377806" y="1025197"/>
            <a:ext cx="6370724" cy="5259426"/>
          </a:xfrm>
          <a:prstGeom prst="flowChartDocument">
            <a:avLst/>
          </a:prstGeom>
          <a:blipFill dpi="0" rotWithShape="0">
            <a:blip r:embed="rId3"/>
            <a:srcRect/>
            <a:stretch>
              <a:fillRect l="-26000" r="-1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CasellaDiTesto 45">
            <a:extLst>
              <a:ext uri="{FF2B5EF4-FFF2-40B4-BE49-F238E27FC236}">
                <a16:creationId xmlns:a16="http://schemas.microsoft.com/office/drawing/2014/main" id="{E61EFDB4-E9EF-4B09-BEF6-716D9222F687}"/>
              </a:ext>
            </a:extLst>
          </p:cNvPr>
          <p:cNvSpPr txBox="1"/>
          <p:nvPr/>
        </p:nvSpPr>
        <p:spPr>
          <a:xfrm>
            <a:off x="4057136" y="1859646"/>
            <a:ext cx="2823962"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rgbClr val="23585E"/>
                </a:solidFill>
              </a:rPr>
              <a:t>Correlazione perfettamente positiva.</a:t>
            </a:r>
          </a:p>
        </p:txBody>
      </p:sp>
      <p:sp>
        <p:nvSpPr>
          <p:cNvPr id="45" name="Rettangolo arrotondato 44"/>
          <p:cNvSpPr/>
          <p:nvPr/>
        </p:nvSpPr>
        <p:spPr>
          <a:xfrm>
            <a:off x="-231895" y="74638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0" name="Rettangolo arrotondato 44">
            <a:extLst>
              <a:ext uri="{FF2B5EF4-FFF2-40B4-BE49-F238E27FC236}">
                <a16:creationId xmlns:a16="http://schemas.microsoft.com/office/drawing/2014/main" id="{4FF25D1F-B572-42E9-933E-7663AC3E5C69}"/>
              </a:ext>
            </a:extLst>
          </p:cNvPr>
          <p:cNvSpPr/>
          <p:nvPr/>
        </p:nvSpPr>
        <p:spPr>
          <a:xfrm>
            <a:off x="-199652" y="123333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42" name="CasellaDiTesto 41">
            <a:extLst>
              <a:ext uri="{FF2B5EF4-FFF2-40B4-BE49-F238E27FC236}">
                <a16:creationId xmlns:a16="http://schemas.microsoft.com/office/drawing/2014/main" id="{7E7E35C3-09E1-4D02-8E94-44F8080A74F3}"/>
              </a:ext>
            </a:extLst>
          </p:cNvPr>
          <p:cNvSpPr txBox="1"/>
          <p:nvPr/>
        </p:nvSpPr>
        <p:spPr>
          <a:xfrm>
            <a:off x="286521" y="704064"/>
            <a:ext cx="7032916" cy="1384995"/>
          </a:xfrm>
          <a:prstGeom prst="rect">
            <a:avLst/>
          </a:prstGeom>
          <a:noFill/>
        </p:spPr>
        <p:txBody>
          <a:bodyPr wrap="square" rtlCol="0">
            <a:spAutoFit/>
          </a:bodyPr>
          <a:lstStyle/>
          <a:p>
            <a:pPr lvl="0"/>
            <a:r>
              <a:rPr lang="it-IT" sz="2800" b="1">
                <a:solidFill>
                  <a:srgbClr val="23585E"/>
                </a:solidFill>
                <a:latin typeface="Tempus Sans ITC" panose="04020404030D07020202" pitchFamily="82" charset="0"/>
                <a:cs typeface="Gisha" panose="020B0502040204020203" pitchFamily="34" charset="-79"/>
              </a:rPr>
              <a:t>Grado di correlazione </a:t>
            </a:r>
          </a:p>
          <a:p>
            <a:pPr lvl="0"/>
            <a:r>
              <a:rPr lang="it-IT" sz="2800" b="1">
                <a:solidFill>
                  <a:srgbClr val="23585E"/>
                </a:solidFill>
                <a:latin typeface="Tempus Sans ITC" panose="04020404030D07020202" pitchFamily="82" charset="0"/>
                <a:cs typeface="Gisha" panose="020B0502040204020203" pitchFamily="34" charset="-79"/>
                <a:sym typeface="Symbol" panose="05050102010706020507" pitchFamily="18" charset="2"/>
              </a:rPr>
              <a:t> Coefficiente di correlazione lineare (</a:t>
            </a:r>
            <a:r>
              <a:rPr lang="it-IT" altLang="it-IT" sz="2800">
                <a:solidFill>
                  <a:srgbClr val="23585E"/>
                </a:solidFill>
                <a:latin typeface="Symbol" panose="05050102010706020507" pitchFamily="18" charset="2"/>
              </a:rPr>
              <a:t>r</a:t>
            </a:r>
            <a:r>
              <a:rPr lang="it-IT" sz="2800" b="1">
                <a:solidFill>
                  <a:srgbClr val="23585E"/>
                </a:solidFill>
                <a:latin typeface="Tempus Sans ITC" panose="04020404030D07020202" pitchFamily="82" charset="0"/>
                <a:cs typeface="Gisha" panose="020B0502040204020203" pitchFamily="34" charset="-79"/>
                <a:sym typeface="Symbol" panose="05050102010706020507" pitchFamily="18" charset="2"/>
              </a:rPr>
              <a:t>) </a:t>
            </a:r>
          </a:p>
          <a:p>
            <a:pPr lvl="0"/>
            <a:r>
              <a:rPr lang="it-IT" sz="2800" b="1">
                <a:solidFill>
                  <a:srgbClr val="23585E"/>
                </a:solidFill>
                <a:latin typeface="Tempus Sans ITC" panose="04020404030D07020202" pitchFamily="82" charset="0"/>
                <a:cs typeface="Gisha" panose="020B0502040204020203" pitchFamily="34" charset="-79"/>
              </a:rPr>
              <a:t> </a:t>
            </a:r>
          </a:p>
        </p:txBody>
      </p:sp>
      <p:sp>
        <p:nvSpPr>
          <p:cNvPr id="73" name="Rettangolo arrotondato 44">
            <a:extLst>
              <a:ext uri="{FF2B5EF4-FFF2-40B4-BE49-F238E27FC236}">
                <a16:creationId xmlns:a16="http://schemas.microsoft.com/office/drawing/2014/main" id="{1C682AB0-8FD5-4166-A06A-EA68F91AA925}"/>
              </a:ext>
            </a:extLst>
          </p:cNvPr>
          <p:cNvSpPr/>
          <p:nvPr/>
        </p:nvSpPr>
        <p:spPr>
          <a:xfrm>
            <a:off x="3504517" y="202771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74" name="Rettangolo arrotondato 44">
            <a:extLst>
              <a:ext uri="{FF2B5EF4-FFF2-40B4-BE49-F238E27FC236}">
                <a16:creationId xmlns:a16="http://schemas.microsoft.com/office/drawing/2014/main" id="{6F1046BF-AE60-4C58-8999-874BB6FB12BA}"/>
              </a:ext>
            </a:extLst>
          </p:cNvPr>
          <p:cNvSpPr/>
          <p:nvPr/>
        </p:nvSpPr>
        <p:spPr>
          <a:xfrm>
            <a:off x="3521374" y="595425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5" name="Rettangolo arrotondato 44">
            <a:extLst>
              <a:ext uri="{FF2B5EF4-FFF2-40B4-BE49-F238E27FC236}">
                <a16:creationId xmlns:a16="http://schemas.microsoft.com/office/drawing/2014/main" id="{7B989920-84DC-4A36-9A22-974D32764F3A}"/>
              </a:ext>
            </a:extLst>
          </p:cNvPr>
          <p:cNvSpPr/>
          <p:nvPr/>
        </p:nvSpPr>
        <p:spPr>
          <a:xfrm>
            <a:off x="3458039" y="392889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40" name="Text Box 8">
            <a:extLst>
              <a:ext uri="{FF2B5EF4-FFF2-40B4-BE49-F238E27FC236}">
                <a16:creationId xmlns:a16="http://schemas.microsoft.com/office/drawing/2014/main" id="{6C94C3A8-7794-4DAB-A7BB-48072D67DD2F}"/>
              </a:ext>
            </a:extLst>
          </p:cNvPr>
          <p:cNvSpPr txBox="1">
            <a:spLocks noChangeArrowheads="1"/>
          </p:cNvSpPr>
          <p:nvPr/>
        </p:nvSpPr>
        <p:spPr bwMode="auto">
          <a:xfrm>
            <a:off x="1966398" y="1965635"/>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l-GR" altLang="en-US" sz="2400" b="1" i="1">
                <a:solidFill>
                  <a:srgbClr val="23585E"/>
                </a:solidFill>
                <a:latin typeface="Verdana" panose="020B0604030504040204" pitchFamily="34" charset="0"/>
              </a:rPr>
              <a:t>ρ</a:t>
            </a:r>
            <a:r>
              <a:rPr lang="it-IT" altLang="en-US" sz="2400" b="1" i="1">
                <a:solidFill>
                  <a:srgbClr val="23585E"/>
                </a:solidFill>
                <a:latin typeface="Verdana" panose="020B0604030504040204" pitchFamily="34" charset="0"/>
              </a:rPr>
              <a:t> = +1</a:t>
            </a:r>
          </a:p>
        </p:txBody>
      </p:sp>
      <p:sp>
        <p:nvSpPr>
          <p:cNvPr id="3" name="Freccia destra con strisce 2">
            <a:extLst>
              <a:ext uri="{FF2B5EF4-FFF2-40B4-BE49-F238E27FC236}">
                <a16:creationId xmlns:a16="http://schemas.microsoft.com/office/drawing/2014/main" id="{B2A0C944-1EFC-4CEE-897A-CE477E55606B}"/>
              </a:ext>
            </a:extLst>
          </p:cNvPr>
          <p:cNvSpPr/>
          <p:nvPr/>
        </p:nvSpPr>
        <p:spPr>
          <a:xfrm rot="5400000">
            <a:off x="-462669" y="4099404"/>
            <a:ext cx="4626463" cy="321923"/>
          </a:xfrm>
          <a:prstGeom prst="stripedRightArrow">
            <a:avLst/>
          </a:pr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Text Box 12">
            <a:extLst>
              <a:ext uri="{FF2B5EF4-FFF2-40B4-BE49-F238E27FC236}">
                <a16:creationId xmlns:a16="http://schemas.microsoft.com/office/drawing/2014/main" id="{FEC38557-FF57-4B2E-85ED-42FD796E1439}"/>
              </a:ext>
            </a:extLst>
          </p:cNvPr>
          <p:cNvSpPr txBox="1">
            <a:spLocks noChangeArrowheads="1"/>
          </p:cNvSpPr>
          <p:nvPr/>
        </p:nvSpPr>
        <p:spPr bwMode="auto">
          <a:xfrm>
            <a:off x="2022030" y="2850164"/>
            <a:ext cx="209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it-IT" altLang="en-US" sz="2400" b="1" i="1">
                <a:solidFill>
                  <a:srgbClr val="23585E"/>
                </a:solidFill>
                <a:latin typeface="Verdana" panose="020B0604030504040204" pitchFamily="34" charset="0"/>
              </a:rPr>
              <a:t>0&lt;</a:t>
            </a:r>
            <a:r>
              <a:rPr lang="el-GR" altLang="en-US" sz="2400" b="1" i="1">
                <a:solidFill>
                  <a:srgbClr val="23585E"/>
                </a:solidFill>
                <a:latin typeface="Verdana" panose="020B0604030504040204" pitchFamily="34" charset="0"/>
              </a:rPr>
              <a:t> ρ</a:t>
            </a:r>
            <a:r>
              <a:rPr lang="it-IT" altLang="en-US" sz="2400" b="1" i="1">
                <a:solidFill>
                  <a:srgbClr val="23585E"/>
                </a:solidFill>
                <a:latin typeface="Verdana" panose="020B0604030504040204" pitchFamily="34" charset="0"/>
              </a:rPr>
              <a:t> &lt;+1</a:t>
            </a:r>
          </a:p>
        </p:txBody>
      </p:sp>
      <p:sp>
        <p:nvSpPr>
          <p:cNvPr id="43" name="Text Box 14">
            <a:extLst>
              <a:ext uri="{FF2B5EF4-FFF2-40B4-BE49-F238E27FC236}">
                <a16:creationId xmlns:a16="http://schemas.microsoft.com/office/drawing/2014/main" id="{5951A906-CE59-44B6-A4DF-70A41D5DAFF2}"/>
              </a:ext>
            </a:extLst>
          </p:cNvPr>
          <p:cNvSpPr txBox="1">
            <a:spLocks noChangeArrowheads="1"/>
          </p:cNvSpPr>
          <p:nvPr/>
        </p:nvSpPr>
        <p:spPr bwMode="auto">
          <a:xfrm>
            <a:off x="1966398" y="3821166"/>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l-GR" altLang="en-US" sz="2400" b="1" i="1">
                <a:solidFill>
                  <a:srgbClr val="23585E"/>
                </a:solidFill>
                <a:latin typeface="Verdana" panose="020B0604030504040204" pitchFamily="34" charset="0"/>
              </a:rPr>
              <a:t>ρ</a:t>
            </a:r>
            <a:r>
              <a:rPr lang="it-IT" altLang="en-US" sz="2400" b="1" i="1">
                <a:solidFill>
                  <a:srgbClr val="23585E"/>
                </a:solidFill>
                <a:latin typeface="Verdana" panose="020B0604030504040204" pitchFamily="34" charset="0"/>
              </a:rPr>
              <a:t> = 0</a:t>
            </a:r>
          </a:p>
        </p:txBody>
      </p:sp>
      <p:sp>
        <p:nvSpPr>
          <p:cNvPr id="47" name="Text Box 16">
            <a:extLst>
              <a:ext uri="{FF2B5EF4-FFF2-40B4-BE49-F238E27FC236}">
                <a16:creationId xmlns:a16="http://schemas.microsoft.com/office/drawing/2014/main" id="{84705BD8-7797-4202-B8DC-39E3DF0AF93B}"/>
              </a:ext>
            </a:extLst>
          </p:cNvPr>
          <p:cNvSpPr txBox="1">
            <a:spLocks noChangeArrowheads="1"/>
          </p:cNvSpPr>
          <p:nvPr/>
        </p:nvSpPr>
        <p:spPr bwMode="auto">
          <a:xfrm>
            <a:off x="1966398" y="4787532"/>
            <a:ext cx="209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it-IT" altLang="en-US" sz="2400" b="1" i="1">
                <a:solidFill>
                  <a:srgbClr val="23585E"/>
                </a:solidFill>
                <a:latin typeface="Verdana" panose="020B0604030504040204" pitchFamily="34" charset="0"/>
              </a:rPr>
              <a:t>-1&lt;</a:t>
            </a:r>
            <a:r>
              <a:rPr lang="el-GR" altLang="en-US" sz="2400" b="1" i="1">
                <a:solidFill>
                  <a:srgbClr val="23585E"/>
                </a:solidFill>
                <a:latin typeface="Verdana" panose="020B0604030504040204" pitchFamily="34" charset="0"/>
              </a:rPr>
              <a:t> ρ</a:t>
            </a:r>
            <a:r>
              <a:rPr lang="it-IT" altLang="en-US" sz="2400" b="1" i="1">
                <a:solidFill>
                  <a:srgbClr val="23585E"/>
                </a:solidFill>
                <a:latin typeface="Verdana" panose="020B0604030504040204" pitchFamily="34" charset="0"/>
              </a:rPr>
              <a:t> &lt;0</a:t>
            </a:r>
          </a:p>
        </p:txBody>
      </p:sp>
      <p:sp>
        <p:nvSpPr>
          <p:cNvPr id="51" name="Text Box 18">
            <a:extLst>
              <a:ext uri="{FF2B5EF4-FFF2-40B4-BE49-F238E27FC236}">
                <a16:creationId xmlns:a16="http://schemas.microsoft.com/office/drawing/2014/main" id="{898AE298-CAF2-445C-92DB-BE730DC5409E}"/>
              </a:ext>
            </a:extLst>
          </p:cNvPr>
          <p:cNvSpPr txBox="1">
            <a:spLocks noChangeArrowheads="1"/>
          </p:cNvSpPr>
          <p:nvPr/>
        </p:nvSpPr>
        <p:spPr bwMode="auto">
          <a:xfrm>
            <a:off x="1966398" y="5866267"/>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l-GR" altLang="en-US" sz="2400" b="1" i="1">
                <a:solidFill>
                  <a:srgbClr val="23585E"/>
                </a:solidFill>
                <a:latin typeface="Verdana" panose="020B0604030504040204" pitchFamily="34" charset="0"/>
              </a:rPr>
              <a:t>ρ</a:t>
            </a:r>
            <a:r>
              <a:rPr lang="it-IT" altLang="en-US" sz="2400" b="1" i="1">
                <a:solidFill>
                  <a:srgbClr val="23585E"/>
                </a:solidFill>
                <a:latin typeface="Verdana" panose="020B0604030504040204" pitchFamily="34" charset="0"/>
              </a:rPr>
              <a:t> = -1</a:t>
            </a:r>
          </a:p>
        </p:txBody>
      </p:sp>
      <p:sp>
        <p:nvSpPr>
          <p:cNvPr id="53" name="CasellaDiTesto 52">
            <a:extLst>
              <a:ext uri="{FF2B5EF4-FFF2-40B4-BE49-F238E27FC236}">
                <a16:creationId xmlns:a16="http://schemas.microsoft.com/office/drawing/2014/main" id="{79BEDBEA-724E-46CE-A9B6-8D8DECD5D928}"/>
              </a:ext>
            </a:extLst>
          </p:cNvPr>
          <p:cNvSpPr txBox="1"/>
          <p:nvPr/>
        </p:nvSpPr>
        <p:spPr>
          <a:xfrm>
            <a:off x="4057136" y="2773555"/>
            <a:ext cx="2823962"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rgbClr val="23585E"/>
                </a:solidFill>
              </a:rPr>
              <a:t>Correlazione positiva, ma non perfetta.</a:t>
            </a:r>
          </a:p>
        </p:txBody>
      </p:sp>
      <p:sp>
        <p:nvSpPr>
          <p:cNvPr id="60" name="CasellaDiTesto 59">
            <a:extLst>
              <a:ext uri="{FF2B5EF4-FFF2-40B4-BE49-F238E27FC236}">
                <a16:creationId xmlns:a16="http://schemas.microsoft.com/office/drawing/2014/main" id="{D17A13C2-3F5C-408A-A984-6FFA28BBA352}"/>
              </a:ext>
            </a:extLst>
          </p:cNvPr>
          <p:cNvSpPr txBox="1"/>
          <p:nvPr/>
        </p:nvSpPr>
        <p:spPr>
          <a:xfrm>
            <a:off x="4081381" y="3862782"/>
            <a:ext cx="4593421" cy="369332"/>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rgbClr val="23585E"/>
                </a:solidFill>
              </a:rPr>
              <a:t>Correlazione nulla.</a:t>
            </a:r>
          </a:p>
        </p:txBody>
      </p:sp>
      <p:sp>
        <p:nvSpPr>
          <p:cNvPr id="61" name="CasellaDiTesto 60">
            <a:extLst>
              <a:ext uri="{FF2B5EF4-FFF2-40B4-BE49-F238E27FC236}">
                <a16:creationId xmlns:a16="http://schemas.microsoft.com/office/drawing/2014/main" id="{0039202B-D97E-4851-A1F5-55D43BAB40DD}"/>
              </a:ext>
            </a:extLst>
          </p:cNvPr>
          <p:cNvSpPr txBox="1"/>
          <p:nvPr/>
        </p:nvSpPr>
        <p:spPr>
          <a:xfrm>
            <a:off x="4050612" y="4708660"/>
            <a:ext cx="3115493"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rgbClr val="23585E"/>
                </a:solidFill>
              </a:rPr>
              <a:t>Correlazione negativa, ma non perfetta.</a:t>
            </a:r>
          </a:p>
        </p:txBody>
      </p:sp>
      <p:sp>
        <p:nvSpPr>
          <p:cNvPr id="62" name="CasellaDiTesto 61">
            <a:extLst>
              <a:ext uri="{FF2B5EF4-FFF2-40B4-BE49-F238E27FC236}">
                <a16:creationId xmlns:a16="http://schemas.microsoft.com/office/drawing/2014/main" id="{8211A508-68B9-448D-B841-0F33FE8B2938}"/>
              </a:ext>
            </a:extLst>
          </p:cNvPr>
          <p:cNvSpPr txBox="1"/>
          <p:nvPr/>
        </p:nvSpPr>
        <p:spPr>
          <a:xfrm>
            <a:off x="4050612" y="5771701"/>
            <a:ext cx="3115493"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a:solidFill>
                  <a:srgbClr val="23585E"/>
                </a:solidFill>
              </a:rPr>
              <a:t>Correlazione perfettamente negativa.</a:t>
            </a:r>
          </a:p>
        </p:txBody>
      </p:sp>
      <p:sp>
        <p:nvSpPr>
          <p:cNvPr id="63" name="CasellaDiTesto 62">
            <a:extLst>
              <a:ext uri="{FF2B5EF4-FFF2-40B4-BE49-F238E27FC236}">
                <a16:creationId xmlns:a16="http://schemas.microsoft.com/office/drawing/2014/main" id="{B3534D49-0516-4309-9DC9-4E865D517A44}"/>
              </a:ext>
            </a:extLst>
          </p:cNvPr>
          <p:cNvSpPr txBox="1"/>
          <p:nvPr/>
        </p:nvSpPr>
        <p:spPr>
          <a:xfrm>
            <a:off x="153629" y="2006424"/>
            <a:ext cx="1651647"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a:solidFill>
                  <a:srgbClr val="23585E"/>
                </a:solidFill>
              </a:rPr>
              <a:t>NESSUN BENEFICIO</a:t>
            </a:r>
          </a:p>
        </p:txBody>
      </p:sp>
      <p:sp>
        <p:nvSpPr>
          <p:cNvPr id="64" name="CasellaDiTesto 63">
            <a:extLst>
              <a:ext uri="{FF2B5EF4-FFF2-40B4-BE49-F238E27FC236}">
                <a16:creationId xmlns:a16="http://schemas.microsoft.com/office/drawing/2014/main" id="{363F62F1-4DF2-443A-B8CF-A511A9BBBCEA}"/>
              </a:ext>
            </a:extLst>
          </p:cNvPr>
          <p:cNvSpPr txBox="1"/>
          <p:nvPr/>
        </p:nvSpPr>
        <p:spPr>
          <a:xfrm>
            <a:off x="254278" y="5771701"/>
            <a:ext cx="1651647" cy="646331"/>
          </a:xfrm>
          <a:prstGeom prst="rect">
            <a:avLst/>
          </a:prstGeom>
          <a:noFill/>
        </p:spPr>
        <p:txBody>
          <a:bodyPr wrap="square" rtlCol="0">
            <a:spAutoFit/>
          </a:bodyPr>
          <a:lstStyle>
            <a:defPPr>
              <a:defRPr lang="en-US"/>
            </a:defPPr>
            <a:lvl1pPr lvl="0">
              <a:defRPr>
                <a:solidFill>
                  <a:schemeClr val="bg1">
                    <a:lumMod val="65000"/>
                    <a:lumOff val="35000"/>
                  </a:schemeClr>
                </a:solidFill>
              </a:defRPr>
            </a:lvl1pPr>
          </a:lstStyle>
          <a:p>
            <a:r>
              <a:rPr lang="it-IT" b="1">
                <a:solidFill>
                  <a:srgbClr val="23585E"/>
                </a:solidFill>
              </a:rPr>
              <a:t>BENEFICIO MASSIMO</a:t>
            </a:r>
          </a:p>
        </p:txBody>
      </p:sp>
      <p:sp>
        <p:nvSpPr>
          <p:cNvPr id="76" name="Rettangolo arrotondato 44">
            <a:extLst>
              <a:ext uri="{FF2B5EF4-FFF2-40B4-BE49-F238E27FC236}">
                <a16:creationId xmlns:a16="http://schemas.microsoft.com/office/drawing/2014/main" id="{BAB32E4D-CFDE-4530-9529-6F2B92E94AD9}"/>
              </a:ext>
            </a:extLst>
          </p:cNvPr>
          <p:cNvSpPr/>
          <p:nvPr/>
        </p:nvSpPr>
        <p:spPr>
          <a:xfrm>
            <a:off x="1562189" y="209285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5" name="Rettangolo arrotondato 44">
            <a:extLst>
              <a:ext uri="{FF2B5EF4-FFF2-40B4-BE49-F238E27FC236}">
                <a16:creationId xmlns:a16="http://schemas.microsoft.com/office/drawing/2014/main" id="{38688DE1-0008-4D4D-A22F-268FE5B718D0}"/>
              </a:ext>
            </a:extLst>
          </p:cNvPr>
          <p:cNvSpPr/>
          <p:nvPr/>
        </p:nvSpPr>
        <p:spPr>
          <a:xfrm>
            <a:off x="3715866" y="314778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6" name="Rettangolo arrotondato 44">
            <a:extLst>
              <a:ext uri="{FF2B5EF4-FFF2-40B4-BE49-F238E27FC236}">
                <a16:creationId xmlns:a16="http://schemas.microsoft.com/office/drawing/2014/main" id="{F5C05E78-DCE8-491F-83FA-BCF9A34DE676}"/>
              </a:ext>
            </a:extLst>
          </p:cNvPr>
          <p:cNvSpPr/>
          <p:nvPr/>
        </p:nvSpPr>
        <p:spPr>
          <a:xfrm>
            <a:off x="3625396" y="466042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67" name="Rettangolo arrotondato 44">
            <a:extLst>
              <a:ext uri="{FF2B5EF4-FFF2-40B4-BE49-F238E27FC236}">
                <a16:creationId xmlns:a16="http://schemas.microsoft.com/office/drawing/2014/main" id="{4BE438C0-EC30-48B7-AEE2-03682D9A319F}"/>
              </a:ext>
            </a:extLst>
          </p:cNvPr>
          <p:cNvSpPr/>
          <p:nvPr/>
        </p:nvSpPr>
        <p:spPr>
          <a:xfrm>
            <a:off x="366198" y="256245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71" name="Rettangolo arrotondato 44">
            <a:extLst>
              <a:ext uri="{FF2B5EF4-FFF2-40B4-BE49-F238E27FC236}">
                <a16:creationId xmlns:a16="http://schemas.microsoft.com/office/drawing/2014/main" id="{8E6CC392-7BDC-4D16-836D-8DBB54EB38B5}"/>
              </a:ext>
            </a:extLst>
          </p:cNvPr>
          <p:cNvSpPr/>
          <p:nvPr/>
        </p:nvSpPr>
        <p:spPr>
          <a:xfrm>
            <a:off x="451627" y="549048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Tree>
    <p:extLst>
      <p:ext uri="{BB962C8B-B14F-4D97-AF65-F5344CB8AC3E}">
        <p14:creationId xmlns:p14="http://schemas.microsoft.com/office/powerpoint/2010/main" val="16122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8</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Indici di correlazione e rischio di portafoglio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17571" y="0"/>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solidFill>
                  <a:prstClr val="black"/>
                </a:solidFill>
                <a:latin typeface="Century Gothic"/>
              </a:rPr>
              <a:t>In sincro con audio 1 compare il grafico e la formula si compone senza il risultato.</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0" name="Rettangolo arrotondato 44">
            <a:extLst>
              <a:ext uri="{FF2B5EF4-FFF2-40B4-BE49-F238E27FC236}">
                <a16:creationId xmlns:a16="http://schemas.microsoft.com/office/drawing/2014/main" id="{D51DA3A8-71E3-4CBD-BDA7-9818379B1426}"/>
              </a:ext>
            </a:extLst>
          </p:cNvPr>
          <p:cNvSpPr/>
          <p:nvPr/>
        </p:nvSpPr>
        <p:spPr>
          <a:xfrm>
            <a:off x="1999246" y="128746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6307425" y="245259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2" name="Rettangolo arrotondato 44">
            <a:extLst>
              <a:ext uri="{FF2B5EF4-FFF2-40B4-BE49-F238E27FC236}">
                <a16:creationId xmlns:a16="http://schemas.microsoft.com/office/drawing/2014/main" id="{3D16F2F7-8AA2-4E61-9264-F09B0F0EAC63}"/>
              </a:ext>
            </a:extLst>
          </p:cNvPr>
          <p:cNvSpPr/>
          <p:nvPr/>
        </p:nvSpPr>
        <p:spPr>
          <a:xfrm>
            <a:off x="6147445" y="77810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4" name="Rettangolo arrotondato 44">
            <a:extLst>
              <a:ext uri="{FF2B5EF4-FFF2-40B4-BE49-F238E27FC236}">
                <a16:creationId xmlns:a16="http://schemas.microsoft.com/office/drawing/2014/main" id="{42E223E2-BABF-4E58-84CF-D3BDF306405B}"/>
              </a:ext>
            </a:extLst>
          </p:cNvPr>
          <p:cNvSpPr/>
          <p:nvPr/>
        </p:nvSpPr>
        <p:spPr>
          <a:xfrm>
            <a:off x="8959711" y="201544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grpSp>
        <p:nvGrpSpPr>
          <p:cNvPr id="35" name="Gruppo 34">
            <a:extLst>
              <a:ext uri="{FF2B5EF4-FFF2-40B4-BE49-F238E27FC236}">
                <a16:creationId xmlns:a16="http://schemas.microsoft.com/office/drawing/2014/main" id="{DD7F6D73-3707-4353-8675-235B027D2AAC}"/>
              </a:ext>
            </a:extLst>
          </p:cNvPr>
          <p:cNvGrpSpPr/>
          <p:nvPr/>
        </p:nvGrpSpPr>
        <p:grpSpPr>
          <a:xfrm>
            <a:off x="988264" y="1214089"/>
            <a:ext cx="8849492" cy="4881911"/>
            <a:chOff x="34925" y="1327478"/>
            <a:chExt cx="6197600" cy="3241347"/>
          </a:xfrm>
        </p:grpSpPr>
        <p:sp>
          <p:nvSpPr>
            <p:cNvPr id="37" name="Rectangle 2270">
              <a:extLst>
                <a:ext uri="{FF2B5EF4-FFF2-40B4-BE49-F238E27FC236}">
                  <a16:creationId xmlns:a16="http://schemas.microsoft.com/office/drawing/2014/main" id="{A12D5F1C-8C6A-4942-B4F1-E4440A6FCEDF}"/>
                </a:ext>
              </a:extLst>
            </p:cNvPr>
            <p:cNvSpPr>
              <a:spLocks noChangeArrowheads="1"/>
            </p:cNvSpPr>
            <p:nvPr/>
          </p:nvSpPr>
          <p:spPr bwMode="auto">
            <a:xfrm>
              <a:off x="750093" y="1327478"/>
              <a:ext cx="4038600" cy="265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49263">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it-IT" altLang="it-IT" sz="2000">
                  <a:cs typeface="Times New Roman" pitchFamily="18" charset="0"/>
                  <a:sym typeface="Symbol" pitchFamily="18" charset="2"/>
                </a:rPr>
                <a:t></a:t>
              </a:r>
              <a:r>
                <a:rPr lang="en-GB" altLang="it-IT" sz="2000" baseline="-25000">
                  <a:cs typeface="Times New Roman" pitchFamily="18" charset="0"/>
                </a:rPr>
                <a:t>p</a:t>
              </a:r>
              <a:r>
                <a:rPr lang="en-GB" altLang="it-IT" sz="2000">
                  <a:cs typeface="Times New Roman" pitchFamily="18" charset="0"/>
                  <a:sym typeface="Symbol" pitchFamily="18" charset="2"/>
                </a:rPr>
                <a:t>  = (30%</a:t>
              </a:r>
              <a:r>
                <a:rPr lang="en-GB" altLang="it-IT" sz="2000" i="1" baseline="30000">
                  <a:cs typeface="Times New Roman" pitchFamily="18" charset="0"/>
                  <a:sym typeface="Symbol" pitchFamily="18" charset="2"/>
                </a:rPr>
                <a:t> </a:t>
              </a:r>
              <a:r>
                <a:rPr lang="en-GB" altLang="it-IT" sz="2000" i="1" baseline="-30000">
                  <a:cs typeface="Times New Roman" pitchFamily="18" charset="0"/>
                  <a:sym typeface="Symbol" pitchFamily="18" charset="2"/>
                </a:rPr>
                <a:t> </a:t>
              </a:r>
              <a:r>
                <a:rPr lang="en-GB" altLang="it-IT" sz="2000" i="1">
                  <a:cs typeface="Times New Roman" pitchFamily="18" charset="0"/>
                  <a:sym typeface="Symbol" pitchFamily="18" charset="2"/>
                </a:rPr>
                <a:t>*</a:t>
              </a:r>
              <a:r>
                <a:rPr lang="en-GB" altLang="it-IT" sz="2000">
                  <a:cs typeface="Times New Roman" pitchFamily="18" charset="0"/>
                  <a:sym typeface="Symbol" pitchFamily="18" charset="2"/>
                </a:rPr>
                <a:t> 5% </a:t>
              </a:r>
              <a:r>
                <a:rPr lang="en-GB" altLang="it-IT" sz="2000" i="1" baseline="-30000">
                  <a:cs typeface="Times New Roman" pitchFamily="18" charset="0"/>
                  <a:sym typeface="Symbol" pitchFamily="18" charset="2"/>
                </a:rPr>
                <a:t> </a:t>
              </a:r>
              <a:r>
                <a:rPr lang="en-GB" altLang="it-IT" sz="2000">
                  <a:cs typeface="Times New Roman" pitchFamily="18" charset="0"/>
                  <a:sym typeface="Symbol" pitchFamily="18" charset="2"/>
                </a:rPr>
                <a:t>+ 70% *4%) = 4,3%</a:t>
              </a:r>
              <a:endParaRPr lang="en-GB" altLang="it-IT" sz="2000" baseline="30000">
                <a:cs typeface="Times New Roman" pitchFamily="18" charset="0"/>
                <a:sym typeface="Symbol" pitchFamily="18" charset="2"/>
              </a:endParaRPr>
            </a:p>
          </p:txBody>
        </p:sp>
        <p:sp>
          <p:nvSpPr>
            <p:cNvPr id="76" name="Line 2266">
              <a:extLst>
                <a:ext uri="{FF2B5EF4-FFF2-40B4-BE49-F238E27FC236}">
                  <a16:creationId xmlns:a16="http://schemas.microsoft.com/office/drawing/2014/main" id="{A43CF376-1466-481E-953A-C4CAF7966C5E}"/>
                </a:ext>
              </a:extLst>
            </p:cNvPr>
            <p:cNvSpPr>
              <a:spLocks noChangeShapeType="1"/>
            </p:cNvSpPr>
            <p:nvPr/>
          </p:nvSpPr>
          <p:spPr bwMode="auto">
            <a:xfrm>
              <a:off x="4868863" y="1989138"/>
              <a:ext cx="0" cy="14620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77" name="Text Box 2267">
              <a:extLst>
                <a:ext uri="{FF2B5EF4-FFF2-40B4-BE49-F238E27FC236}">
                  <a16:creationId xmlns:a16="http://schemas.microsoft.com/office/drawing/2014/main" id="{3452C7BD-BAD6-42F3-8B9D-89711DF26090}"/>
                </a:ext>
              </a:extLst>
            </p:cNvPr>
            <p:cNvSpPr txBox="1">
              <a:spLocks noChangeArrowheads="1"/>
            </p:cNvSpPr>
            <p:nvPr/>
          </p:nvSpPr>
          <p:spPr bwMode="auto">
            <a:xfrm rot="5400000">
              <a:off x="4549095" y="2479142"/>
              <a:ext cx="939573" cy="21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 correlazione</a:t>
              </a:r>
            </a:p>
          </p:txBody>
        </p:sp>
        <p:sp>
          <p:nvSpPr>
            <p:cNvPr id="86" name="Text Box 2283">
              <a:extLst>
                <a:ext uri="{FF2B5EF4-FFF2-40B4-BE49-F238E27FC236}">
                  <a16:creationId xmlns:a16="http://schemas.microsoft.com/office/drawing/2014/main" id="{851A1A71-212F-4475-9D71-38980E98199D}"/>
                </a:ext>
              </a:extLst>
            </p:cNvPr>
            <p:cNvSpPr txBox="1">
              <a:spLocks noChangeArrowheads="1"/>
            </p:cNvSpPr>
            <p:nvPr/>
          </p:nvSpPr>
          <p:spPr bwMode="auto">
            <a:xfrm>
              <a:off x="4508500" y="4292600"/>
              <a:ext cx="1724025" cy="2762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cs typeface="Times New Roman" pitchFamily="18" charset="0"/>
                  <a:sym typeface="Symbol" pitchFamily="18" charset="2"/>
                </a:rPr>
                <a:t>RISCHIO DEL PORTAFOGLIO</a:t>
              </a:r>
            </a:p>
          </p:txBody>
        </p:sp>
        <p:grpSp>
          <p:nvGrpSpPr>
            <p:cNvPr id="87" name="Group 2326">
              <a:extLst>
                <a:ext uri="{FF2B5EF4-FFF2-40B4-BE49-F238E27FC236}">
                  <a16:creationId xmlns:a16="http://schemas.microsoft.com/office/drawing/2014/main" id="{D36F1526-A507-4AB0-8FEF-37F062224860}"/>
                </a:ext>
              </a:extLst>
            </p:cNvPr>
            <p:cNvGrpSpPr>
              <a:grpSpLocks/>
            </p:cNvGrpSpPr>
            <p:nvPr/>
          </p:nvGrpSpPr>
          <p:grpSpPr bwMode="auto">
            <a:xfrm>
              <a:off x="34925" y="1700213"/>
              <a:ext cx="4833938" cy="2817813"/>
              <a:chOff x="62" y="754"/>
              <a:chExt cx="3045" cy="1775"/>
            </a:xfrm>
          </p:grpSpPr>
          <p:sp>
            <p:nvSpPr>
              <p:cNvPr id="94" name="Rectangle 2275">
                <a:extLst>
                  <a:ext uri="{FF2B5EF4-FFF2-40B4-BE49-F238E27FC236}">
                    <a16:creationId xmlns:a16="http://schemas.microsoft.com/office/drawing/2014/main" id="{C8451342-727E-4986-AE81-D2A88FFD85D2}"/>
                  </a:ext>
                </a:extLst>
              </p:cNvPr>
              <p:cNvSpPr>
                <a:spLocks noChangeArrowheads="1"/>
              </p:cNvSpPr>
              <p:nvPr/>
            </p:nvSpPr>
            <p:spPr bwMode="auto">
              <a:xfrm>
                <a:off x="188" y="794"/>
                <a:ext cx="113" cy="959"/>
              </a:xfrm>
              <a:prstGeom prst="rect">
                <a:avLst/>
              </a:prstGeom>
              <a:solidFill>
                <a:srgbClr val="C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ltLang="it-IT" sz="1400"/>
              </a:p>
              <a:p>
                <a:endParaRPr lang="it-IT" altLang="it-IT" sz="1400"/>
              </a:p>
              <a:p>
                <a:r>
                  <a:rPr lang="it-IT" altLang="it-IT" sz="1400"/>
                  <a:t>R</a:t>
                </a:r>
                <a:r>
                  <a:rPr lang="it-IT" altLang="it-IT" sz="1400" baseline="-25000"/>
                  <a:t>p</a:t>
                </a:r>
              </a:p>
              <a:p>
                <a:endParaRPr lang="it-IT" altLang="it-IT" sz="1400"/>
              </a:p>
              <a:p>
                <a:endParaRPr lang="it-IT" altLang="it-IT" sz="1400"/>
              </a:p>
              <a:p>
                <a:endParaRPr lang="it-IT" altLang="it-IT" sz="1400"/>
              </a:p>
              <a:p>
                <a:endParaRPr lang="it-IT" altLang="it-IT" sz="1400"/>
              </a:p>
            </p:txBody>
          </p:sp>
          <p:sp>
            <p:nvSpPr>
              <p:cNvPr id="95" name="Text Box 2276">
                <a:extLst>
                  <a:ext uri="{FF2B5EF4-FFF2-40B4-BE49-F238E27FC236}">
                    <a16:creationId xmlns:a16="http://schemas.microsoft.com/office/drawing/2014/main" id="{DF618663-066E-457C-94A7-1ACA2AB7F2D1}"/>
                  </a:ext>
                </a:extLst>
              </p:cNvPr>
              <p:cNvSpPr txBox="1">
                <a:spLocks noChangeArrowheads="1"/>
              </p:cNvSpPr>
              <p:nvPr/>
            </p:nvSpPr>
            <p:spPr bwMode="auto">
              <a:xfrm>
                <a:off x="2403" y="1147"/>
                <a:ext cx="342" cy="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latin typeface="Times New Roman" pitchFamily="18" charset="0"/>
                    <a:cs typeface="Times New Roman" pitchFamily="18" charset="0"/>
                    <a:sym typeface="Symbol" pitchFamily="18" charset="2"/>
                  </a:rPr>
                  <a:t></a:t>
                </a:r>
                <a:r>
                  <a:rPr lang="it-IT" altLang="it-IT" sz="1200">
                    <a:cs typeface="Times New Roman" pitchFamily="18" charset="0"/>
                  </a:rPr>
                  <a:t> = 1</a:t>
                </a:r>
                <a:endParaRPr lang="it-IT" altLang="it-IT" sz="1200">
                  <a:latin typeface="Times New Roman" pitchFamily="18" charset="0"/>
                  <a:cs typeface="Times New Roman" pitchFamily="18" charset="0"/>
                  <a:sym typeface="Symbol" pitchFamily="18" charset="2"/>
                </a:endParaRPr>
              </a:p>
            </p:txBody>
          </p:sp>
          <p:sp>
            <p:nvSpPr>
              <p:cNvPr id="96" name="Text Box 2277">
                <a:extLst>
                  <a:ext uri="{FF2B5EF4-FFF2-40B4-BE49-F238E27FC236}">
                    <a16:creationId xmlns:a16="http://schemas.microsoft.com/office/drawing/2014/main" id="{608AA1AA-5CC3-408A-9787-52D0EDAC3BA3}"/>
                  </a:ext>
                </a:extLst>
              </p:cNvPr>
              <p:cNvSpPr txBox="1">
                <a:spLocks noChangeArrowheads="1"/>
              </p:cNvSpPr>
              <p:nvPr/>
            </p:nvSpPr>
            <p:spPr bwMode="auto">
              <a:xfrm>
                <a:off x="396" y="1146"/>
                <a:ext cx="396" cy="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latin typeface="Times New Roman" pitchFamily="18" charset="0"/>
                    <a:cs typeface="Times New Roman" pitchFamily="18" charset="0"/>
                    <a:sym typeface="Symbol" pitchFamily="18" charset="2"/>
                  </a:rPr>
                  <a:t></a:t>
                </a:r>
                <a:r>
                  <a:rPr lang="it-IT" altLang="it-IT" sz="1200">
                    <a:cs typeface="Times New Roman" pitchFamily="18" charset="0"/>
                  </a:rPr>
                  <a:t> = -1</a:t>
                </a:r>
                <a:endParaRPr lang="it-IT" altLang="it-IT" sz="1200">
                  <a:latin typeface="Times New Roman" pitchFamily="18" charset="0"/>
                  <a:cs typeface="Times New Roman" pitchFamily="18" charset="0"/>
                  <a:sym typeface="Symbol" pitchFamily="18" charset="2"/>
                </a:endParaRPr>
              </a:p>
            </p:txBody>
          </p:sp>
          <p:sp>
            <p:nvSpPr>
              <p:cNvPr id="97" name="Text Box 2278">
                <a:extLst>
                  <a:ext uri="{FF2B5EF4-FFF2-40B4-BE49-F238E27FC236}">
                    <a16:creationId xmlns:a16="http://schemas.microsoft.com/office/drawing/2014/main" id="{242039A3-501E-4112-87D3-851BD233CE65}"/>
                  </a:ext>
                </a:extLst>
              </p:cNvPr>
              <p:cNvSpPr txBox="1">
                <a:spLocks noChangeArrowheads="1"/>
              </p:cNvSpPr>
              <p:nvPr/>
            </p:nvSpPr>
            <p:spPr bwMode="auto">
              <a:xfrm>
                <a:off x="916" y="1147"/>
                <a:ext cx="398" cy="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latin typeface="Times New Roman" pitchFamily="18" charset="0"/>
                    <a:cs typeface="Times New Roman" pitchFamily="18" charset="0"/>
                    <a:sym typeface="Symbol" pitchFamily="18" charset="2"/>
                  </a:rPr>
                  <a:t></a:t>
                </a:r>
                <a:r>
                  <a:rPr lang="it-IT" altLang="it-IT" sz="1200">
                    <a:cs typeface="Times New Roman" pitchFamily="18" charset="0"/>
                  </a:rPr>
                  <a:t> = -0,05</a:t>
                </a:r>
                <a:endParaRPr lang="it-IT" altLang="it-IT" sz="1200">
                  <a:latin typeface="Times New Roman" pitchFamily="18" charset="0"/>
                  <a:cs typeface="Times New Roman" pitchFamily="18" charset="0"/>
                  <a:sym typeface="Symbol" pitchFamily="18" charset="2"/>
                </a:endParaRPr>
              </a:p>
            </p:txBody>
          </p:sp>
          <p:sp>
            <p:nvSpPr>
              <p:cNvPr id="98" name="Text Box 2279">
                <a:extLst>
                  <a:ext uri="{FF2B5EF4-FFF2-40B4-BE49-F238E27FC236}">
                    <a16:creationId xmlns:a16="http://schemas.microsoft.com/office/drawing/2014/main" id="{AD5C1EBE-4A76-47AC-94F8-45D823A6A202}"/>
                  </a:ext>
                </a:extLst>
              </p:cNvPr>
              <p:cNvSpPr txBox="1">
                <a:spLocks noChangeArrowheads="1"/>
              </p:cNvSpPr>
              <p:nvPr/>
            </p:nvSpPr>
            <p:spPr bwMode="auto">
              <a:xfrm>
                <a:off x="1957" y="1147"/>
                <a:ext cx="397" cy="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latin typeface="Times New Roman" pitchFamily="18" charset="0"/>
                    <a:cs typeface="Times New Roman" pitchFamily="18" charset="0"/>
                    <a:sym typeface="Symbol" pitchFamily="18" charset="2"/>
                  </a:rPr>
                  <a:t></a:t>
                </a:r>
                <a:r>
                  <a:rPr lang="it-IT" altLang="it-IT" sz="1200">
                    <a:cs typeface="Times New Roman" pitchFamily="18" charset="0"/>
                  </a:rPr>
                  <a:t> = 0,05</a:t>
                </a:r>
                <a:endParaRPr lang="it-IT" altLang="it-IT" sz="1200">
                  <a:latin typeface="Times New Roman" pitchFamily="18" charset="0"/>
                  <a:cs typeface="Times New Roman" pitchFamily="18" charset="0"/>
                  <a:sym typeface="Symbol" pitchFamily="18" charset="2"/>
                </a:endParaRPr>
              </a:p>
            </p:txBody>
          </p:sp>
          <p:sp>
            <p:nvSpPr>
              <p:cNvPr id="99" name="Text Box 2280">
                <a:extLst>
                  <a:ext uri="{FF2B5EF4-FFF2-40B4-BE49-F238E27FC236}">
                    <a16:creationId xmlns:a16="http://schemas.microsoft.com/office/drawing/2014/main" id="{47957B16-0B47-4468-A8AB-8B122A08EF20}"/>
                  </a:ext>
                </a:extLst>
              </p:cNvPr>
              <p:cNvSpPr txBox="1">
                <a:spLocks noChangeArrowheads="1"/>
              </p:cNvSpPr>
              <p:nvPr/>
            </p:nvSpPr>
            <p:spPr bwMode="auto">
              <a:xfrm>
                <a:off x="1586" y="1147"/>
                <a:ext cx="397" cy="2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b="1">
                    <a:latin typeface="Times New Roman" pitchFamily="18" charset="0"/>
                    <a:cs typeface="Times New Roman" pitchFamily="18" charset="0"/>
                    <a:sym typeface="Symbol" pitchFamily="18" charset="2"/>
                  </a:rPr>
                  <a:t></a:t>
                </a:r>
                <a:r>
                  <a:rPr lang="it-IT" altLang="it-IT" sz="1200" b="1">
                    <a:cs typeface="Times New Roman" pitchFamily="18" charset="0"/>
                  </a:rPr>
                  <a:t> = 0</a:t>
                </a:r>
                <a:endParaRPr lang="it-IT" altLang="it-IT" sz="1200" b="1">
                  <a:latin typeface="Times New Roman" pitchFamily="18" charset="0"/>
                  <a:cs typeface="Times New Roman" pitchFamily="18" charset="0"/>
                  <a:sym typeface="Symbol" pitchFamily="18" charset="2"/>
                </a:endParaRPr>
              </a:p>
            </p:txBody>
          </p:sp>
          <p:sp>
            <p:nvSpPr>
              <p:cNvPr id="100" name="Line 2281">
                <a:extLst>
                  <a:ext uri="{FF2B5EF4-FFF2-40B4-BE49-F238E27FC236}">
                    <a16:creationId xmlns:a16="http://schemas.microsoft.com/office/drawing/2014/main" id="{081AB379-D8DE-4149-AF75-747AB11513DD}"/>
                  </a:ext>
                </a:extLst>
              </p:cNvPr>
              <p:cNvSpPr>
                <a:spLocks noChangeShapeType="1"/>
              </p:cNvSpPr>
              <p:nvPr/>
            </p:nvSpPr>
            <p:spPr bwMode="auto">
              <a:xfrm flipV="1">
                <a:off x="359" y="754"/>
                <a:ext cx="0" cy="1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1" name="Line 2282">
                <a:extLst>
                  <a:ext uri="{FF2B5EF4-FFF2-40B4-BE49-F238E27FC236}">
                    <a16:creationId xmlns:a16="http://schemas.microsoft.com/office/drawing/2014/main" id="{D08CE43C-A3FC-4B05-852D-2E1F5F7411AD}"/>
                  </a:ext>
                </a:extLst>
              </p:cNvPr>
              <p:cNvSpPr>
                <a:spLocks noChangeShapeType="1"/>
              </p:cNvSpPr>
              <p:nvPr/>
            </p:nvSpPr>
            <p:spPr bwMode="auto">
              <a:xfrm>
                <a:off x="359" y="2329"/>
                <a:ext cx="2748"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02" name="Text Box 2290">
                <a:extLst>
                  <a:ext uri="{FF2B5EF4-FFF2-40B4-BE49-F238E27FC236}">
                    <a16:creationId xmlns:a16="http://schemas.microsoft.com/office/drawing/2014/main" id="{5D59B6A5-7819-4EB0-AAC7-E528BF8C4FCC}"/>
                  </a:ext>
                </a:extLst>
              </p:cNvPr>
              <p:cNvSpPr txBox="1">
                <a:spLocks noChangeArrowheads="1"/>
              </p:cNvSpPr>
              <p:nvPr/>
            </p:nvSpPr>
            <p:spPr bwMode="auto">
              <a:xfrm>
                <a:off x="1500" y="2386"/>
                <a:ext cx="253"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3,2%</a:t>
                </a:r>
              </a:p>
            </p:txBody>
          </p:sp>
          <p:sp>
            <p:nvSpPr>
              <p:cNvPr id="103" name="Text Box 2291">
                <a:extLst>
                  <a:ext uri="{FF2B5EF4-FFF2-40B4-BE49-F238E27FC236}">
                    <a16:creationId xmlns:a16="http://schemas.microsoft.com/office/drawing/2014/main" id="{60B241B4-FDC3-451E-A7D7-304AFE2319AB}"/>
                  </a:ext>
                </a:extLst>
              </p:cNvPr>
              <p:cNvSpPr txBox="1">
                <a:spLocks noChangeArrowheads="1"/>
              </p:cNvSpPr>
              <p:nvPr/>
            </p:nvSpPr>
            <p:spPr bwMode="auto">
              <a:xfrm>
                <a:off x="62" y="1191"/>
                <a:ext cx="253"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7,2%</a:t>
                </a:r>
              </a:p>
            </p:txBody>
          </p:sp>
          <p:sp>
            <p:nvSpPr>
              <p:cNvPr id="104" name="Line 2294">
                <a:extLst>
                  <a:ext uri="{FF2B5EF4-FFF2-40B4-BE49-F238E27FC236}">
                    <a16:creationId xmlns:a16="http://schemas.microsoft.com/office/drawing/2014/main" id="{8867F6FF-0DB1-440F-982A-F82F3E9750AF}"/>
                  </a:ext>
                </a:extLst>
              </p:cNvPr>
              <p:cNvSpPr>
                <a:spLocks noChangeShapeType="1"/>
              </p:cNvSpPr>
              <p:nvPr/>
            </p:nvSpPr>
            <p:spPr bwMode="auto">
              <a:xfrm>
                <a:off x="1622" y="1278"/>
                <a:ext cx="707"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5" name="Line 2295">
                <a:extLst>
                  <a:ext uri="{FF2B5EF4-FFF2-40B4-BE49-F238E27FC236}">
                    <a16:creationId xmlns:a16="http://schemas.microsoft.com/office/drawing/2014/main" id="{519645DA-73E7-4486-9C96-6574752E6074}"/>
                  </a:ext>
                </a:extLst>
              </p:cNvPr>
              <p:cNvSpPr>
                <a:spLocks noChangeShapeType="1"/>
              </p:cNvSpPr>
              <p:nvPr/>
            </p:nvSpPr>
            <p:spPr bwMode="auto">
              <a:xfrm>
                <a:off x="2329" y="1278"/>
                <a:ext cx="0" cy="1051"/>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6" name="Text Box 2296">
                <a:extLst>
                  <a:ext uri="{FF2B5EF4-FFF2-40B4-BE49-F238E27FC236}">
                    <a16:creationId xmlns:a16="http://schemas.microsoft.com/office/drawing/2014/main" id="{1AA63602-0971-485F-B844-001430079709}"/>
                  </a:ext>
                </a:extLst>
              </p:cNvPr>
              <p:cNvSpPr txBox="1">
                <a:spLocks noChangeArrowheads="1"/>
              </p:cNvSpPr>
              <p:nvPr/>
            </p:nvSpPr>
            <p:spPr bwMode="auto">
              <a:xfrm>
                <a:off x="2278" y="2381"/>
                <a:ext cx="253"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4,3%</a:t>
                </a:r>
              </a:p>
            </p:txBody>
          </p:sp>
          <p:sp>
            <p:nvSpPr>
              <p:cNvPr id="107" name="Line 2297">
                <a:extLst>
                  <a:ext uri="{FF2B5EF4-FFF2-40B4-BE49-F238E27FC236}">
                    <a16:creationId xmlns:a16="http://schemas.microsoft.com/office/drawing/2014/main" id="{0F4FB0AE-916D-4482-B183-601A83736ED8}"/>
                  </a:ext>
                </a:extLst>
              </p:cNvPr>
              <p:cNvSpPr>
                <a:spLocks noChangeShapeType="1"/>
              </p:cNvSpPr>
              <p:nvPr/>
            </p:nvSpPr>
            <p:spPr bwMode="auto">
              <a:xfrm>
                <a:off x="1177" y="1278"/>
                <a:ext cx="0" cy="1051"/>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8" name="Line 2298">
                <a:extLst>
                  <a:ext uri="{FF2B5EF4-FFF2-40B4-BE49-F238E27FC236}">
                    <a16:creationId xmlns:a16="http://schemas.microsoft.com/office/drawing/2014/main" id="{E683740C-A1E2-442C-A01B-CD11433E4DA5}"/>
                  </a:ext>
                </a:extLst>
              </p:cNvPr>
              <p:cNvSpPr>
                <a:spLocks noChangeShapeType="1"/>
              </p:cNvSpPr>
              <p:nvPr/>
            </p:nvSpPr>
            <p:spPr bwMode="auto">
              <a:xfrm>
                <a:off x="656" y="1278"/>
                <a:ext cx="0" cy="1051"/>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09" name="Text Box 2299">
                <a:extLst>
                  <a:ext uri="{FF2B5EF4-FFF2-40B4-BE49-F238E27FC236}">
                    <a16:creationId xmlns:a16="http://schemas.microsoft.com/office/drawing/2014/main" id="{209A3D01-6E45-4D9B-BF73-05DA8CAC725B}"/>
                  </a:ext>
                </a:extLst>
              </p:cNvPr>
              <p:cNvSpPr txBox="1">
                <a:spLocks noChangeArrowheads="1"/>
              </p:cNvSpPr>
              <p:nvPr/>
            </p:nvSpPr>
            <p:spPr bwMode="auto">
              <a:xfrm>
                <a:off x="508" y="2373"/>
                <a:ext cx="253"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1,3%</a:t>
                </a:r>
              </a:p>
            </p:txBody>
          </p:sp>
          <p:sp>
            <p:nvSpPr>
              <p:cNvPr id="110" name="Text Box 2300">
                <a:extLst>
                  <a:ext uri="{FF2B5EF4-FFF2-40B4-BE49-F238E27FC236}">
                    <a16:creationId xmlns:a16="http://schemas.microsoft.com/office/drawing/2014/main" id="{2397E024-90DF-462C-BE5F-2F3B223692EE}"/>
                  </a:ext>
                </a:extLst>
              </p:cNvPr>
              <p:cNvSpPr txBox="1">
                <a:spLocks noChangeArrowheads="1"/>
              </p:cNvSpPr>
              <p:nvPr/>
            </p:nvSpPr>
            <p:spPr bwMode="auto">
              <a:xfrm>
                <a:off x="1027" y="2373"/>
                <a:ext cx="253"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2,4%</a:t>
                </a:r>
              </a:p>
            </p:txBody>
          </p:sp>
          <p:sp>
            <p:nvSpPr>
              <p:cNvPr id="111" name="Text Box 2301">
                <a:extLst>
                  <a:ext uri="{FF2B5EF4-FFF2-40B4-BE49-F238E27FC236}">
                    <a16:creationId xmlns:a16="http://schemas.microsoft.com/office/drawing/2014/main" id="{5AB4D211-7DB2-4BB1-8DFC-B1FDBB100D4C}"/>
                  </a:ext>
                </a:extLst>
              </p:cNvPr>
              <p:cNvSpPr txBox="1">
                <a:spLocks noChangeArrowheads="1"/>
              </p:cNvSpPr>
              <p:nvPr/>
            </p:nvSpPr>
            <p:spPr bwMode="auto">
              <a:xfrm>
                <a:off x="1905" y="2381"/>
                <a:ext cx="253"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a:t>3,8%</a:t>
                </a:r>
              </a:p>
            </p:txBody>
          </p:sp>
          <p:sp>
            <p:nvSpPr>
              <p:cNvPr id="112" name="Line 2302">
                <a:extLst>
                  <a:ext uri="{FF2B5EF4-FFF2-40B4-BE49-F238E27FC236}">
                    <a16:creationId xmlns:a16="http://schemas.microsoft.com/office/drawing/2014/main" id="{8FDC6EE6-355D-41EC-9C6B-93A173C58244}"/>
                  </a:ext>
                </a:extLst>
              </p:cNvPr>
              <p:cNvSpPr>
                <a:spLocks noChangeShapeType="1"/>
              </p:cNvSpPr>
              <p:nvPr/>
            </p:nvSpPr>
            <p:spPr bwMode="auto">
              <a:xfrm>
                <a:off x="1994" y="1278"/>
                <a:ext cx="0" cy="1051"/>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13" name="Line 2305">
                <a:extLst>
                  <a:ext uri="{FF2B5EF4-FFF2-40B4-BE49-F238E27FC236}">
                    <a16:creationId xmlns:a16="http://schemas.microsoft.com/office/drawing/2014/main" id="{65A9DBC2-EDAA-4AF9-868A-9EC6BAE8AECF}"/>
                  </a:ext>
                </a:extLst>
              </p:cNvPr>
              <p:cNvSpPr>
                <a:spLocks noChangeShapeType="1"/>
              </p:cNvSpPr>
              <p:nvPr/>
            </p:nvSpPr>
            <p:spPr bwMode="auto">
              <a:xfrm>
                <a:off x="1660" y="1281"/>
                <a:ext cx="0" cy="1051"/>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14" name="Line 2306">
                <a:extLst>
                  <a:ext uri="{FF2B5EF4-FFF2-40B4-BE49-F238E27FC236}">
                    <a16:creationId xmlns:a16="http://schemas.microsoft.com/office/drawing/2014/main" id="{7A918389-38EF-46A1-BF65-0D93FDD835DE}"/>
                  </a:ext>
                </a:extLst>
              </p:cNvPr>
              <p:cNvSpPr>
                <a:spLocks noChangeShapeType="1"/>
              </p:cNvSpPr>
              <p:nvPr/>
            </p:nvSpPr>
            <p:spPr bwMode="auto">
              <a:xfrm>
                <a:off x="395" y="1281"/>
                <a:ext cx="1225"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15" name="Oval 2307">
                <a:extLst>
                  <a:ext uri="{FF2B5EF4-FFF2-40B4-BE49-F238E27FC236}">
                    <a16:creationId xmlns:a16="http://schemas.microsoft.com/office/drawing/2014/main" id="{E765EEEF-F82F-480B-8D72-159AF367D2B2}"/>
                  </a:ext>
                </a:extLst>
              </p:cNvPr>
              <p:cNvSpPr>
                <a:spLocks noChangeArrowheads="1"/>
              </p:cNvSpPr>
              <p:nvPr/>
            </p:nvSpPr>
            <p:spPr bwMode="auto">
              <a:xfrm>
                <a:off x="592" y="1241"/>
                <a:ext cx="118" cy="1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6" name="Oval 2311">
                <a:extLst>
                  <a:ext uri="{FF2B5EF4-FFF2-40B4-BE49-F238E27FC236}">
                    <a16:creationId xmlns:a16="http://schemas.microsoft.com/office/drawing/2014/main" id="{CD9C0B52-24D1-4A11-9A35-A20362F9E345}"/>
                  </a:ext>
                </a:extLst>
              </p:cNvPr>
              <p:cNvSpPr>
                <a:spLocks noChangeArrowheads="1"/>
              </p:cNvSpPr>
              <p:nvPr/>
            </p:nvSpPr>
            <p:spPr bwMode="auto">
              <a:xfrm>
                <a:off x="1620" y="1241"/>
                <a:ext cx="119" cy="1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7" name="Oval 2312">
                <a:extLst>
                  <a:ext uri="{FF2B5EF4-FFF2-40B4-BE49-F238E27FC236}">
                    <a16:creationId xmlns:a16="http://schemas.microsoft.com/office/drawing/2014/main" id="{364B363D-E20A-4DAD-AB99-E88E2A1E9599}"/>
                  </a:ext>
                </a:extLst>
              </p:cNvPr>
              <p:cNvSpPr>
                <a:spLocks noChangeArrowheads="1"/>
              </p:cNvSpPr>
              <p:nvPr/>
            </p:nvSpPr>
            <p:spPr bwMode="auto">
              <a:xfrm>
                <a:off x="1937" y="1241"/>
                <a:ext cx="118" cy="1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8" name="Oval 2313">
                <a:extLst>
                  <a:ext uri="{FF2B5EF4-FFF2-40B4-BE49-F238E27FC236}">
                    <a16:creationId xmlns:a16="http://schemas.microsoft.com/office/drawing/2014/main" id="{8553A712-F1D6-4457-A61A-F3376E3EA8F2}"/>
                  </a:ext>
                </a:extLst>
              </p:cNvPr>
              <p:cNvSpPr>
                <a:spLocks noChangeArrowheads="1"/>
              </p:cNvSpPr>
              <p:nvPr/>
            </p:nvSpPr>
            <p:spPr bwMode="auto">
              <a:xfrm>
                <a:off x="2253" y="1241"/>
                <a:ext cx="119" cy="1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9" name="Oval 2314">
                <a:extLst>
                  <a:ext uri="{FF2B5EF4-FFF2-40B4-BE49-F238E27FC236}">
                    <a16:creationId xmlns:a16="http://schemas.microsoft.com/office/drawing/2014/main" id="{03AE97A6-4860-4E08-8EE7-7541DD462286}"/>
                  </a:ext>
                </a:extLst>
              </p:cNvPr>
              <p:cNvSpPr>
                <a:spLocks noChangeArrowheads="1"/>
              </p:cNvSpPr>
              <p:nvPr/>
            </p:nvSpPr>
            <p:spPr bwMode="auto">
              <a:xfrm>
                <a:off x="1106" y="1241"/>
                <a:ext cx="119" cy="119"/>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1" name="Text Box 2316">
                <a:extLst>
                  <a:ext uri="{FF2B5EF4-FFF2-40B4-BE49-F238E27FC236}">
                    <a16:creationId xmlns:a16="http://schemas.microsoft.com/office/drawing/2014/main" id="{6EE10407-EA95-4AE3-AA60-051184F86C65}"/>
                  </a:ext>
                </a:extLst>
              </p:cNvPr>
              <p:cNvSpPr txBox="1">
                <a:spLocks noChangeArrowheads="1"/>
              </p:cNvSpPr>
              <p:nvPr/>
            </p:nvSpPr>
            <p:spPr bwMode="auto">
              <a:xfrm>
                <a:off x="1976" y="2200"/>
                <a:ext cx="1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b="1"/>
                  <a:t>4%</a:t>
                </a:r>
              </a:p>
            </p:txBody>
          </p:sp>
          <p:sp>
            <p:nvSpPr>
              <p:cNvPr id="122" name="Text Box 2317">
                <a:extLst>
                  <a:ext uri="{FF2B5EF4-FFF2-40B4-BE49-F238E27FC236}">
                    <a16:creationId xmlns:a16="http://schemas.microsoft.com/office/drawing/2014/main" id="{4FB293A0-EF14-4B4E-AC29-8D41D8E6E344}"/>
                  </a:ext>
                </a:extLst>
              </p:cNvPr>
              <p:cNvSpPr txBox="1">
                <a:spLocks noChangeArrowheads="1"/>
              </p:cNvSpPr>
              <p:nvPr/>
            </p:nvSpPr>
            <p:spPr bwMode="auto">
              <a:xfrm>
                <a:off x="2335" y="2197"/>
                <a:ext cx="178"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it-IT" sz="1200" b="1"/>
                  <a:t>5%</a:t>
                </a:r>
              </a:p>
            </p:txBody>
          </p:sp>
          <p:sp>
            <p:nvSpPr>
              <p:cNvPr id="123" name="Text Box 2320">
                <a:extLst>
                  <a:ext uri="{FF2B5EF4-FFF2-40B4-BE49-F238E27FC236}">
                    <a16:creationId xmlns:a16="http://schemas.microsoft.com/office/drawing/2014/main" id="{8CE16D1D-EDAF-4C6A-BB29-635CD854FAC9}"/>
                  </a:ext>
                </a:extLst>
              </p:cNvPr>
              <p:cNvSpPr txBox="1">
                <a:spLocks noChangeArrowheads="1"/>
              </p:cNvSpPr>
              <p:nvPr/>
            </p:nvSpPr>
            <p:spPr bwMode="auto">
              <a:xfrm>
                <a:off x="2323" y="2011"/>
                <a:ext cx="544" cy="2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000" b="1">
                    <a:cs typeface="Times New Roman" pitchFamily="18" charset="0"/>
                    <a:sym typeface="Symbol" pitchFamily="18" charset="2"/>
                  </a:rPr>
                  <a:t>rischio </a:t>
                </a:r>
              </a:p>
              <a:p>
                <a:r>
                  <a:rPr lang="it-IT" altLang="it-IT" sz="1000" b="1">
                    <a:cs typeface="Times New Roman" pitchFamily="18" charset="0"/>
                    <a:sym typeface="Symbol" pitchFamily="18" charset="2"/>
                  </a:rPr>
                  <a:t>titolo B</a:t>
                </a:r>
              </a:p>
            </p:txBody>
          </p:sp>
          <p:sp>
            <p:nvSpPr>
              <p:cNvPr id="120" name="Text Box 2315">
                <a:extLst>
                  <a:ext uri="{FF2B5EF4-FFF2-40B4-BE49-F238E27FC236}">
                    <a16:creationId xmlns:a16="http://schemas.microsoft.com/office/drawing/2014/main" id="{EEFFDC06-5B81-4992-A904-86AB36FD93E0}"/>
                  </a:ext>
                </a:extLst>
              </p:cNvPr>
              <p:cNvSpPr txBox="1">
                <a:spLocks noChangeArrowheads="1"/>
              </p:cNvSpPr>
              <p:nvPr/>
            </p:nvSpPr>
            <p:spPr bwMode="auto">
              <a:xfrm>
                <a:off x="1970" y="2015"/>
                <a:ext cx="368" cy="2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000" b="1">
                    <a:cs typeface="Times New Roman" pitchFamily="18" charset="0"/>
                    <a:sym typeface="Symbol" pitchFamily="18" charset="2"/>
                  </a:rPr>
                  <a:t>rischio </a:t>
                </a:r>
              </a:p>
              <a:p>
                <a:r>
                  <a:rPr lang="it-IT" altLang="it-IT" sz="1000" b="1">
                    <a:cs typeface="Times New Roman" pitchFamily="18" charset="0"/>
                    <a:sym typeface="Symbol" pitchFamily="18" charset="2"/>
                  </a:rPr>
                  <a:t>titolo A</a:t>
                </a:r>
              </a:p>
            </p:txBody>
          </p:sp>
        </p:grpSp>
      </p:grpSp>
      <p:graphicFrame>
        <p:nvGraphicFramePr>
          <p:cNvPr id="3" name="Tabella 2">
            <a:extLst>
              <a:ext uri="{FF2B5EF4-FFF2-40B4-BE49-F238E27FC236}">
                <a16:creationId xmlns:a16="http://schemas.microsoft.com/office/drawing/2014/main" id="{21CBC12F-A36A-4788-A3CD-36EBB7AC4304}"/>
              </a:ext>
            </a:extLst>
          </p:cNvPr>
          <p:cNvGraphicFramePr>
            <a:graphicFrameLocks noGrp="1"/>
          </p:cNvGraphicFramePr>
          <p:nvPr>
            <p:extLst>
              <p:ext uri="{D42A27DB-BD31-4B8C-83A1-F6EECF244321}">
                <p14:modId xmlns:p14="http://schemas.microsoft.com/office/powerpoint/2010/main" val="4185636649"/>
              </p:ext>
            </p:extLst>
          </p:nvPr>
        </p:nvGraphicFramePr>
        <p:xfrm>
          <a:off x="9073853" y="2403283"/>
          <a:ext cx="2403444" cy="2225040"/>
        </p:xfrm>
        <a:graphic>
          <a:graphicData uri="http://schemas.openxmlformats.org/drawingml/2006/table">
            <a:tbl>
              <a:tblPr firstRow="1" bandRow="1">
                <a:tableStyleId>{5C22544A-7EE6-4342-B048-85BDC9FD1C3A}</a:tableStyleId>
              </a:tblPr>
              <a:tblGrid>
                <a:gridCol w="1184244">
                  <a:extLst>
                    <a:ext uri="{9D8B030D-6E8A-4147-A177-3AD203B41FA5}">
                      <a16:colId xmlns:a16="http://schemas.microsoft.com/office/drawing/2014/main" val="140990606"/>
                    </a:ext>
                  </a:extLst>
                </a:gridCol>
                <a:gridCol w="1219200">
                  <a:extLst>
                    <a:ext uri="{9D8B030D-6E8A-4147-A177-3AD203B41FA5}">
                      <a16:colId xmlns:a16="http://schemas.microsoft.com/office/drawing/2014/main" val="4179250039"/>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ltLang="it-IT" sz="1800" b="1" i="1">
                          <a:cs typeface="Arial" charset="0"/>
                          <a:sym typeface="Symbol" pitchFamily="18" charset="2"/>
                        </a:rPr>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altLang="it-IT" sz="1800" b="1" i="1">
                          <a:cs typeface="Times New Roman" pitchFamily="18" charset="0"/>
                          <a:sym typeface="Symbol" pitchFamily="18" charset="2"/>
                        </a:rPr>
                        <a:t></a:t>
                      </a:r>
                      <a:r>
                        <a:rPr lang="it-IT" altLang="it-IT" sz="1800" b="1" i="1" baseline="30000">
                          <a:ea typeface="Times New Roman" pitchFamily="18" charset="0"/>
                          <a:cs typeface="Arial" charset="0"/>
                        </a:rPr>
                        <a:t> </a:t>
                      </a:r>
                      <a:r>
                        <a:rPr lang="it-IT" altLang="it-IT" sz="1800" b="1" i="1" baseline="-30000">
                          <a:ea typeface="Times New Roman" pitchFamily="18" charset="0"/>
                          <a:cs typeface="Arial" charset="0"/>
                          <a:sym typeface="Symbol" pitchFamily="18" charset="2"/>
                        </a:rPr>
                        <a:t>p</a:t>
                      </a:r>
                      <a:endParaRPr lang="it-IT" altLang="it-IT" sz="1800" b="1" i="1">
                        <a:cs typeface="Times New Roman" pitchFamily="18" charset="0"/>
                        <a:sym typeface="Symbol" pitchFamily="18" charset="2"/>
                      </a:endParaRPr>
                    </a:p>
                  </a:txBody>
                  <a:tcPr/>
                </a:tc>
                <a:extLst>
                  <a:ext uri="{0D108BD9-81ED-4DB2-BD59-A6C34878D82A}">
                    <a16:rowId xmlns:a16="http://schemas.microsoft.com/office/drawing/2014/main" val="475209172"/>
                  </a:ext>
                </a:extLst>
              </a:tr>
              <a:tr h="370840">
                <a:tc>
                  <a:txBody>
                    <a:bodyPr/>
                    <a:lstStyle/>
                    <a:p>
                      <a:r>
                        <a:rPr lang="it-IT"/>
                        <a:t>1,0</a:t>
                      </a:r>
                    </a:p>
                  </a:txBody>
                  <a:tcPr/>
                </a:tc>
                <a:tc>
                  <a:txBody>
                    <a:bodyPr/>
                    <a:lstStyle/>
                    <a:p>
                      <a:r>
                        <a:rPr lang="it-IT"/>
                        <a:t>4,3%</a:t>
                      </a:r>
                    </a:p>
                  </a:txBody>
                  <a:tcPr/>
                </a:tc>
                <a:extLst>
                  <a:ext uri="{0D108BD9-81ED-4DB2-BD59-A6C34878D82A}">
                    <a16:rowId xmlns:a16="http://schemas.microsoft.com/office/drawing/2014/main" val="3156037157"/>
                  </a:ext>
                </a:extLst>
              </a:tr>
              <a:tr h="370840">
                <a:tc>
                  <a:txBody>
                    <a:bodyPr/>
                    <a:lstStyle/>
                    <a:p>
                      <a:r>
                        <a:rPr lang="it-IT"/>
                        <a:t>0,5</a:t>
                      </a:r>
                    </a:p>
                  </a:txBody>
                  <a:tcPr/>
                </a:tc>
                <a:tc>
                  <a:txBody>
                    <a:bodyPr/>
                    <a:lstStyle/>
                    <a:p>
                      <a:r>
                        <a:rPr lang="it-IT"/>
                        <a:t>3,8%</a:t>
                      </a:r>
                    </a:p>
                  </a:txBody>
                  <a:tcPr/>
                </a:tc>
                <a:extLst>
                  <a:ext uri="{0D108BD9-81ED-4DB2-BD59-A6C34878D82A}">
                    <a16:rowId xmlns:a16="http://schemas.microsoft.com/office/drawing/2014/main" val="1277091258"/>
                  </a:ext>
                </a:extLst>
              </a:tr>
              <a:tr h="370840">
                <a:tc>
                  <a:txBody>
                    <a:bodyPr/>
                    <a:lstStyle/>
                    <a:p>
                      <a:r>
                        <a:rPr lang="it-IT"/>
                        <a:t>0</a:t>
                      </a:r>
                    </a:p>
                  </a:txBody>
                  <a:tcPr/>
                </a:tc>
                <a:tc>
                  <a:txBody>
                    <a:bodyPr/>
                    <a:lstStyle/>
                    <a:p>
                      <a:r>
                        <a:rPr lang="it-IT"/>
                        <a:t>3,2%</a:t>
                      </a:r>
                    </a:p>
                  </a:txBody>
                  <a:tcPr/>
                </a:tc>
                <a:extLst>
                  <a:ext uri="{0D108BD9-81ED-4DB2-BD59-A6C34878D82A}">
                    <a16:rowId xmlns:a16="http://schemas.microsoft.com/office/drawing/2014/main" val="3547313853"/>
                  </a:ext>
                </a:extLst>
              </a:tr>
              <a:tr h="370840">
                <a:tc>
                  <a:txBody>
                    <a:bodyPr/>
                    <a:lstStyle/>
                    <a:p>
                      <a:r>
                        <a:rPr lang="it-IT"/>
                        <a:t>-0,5</a:t>
                      </a:r>
                    </a:p>
                  </a:txBody>
                  <a:tcPr/>
                </a:tc>
                <a:tc>
                  <a:txBody>
                    <a:bodyPr/>
                    <a:lstStyle/>
                    <a:p>
                      <a:r>
                        <a:rPr lang="it-IT"/>
                        <a:t>2,4%</a:t>
                      </a:r>
                    </a:p>
                  </a:txBody>
                  <a:tcPr/>
                </a:tc>
                <a:extLst>
                  <a:ext uri="{0D108BD9-81ED-4DB2-BD59-A6C34878D82A}">
                    <a16:rowId xmlns:a16="http://schemas.microsoft.com/office/drawing/2014/main" val="2943740935"/>
                  </a:ext>
                </a:extLst>
              </a:tr>
              <a:tr h="370840">
                <a:tc>
                  <a:txBody>
                    <a:bodyPr/>
                    <a:lstStyle/>
                    <a:p>
                      <a:r>
                        <a:rPr lang="it-IT"/>
                        <a:t>-1,0</a:t>
                      </a:r>
                    </a:p>
                  </a:txBody>
                  <a:tcPr/>
                </a:tc>
                <a:tc>
                  <a:txBody>
                    <a:bodyPr/>
                    <a:lstStyle/>
                    <a:p>
                      <a:r>
                        <a:rPr lang="it-IT"/>
                        <a:t>1,3%</a:t>
                      </a:r>
                    </a:p>
                  </a:txBody>
                  <a:tcPr/>
                </a:tc>
                <a:extLst>
                  <a:ext uri="{0D108BD9-81ED-4DB2-BD59-A6C34878D82A}">
                    <a16:rowId xmlns:a16="http://schemas.microsoft.com/office/drawing/2014/main" val="1145174704"/>
                  </a:ext>
                </a:extLst>
              </a:tr>
            </a:tbl>
          </a:graphicData>
        </a:graphic>
      </p:graphicFrame>
      <p:sp>
        <p:nvSpPr>
          <p:cNvPr id="125" name="Rettangolo 124">
            <a:extLst>
              <a:ext uri="{FF2B5EF4-FFF2-40B4-BE49-F238E27FC236}">
                <a16:creationId xmlns:a16="http://schemas.microsoft.com/office/drawing/2014/main" id="{52F6521E-D590-4559-9EB4-DFE0EC1EAF83}"/>
              </a:ext>
            </a:extLst>
          </p:cNvPr>
          <p:cNvSpPr/>
          <p:nvPr/>
        </p:nvSpPr>
        <p:spPr>
          <a:xfrm>
            <a:off x="8606897" y="2015445"/>
            <a:ext cx="3369540" cy="369332"/>
          </a:xfrm>
          <a:prstGeom prst="rect">
            <a:avLst/>
          </a:prstGeom>
        </p:spPr>
        <p:txBody>
          <a:bodyPr wrap="square">
            <a:spAutoFit/>
          </a:bodyPr>
          <a:lstStyle/>
          <a:p>
            <a:pPr lvl="0" algn="ctr"/>
            <a:r>
              <a:rPr lang="it-IT" b="1">
                <a:solidFill>
                  <a:prstClr val="white"/>
                </a:solidFill>
                <a:cs typeface="Arial" charset="0"/>
              </a:rPr>
              <a:t>PORTAFOGLIO</a:t>
            </a:r>
            <a:endParaRPr kumimoji="0" lang="it-IT" sz="18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26" name="Rettangolo arrotondato 44">
            <a:extLst>
              <a:ext uri="{FF2B5EF4-FFF2-40B4-BE49-F238E27FC236}">
                <a16:creationId xmlns:a16="http://schemas.microsoft.com/office/drawing/2014/main" id="{42E4D410-C253-429E-AACD-A5B0E18F1ED1}"/>
              </a:ext>
            </a:extLst>
          </p:cNvPr>
          <p:cNvSpPr/>
          <p:nvPr/>
        </p:nvSpPr>
        <p:spPr>
          <a:xfrm>
            <a:off x="1309655" y="441642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 name="Ovale 4">
            <a:extLst>
              <a:ext uri="{FF2B5EF4-FFF2-40B4-BE49-F238E27FC236}">
                <a16:creationId xmlns:a16="http://schemas.microsoft.com/office/drawing/2014/main" id="{674F8A6D-B9F8-4E7F-A395-CCBA93E8028B}"/>
              </a:ext>
            </a:extLst>
          </p:cNvPr>
          <p:cNvSpPr/>
          <p:nvPr/>
        </p:nvSpPr>
        <p:spPr>
          <a:xfrm>
            <a:off x="6060135" y="1138466"/>
            <a:ext cx="775226" cy="6419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arrotondato 44">
            <a:extLst>
              <a:ext uri="{FF2B5EF4-FFF2-40B4-BE49-F238E27FC236}">
                <a16:creationId xmlns:a16="http://schemas.microsoft.com/office/drawing/2014/main" id="{B67184BA-C30B-40A9-8D68-92F3DFB17D6B}"/>
              </a:ext>
            </a:extLst>
          </p:cNvPr>
          <p:cNvSpPr/>
          <p:nvPr/>
        </p:nvSpPr>
        <p:spPr>
          <a:xfrm>
            <a:off x="946921" y="243482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127" name="Rettangolo arrotondato 44">
            <a:extLst>
              <a:ext uri="{FF2B5EF4-FFF2-40B4-BE49-F238E27FC236}">
                <a16:creationId xmlns:a16="http://schemas.microsoft.com/office/drawing/2014/main" id="{9B504F72-2FD2-45F1-A717-5AEDBCB4B512}"/>
              </a:ext>
            </a:extLst>
          </p:cNvPr>
          <p:cNvSpPr/>
          <p:nvPr/>
        </p:nvSpPr>
        <p:spPr>
          <a:xfrm>
            <a:off x="1874031" y="224668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128" name="Rettangolo arrotondato 44">
            <a:extLst>
              <a:ext uri="{FF2B5EF4-FFF2-40B4-BE49-F238E27FC236}">
                <a16:creationId xmlns:a16="http://schemas.microsoft.com/office/drawing/2014/main" id="{90BFC432-B39C-4789-87C9-DA60BF1B8CA0}"/>
              </a:ext>
            </a:extLst>
          </p:cNvPr>
          <p:cNvSpPr/>
          <p:nvPr/>
        </p:nvSpPr>
        <p:spPr>
          <a:xfrm>
            <a:off x="1974228" y="595052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129" name="Ovale 128">
            <a:extLst>
              <a:ext uri="{FF2B5EF4-FFF2-40B4-BE49-F238E27FC236}">
                <a16:creationId xmlns:a16="http://schemas.microsoft.com/office/drawing/2014/main" id="{B7E4E9B4-D998-4751-8780-5DA2C85137FB}"/>
              </a:ext>
            </a:extLst>
          </p:cNvPr>
          <p:cNvSpPr/>
          <p:nvPr/>
        </p:nvSpPr>
        <p:spPr>
          <a:xfrm>
            <a:off x="1736476" y="2687173"/>
            <a:ext cx="534842" cy="3693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0" name="Ovale 129">
            <a:extLst>
              <a:ext uri="{FF2B5EF4-FFF2-40B4-BE49-F238E27FC236}">
                <a16:creationId xmlns:a16="http://schemas.microsoft.com/office/drawing/2014/main" id="{2BCFE819-D622-45EC-B896-B98C72A7F266}"/>
              </a:ext>
            </a:extLst>
          </p:cNvPr>
          <p:cNvSpPr/>
          <p:nvPr/>
        </p:nvSpPr>
        <p:spPr>
          <a:xfrm>
            <a:off x="2003897" y="5602526"/>
            <a:ext cx="534842" cy="3693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12210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8434</TotalTime>
  <Words>2538</Words>
  <Application>Microsoft Office PowerPoint</Application>
  <PresentationFormat>Widescreen</PresentationFormat>
  <Paragraphs>416</Paragraphs>
  <Slides>16</Slides>
  <Notes>16</Notes>
  <HiddenSlides>0</HiddenSlides>
  <MMClips>0</MMClips>
  <ScaleCrop>false</ScaleCrop>
  <HeadingPairs>
    <vt:vector size="6" baseType="variant">
      <vt:variant>
        <vt:lpstr>Caratteri utilizzati</vt:lpstr>
      </vt:variant>
      <vt:variant>
        <vt:i4>16</vt:i4>
      </vt:variant>
      <vt:variant>
        <vt:lpstr>Tema</vt:lpstr>
      </vt:variant>
      <vt:variant>
        <vt:i4>1</vt:i4>
      </vt:variant>
      <vt:variant>
        <vt:lpstr>Titoli diapositive</vt:lpstr>
      </vt:variant>
      <vt:variant>
        <vt:i4>16</vt:i4>
      </vt:variant>
    </vt:vector>
  </HeadingPairs>
  <TitlesOfParts>
    <vt:vector size="33" baseType="lpstr">
      <vt:lpstr>Arial</vt:lpstr>
      <vt:lpstr>Articulate</vt:lpstr>
      <vt:lpstr>Articulate Light</vt:lpstr>
      <vt:lpstr>Bahnschrift</vt:lpstr>
      <vt:lpstr>Calibri</vt:lpstr>
      <vt:lpstr>Century Gothic</vt:lpstr>
      <vt:lpstr>Garamond</vt:lpstr>
      <vt:lpstr>Gisha</vt:lpstr>
      <vt:lpstr>Microsoft Yi Baiti</vt:lpstr>
      <vt:lpstr>Symbol</vt:lpstr>
      <vt:lpstr>Tahoma</vt:lpstr>
      <vt:lpstr>Tempus Sans ITC</vt:lpstr>
      <vt:lpstr>Times New Roman</vt:lpstr>
      <vt:lpstr>Verdana</vt:lpstr>
      <vt:lpstr>Wingdings</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1023</cp:revision>
  <dcterms:created xsi:type="dcterms:W3CDTF">2018-07-03T17:42:04Z</dcterms:created>
  <dcterms:modified xsi:type="dcterms:W3CDTF">2018-12-18T10:18:13Z</dcterms:modified>
</cp:coreProperties>
</file>