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CA6"/>
    <a:srgbClr val="49BBC7"/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9E597-0D2E-3212-AECF-454D46C95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8AA329-8142-3691-CD16-6CDB41B82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D00BAC-CC5D-953D-52C8-D8487332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177E-4374-467B-A451-88DA2FDC8654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B99BF1-EEDA-7CD8-F674-470AB37D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7D6BC4-6C66-0AE5-BD58-9623B808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3E0-3A01-4059-A9B6-A25079293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6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23DEA-3E04-C9A6-DC6D-2847DC27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55AA2C-7AF5-3603-E3C2-67242605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4E5896-ED6D-2F17-EEF3-0BB9AA43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177E-4374-467B-A451-88DA2FDC8654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9FB08-9C83-8C11-C5DD-20553871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C0BE7F-DCF8-5B11-04A4-FFEEF275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3E0-3A01-4059-A9B6-A25079293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2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4B632C-F672-F09F-A9E1-2815CEADD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2EBD5A-EFD1-F89D-1DBF-1D2EEE647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BF769B-D117-EB06-0277-2A64B66E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177E-4374-467B-A451-88DA2FDC8654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88480-5302-8440-C30E-C77B94AA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1FEE30-82A1-E6CE-20F4-8B0C53EA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3E0-3A01-4059-A9B6-A25079293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8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2A56C-8DD1-3C71-826B-21712816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DD77C-E560-62D5-FB7A-26C2945DC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55C31-C77C-E422-65F8-1F465C15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177E-4374-467B-A451-88DA2FDC8654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AFD71-2EED-51D7-ED49-144F9438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98E3B-1477-5156-4E93-B6DB478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3E0-3A01-4059-A9B6-A25079293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43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2303D-1F68-469A-352D-1FFA088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7CCB7C-431F-B1D1-DD1C-D947D08F7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EE8B5-DB53-D0AC-0156-FE5BCF3B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177E-4374-467B-A451-88DA2FDC8654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3E47D-78AB-CE9C-FE7D-82F2A380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28349-5FE0-73C7-9596-999853FA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3E0-3A01-4059-A9B6-A25079293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14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82A71-579D-64BE-7208-B2B96B0F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7CF9A-F1B7-278F-C6AE-4CE59072A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FC41FC-E8D1-F81A-3C4A-22AFF30A4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C880E-1100-8B57-EF2B-252B2BB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177E-4374-467B-A451-88DA2FDC8654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F445DF-4652-4F3E-D0EF-5E968867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19286D-4AA7-3901-7FE0-0C501204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3E0-3A01-4059-A9B6-A25079293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1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32AC8-EECD-E2B4-A470-E6D4D1E3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EDF9A1-D508-983F-1F9E-FE74CCAE3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B6D3BC-0B1F-9BB4-B02A-CE9ABE3C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CE8319-7C45-B821-C961-6104BF29B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E3F84C-D4BE-2FB4-1DA2-6B9BCDB4A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42A307-6851-2C97-30ED-99CAF9A7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177E-4374-467B-A451-88DA2FDC8654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9741BE-C7D7-5FA5-247E-699F2539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617CE1-399D-F319-892A-2DD41D97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3E0-3A01-4059-A9B6-A25079293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49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02CD6-D266-06E4-CBD9-160F876D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9F8FA9-4CC9-34B4-34C7-7D0653A6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177E-4374-467B-A451-88DA2FDC8654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042D95-AE4B-89C5-D2FA-CE80D86C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73FA0A-AABF-67C8-87FD-C0CA162E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3E0-3A01-4059-A9B6-A25079293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33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C0D155-DFF4-301A-53A0-87CA7866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177E-4374-467B-A451-88DA2FDC8654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E992FB-03EF-F399-4AC5-5E565F05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167FF4-F9C4-23D5-4A45-CEDE0F89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3E0-3A01-4059-A9B6-A25079293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6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FBFB9-3EB1-BEB8-E43F-17A0E674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5AA272-3467-6285-D26C-3499683E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9E96AA-1302-5DE0-4DB3-5D4EBDF9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02EDFA-86AE-E83F-F2BB-8A50D514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177E-4374-467B-A451-88DA2FDC8654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5380D1-8CC9-8C10-8EEB-D9D2DF7D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D16086-48F1-F13C-63F7-BC73BA2D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3E0-3A01-4059-A9B6-A25079293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9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CF655-0F03-6E0A-0979-B4B69857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EB4015-1C19-59D8-A01E-168A60435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0F5CA1-076A-53BA-9293-870D3A9AD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E45995-898F-DC67-60F0-A73F8970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177E-4374-467B-A451-88DA2FDC8654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E09AF5-F4E1-5455-AAF7-AF01B882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845B81-124B-05EA-085D-BBB25831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3E0-3A01-4059-A9B6-A25079293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44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AC93B3-330A-C42D-3971-01B9A7FC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472D52-BEE5-7E30-3ECA-A4DF8805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057B6C-B505-524F-0DE3-C03554CC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177E-4374-467B-A451-88DA2FDC8654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DA693-5ECF-5FD4-835B-8538856E1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74C71A-315D-A95B-D5D7-D8729DFE1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723E0-3A01-4059-A9B6-A25079293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56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5E528D9-D254-8C73-341F-4F5EC8EC3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8" t="18972"/>
          <a:stretch/>
        </p:blipFill>
        <p:spPr>
          <a:xfrm rot="16200000">
            <a:off x="4735774" y="-613831"/>
            <a:ext cx="2652713" cy="12143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5030FB3-66FC-C2C3-560C-05D53CDE6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6" y="-178592"/>
            <a:ext cx="12201525" cy="1757362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Você sente que sua empresa oferece oportunidades de </a:t>
            </a:r>
            <a:r>
              <a:rPr lang="pt-BR" sz="3600" b="1" dirty="0">
                <a:solidFill>
                  <a:srgbClr val="49BB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crescimento</a:t>
            </a:r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profissional?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F795B6-0B48-CC57-BBC9-A7B9A950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04" b="89488" l="167" r="100000">
                        <a14:foregroundMark x1="28833" y1="34771" x2="28833" y2="34771"/>
                        <a14:foregroundMark x1="14833" y1="52830" x2="14833" y2="52830"/>
                        <a14:foregroundMark x1="22167" y1="52830" x2="22167" y2="52830"/>
                        <a14:foregroundMark x1="22167" y1="52830" x2="22167" y2="52830"/>
                        <a14:foregroundMark x1="10500" y1="44474" x2="23333" y2="67385"/>
                        <a14:foregroundMark x1="15167" y1="62264" x2="667" y2="52830"/>
                        <a14:foregroundMark x1="19333" y1="47978" x2="1000" y2="49057"/>
                        <a14:foregroundMark x1="18833" y1="44474" x2="1000" y2="44474"/>
                        <a14:foregroundMark x1="19167" y1="64420" x2="167" y2="56873"/>
                        <a14:foregroundMark x1="1000" y1="60916" x2="17667" y2="67116"/>
                        <a14:foregroundMark x1="18000" y1="44205" x2="22000" y2="52830"/>
                        <a14:foregroundMark x1="74667" y1="40701" x2="99333" y2="57682"/>
                        <a14:foregroundMark x1="99000" y1="32615" x2="70000" y2="32075"/>
                        <a14:foregroundMark x1="98500" y1="36388" x2="98833" y2="38005"/>
                        <a14:foregroundMark x1="5833" y1="49326" x2="4333" y2="50943"/>
                        <a14:foregroundMark x1="4333" y1="48518" x2="10167" y2="48518"/>
                        <a14:foregroundMark x1="6833" y1="47709" x2="9000" y2="53100"/>
                        <a14:foregroundMark x1="6167" y1="49865" x2="8500" y2="55256"/>
                        <a14:foregroundMark x1="92833" y1="39892" x2="92833" y2="39892"/>
                        <a14:foregroundMark x1="92833" y1="39892" x2="92000" y2="39892"/>
                        <a14:foregroundMark x1="85500" y1="40431" x2="85500" y2="40431"/>
                        <a14:foregroundMark x1="86667" y1="40970" x2="86667" y2="40970"/>
                        <a14:foregroundMark x1="88167" y1="41240" x2="88167" y2="41240"/>
                        <a14:foregroundMark x1="88500" y1="41240" x2="88500" y2="41240"/>
                        <a14:foregroundMark x1="88500" y1="41240" x2="88500" y2="41240"/>
                        <a14:foregroundMark x1="95500" y1="43127" x2="95500" y2="43127"/>
                        <a14:foregroundMark x1="92667" y1="43127" x2="91000" y2="43127"/>
                        <a14:foregroundMark x1="91000" y1="43127" x2="91000" y2="43127"/>
                        <a14:foregroundMark x1="91000" y1="43127" x2="91000" y2="43127"/>
                        <a14:foregroundMark x1="94000" y1="43127" x2="96167" y2="39892"/>
                        <a14:foregroundMark x1="97333" y1="35849" x2="97333" y2="35849"/>
                        <a14:foregroundMark x1="97167" y1="35849" x2="97167" y2="35849"/>
                        <a14:backgroundMark x1="5667" y1="5391" x2="5667" y2="5391"/>
                        <a14:backgroundMark x1="5667" y1="5391" x2="99000" y2="6739"/>
                        <a14:backgroundMark x1="99000" y1="92992" x2="1000" y2="90566"/>
                        <a14:backgroundMark x1="41000" y1="87871" x2="1333" y2="681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7" y="1400176"/>
            <a:ext cx="7879306" cy="4872038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08956AF-5D8A-CD68-AEB5-4AD2CFE5BC25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199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6C649BC-4C06-C9A4-0EEB-5EDFB10C891D}"/>
              </a:ext>
            </a:extLst>
          </p:cNvPr>
          <p:cNvCxnSpPr>
            <a:cxnSpLocks/>
          </p:cNvCxnSpPr>
          <p:nvPr/>
        </p:nvCxnSpPr>
        <p:spPr>
          <a:xfrm flipH="1">
            <a:off x="-9525" y="6838950"/>
            <a:ext cx="1219199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62FC5AD-4061-04FA-DC1B-C5F0C4C8E60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14C8B5-6463-EEBE-CA5B-1BF565D46F0F}"/>
              </a:ext>
            </a:extLst>
          </p:cNvPr>
          <p:cNvCxnSpPr>
            <a:cxnSpLocks/>
          </p:cNvCxnSpPr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8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792C18C-639D-C957-E079-A4761AB30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3000" r="96600"/>
                    </a14:imgEffect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51" t="54456" r="4239" b="-931"/>
          <a:stretch/>
        </p:blipFill>
        <p:spPr>
          <a:xfrm rot="10800000">
            <a:off x="4" y="-114300"/>
            <a:ext cx="12191996" cy="4454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3AEEE6-79D6-9560-6606-C6BB0D14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124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36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Você se sente confortável em assumir novas responsabilidades para </a:t>
            </a:r>
            <a:r>
              <a:rPr lang="pt-BR" sz="3600" b="1" dirty="0">
                <a:solidFill>
                  <a:srgbClr val="49BB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progredir</a:t>
            </a:r>
            <a:r>
              <a:rPr lang="pt-BR" sz="36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em sua carreira?</a:t>
            </a:r>
            <a:endParaRPr lang="pt-B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3B046D8-0BD1-F97D-17DE-379EA2A79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4" b="94609" l="10000" r="90000">
                        <a14:foregroundMark x1="40667" y1="89757" x2="40667" y2="89757"/>
                        <a14:foregroundMark x1="46833" y1="88949" x2="46833" y2="88949"/>
                        <a14:foregroundMark x1="45833" y1="88949" x2="59667" y2="92722"/>
                        <a14:foregroundMark x1="63167" y1="88410" x2="43167" y2="87332"/>
                        <a14:foregroundMark x1="39333" y1="87332" x2="44167" y2="94609"/>
                        <a14:foregroundMark x1="43333" y1="89757" x2="39500" y2="89757"/>
                        <a14:foregroundMark x1="38833" y1="89488" x2="46667" y2="88949"/>
                        <a14:foregroundMark x1="61000" y1="89757" x2="64000" y2="93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55" y="1842763"/>
            <a:ext cx="7481887" cy="46263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E28D4C-99D9-4A40-88B0-0DAAAEE82AB5}"/>
              </a:ext>
            </a:extLst>
          </p:cNvPr>
          <p:cNvSpPr txBox="1"/>
          <p:nvPr/>
        </p:nvSpPr>
        <p:spPr>
          <a:xfrm>
            <a:off x="5600700" y="2328862"/>
            <a:ext cx="792953" cy="58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CA77C78-7BA9-B360-FABE-C7F56614D846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69A8BDF-634B-C6BF-FB3A-96276C366026}"/>
              </a:ext>
            </a:extLst>
          </p:cNvPr>
          <p:cNvCxnSpPr>
            <a:cxnSpLocks/>
          </p:cNvCxnSpPr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E98796E-39ED-08A2-C2DF-485CE780BB24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199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FAAFBA9-8874-DE4D-2C10-97A758D2CEA2}"/>
              </a:ext>
            </a:extLst>
          </p:cNvPr>
          <p:cNvCxnSpPr>
            <a:cxnSpLocks/>
          </p:cNvCxnSpPr>
          <p:nvPr/>
        </p:nvCxnSpPr>
        <p:spPr>
          <a:xfrm flipH="1">
            <a:off x="0" y="6853237"/>
            <a:ext cx="1219199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86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Tema do Office</vt:lpstr>
      <vt:lpstr>Você sente que sua empresa oferece oportunidades de crescimento profissional?</vt:lpstr>
      <vt:lpstr>Você se sente confortável em assumir novas responsabilidades para progredir em sua carreira?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Você sente que sua empresa oferece oportunidades de crescimento profissional?</dc:title>
  <dc:creator>Mayara Kely Oliveira</dc:creator>
  <cp:lastModifiedBy>Mayara Kely Oliveira</cp:lastModifiedBy>
  <cp:revision>1</cp:revision>
  <dcterms:created xsi:type="dcterms:W3CDTF">2024-04-26T01:59:08Z</dcterms:created>
  <dcterms:modified xsi:type="dcterms:W3CDTF">2024-04-26T02:55:23Z</dcterms:modified>
</cp:coreProperties>
</file>