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Lst>
  <p:notesMasterIdLst>
    <p:notesMasterId r:id="rId23"/>
  </p:notesMasterIdLst>
  <p:sldIdLst>
    <p:sldId id="256" r:id="rId2"/>
    <p:sldId id="257" r:id="rId3"/>
    <p:sldId id="258" r:id="rId4"/>
    <p:sldId id="259" r:id="rId5"/>
    <p:sldId id="260" r:id="rId6"/>
    <p:sldId id="261" r:id="rId7"/>
    <p:sldId id="262" r:id="rId8"/>
    <p:sldId id="264" r:id="rId9"/>
    <p:sldId id="266" r:id="rId10"/>
    <p:sldId id="267" r:id="rId11"/>
    <p:sldId id="268" r:id="rId12"/>
    <p:sldId id="269" r:id="rId13"/>
    <p:sldId id="270" r:id="rId14"/>
    <p:sldId id="271" r:id="rId15"/>
    <p:sldId id="273" r:id="rId16"/>
    <p:sldId id="274" r:id="rId17"/>
    <p:sldId id="276" r:id="rId18"/>
    <p:sldId id="277" r:id="rId19"/>
    <p:sldId id="278" r:id="rId20"/>
    <p:sldId id="279" r:id="rId21"/>
    <p:sldId id="333" r:id="rId22"/>
  </p:sldIdLst>
  <p:sldSz cx="9144000" cy="5143500" type="screen16x9"/>
  <p:notesSz cx="6858000" cy="9144000"/>
  <p:embeddedFontLst>
    <p:embeddedFont>
      <p:font typeface="Arial Black" panose="020B0A04020102020204" pitchFamily="34" charset="0"/>
      <p:regular r:id="rId24"/>
      <p:bold r:id="rId25"/>
    </p:embeddedFont>
    <p:embeddedFont>
      <p:font typeface="Calibri" panose="020F0502020204030204" pitchFamily="34" charset="0"/>
      <p:regular r:id="rId26"/>
      <p:bold r:id="rId27"/>
      <p:italic r:id="rId28"/>
      <p:boldItalic r:id="rId29"/>
    </p:embeddedFont>
    <p:embeddedFont>
      <p:font typeface="Trebuchet MS" panose="020B060302020202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C6F13A8-7865-4AB3-A700-280C3FE9F420}">
  <a:tblStyle styleId="{2C6F13A8-7865-4AB3-A700-280C3FE9F420}" styleName="Table_0">
    <a:wholeTbl>
      <a:tcTxStyle b="off" i="off">
        <a:font>
          <a:latin typeface="Trebuchet MS"/>
          <a:ea typeface="Trebuchet MS"/>
          <a:cs typeface="Trebuchet MS"/>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F6F6F6"/>
          </a:solidFill>
        </a:fill>
      </a:tcStyle>
    </a:wholeTbl>
    <a:band1H>
      <a:tcStyle>
        <a:tcBdr/>
        <a:fill>
          <a:solidFill>
            <a:srgbClr val="ECECEC"/>
          </a:solidFill>
        </a:fill>
      </a:tcStyle>
    </a:band1H>
    <a:band1V>
      <a:tcStyle>
        <a:tcBdr/>
        <a:fill>
          <a:solidFill>
            <a:srgbClr val="ECECEC"/>
          </a:solidFill>
        </a:fill>
      </a:tcStyle>
    </a:band1V>
    <a:lastCol>
      <a:tcTxStyle b="on" i="off">
        <a:font>
          <a:latin typeface="Trebuchet MS"/>
          <a:ea typeface="Trebuchet MS"/>
          <a:cs typeface="Trebuchet MS"/>
        </a:font>
        <a:schemeClr val="lt1"/>
      </a:tcTxStyle>
      <a:tcStyle>
        <a:tcBdr/>
        <a:fill>
          <a:solidFill>
            <a:schemeClr val="accent1"/>
          </a:solidFill>
        </a:fill>
      </a:tcStyle>
    </a:lastCol>
    <a:firstCol>
      <a:tcTxStyle b="on" i="off">
        <a:font>
          <a:latin typeface="Trebuchet MS"/>
          <a:ea typeface="Trebuchet MS"/>
          <a:cs typeface="Trebuchet MS"/>
        </a:font>
        <a:schemeClr val="lt1"/>
      </a:tcTxStyle>
      <a:tcStyle>
        <a:tcBdr/>
        <a:fill>
          <a:solidFill>
            <a:schemeClr val="accent1"/>
          </a:solidFill>
        </a:fill>
      </a:tcStyle>
    </a:firstCol>
    <a:lastRow>
      <a:tcTxStyle b="on" i="off">
        <a:font>
          <a:latin typeface="Trebuchet MS"/>
          <a:ea typeface="Trebuchet MS"/>
          <a:cs typeface="Trebuchet MS"/>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Trebuchet MS"/>
          <a:ea typeface="Trebuchet MS"/>
          <a:cs typeface="Trebuchet MS"/>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3BC8C53A-4860-4DA0-97E5-0F4DD8AB88AE}" styleName="Table_1"/>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69" autoAdjust="0"/>
    <p:restoredTop sz="94660"/>
  </p:normalViewPr>
  <p:slideViewPr>
    <p:cSldViewPr snapToGrid="0">
      <p:cViewPr varScale="1">
        <p:scale>
          <a:sx n="143" d="100"/>
          <a:sy n="143" d="100"/>
        </p:scale>
        <p:origin x="88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900" b="0" i="0" u="none" strike="noStrike" cap="none">
                <a:solidFill>
                  <a:schemeClr val="dk1"/>
                </a:solidFill>
                <a:latin typeface="Calibri"/>
                <a:ea typeface="Calibri"/>
                <a:cs typeface="Calibri"/>
                <a:sym typeface="Calibri"/>
              </a:defRPr>
            </a:lvl1pPr>
            <a:lvl2pPr marL="342900" marR="0" lvl="1" indent="0" algn="l" rtl="0">
              <a:spcBef>
                <a:spcPts val="0"/>
              </a:spcBef>
              <a:buNone/>
              <a:defRPr sz="900" b="0" i="0" u="none" strike="noStrike" cap="none">
                <a:solidFill>
                  <a:schemeClr val="dk1"/>
                </a:solidFill>
                <a:latin typeface="Calibri"/>
                <a:ea typeface="Calibri"/>
                <a:cs typeface="Calibri"/>
                <a:sym typeface="Calibri"/>
              </a:defRPr>
            </a:lvl2pPr>
            <a:lvl3pPr marL="685800" marR="0" lvl="2" indent="0" algn="l" rtl="0">
              <a:spcBef>
                <a:spcPts val="0"/>
              </a:spcBef>
              <a:buNone/>
              <a:defRPr sz="900" b="0" i="0" u="none" strike="noStrike" cap="none">
                <a:solidFill>
                  <a:schemeClr val="dk1"/>
                </a:solidFill>
                <a:latin typeface="Calibri"/>
                <a:ea typeface="Calibri"/>
                <a:cs typeface="Calibri"/>
                <a:sym typeface="Calibri"/>
              </a:defRPr>
            </a:lvl3pPr>
            <a:lvl4pPr marL="1028700" marR="0" lvl="3" indent="0" algn="l" rtl="0">
              <a:spcBef>
                <a:spcPts val="0"/>
              </a:spcBef>
              <a:buNone/>
              <a:defRPr sz="900" b="0" i="0" u="none" strike="noStrike" cap="none">
                <a:solidFill>
                  <a:schemeClr val="dk1"/>
                </a:solidFill>
                <a:latin typeface="Calibri"/>
                <a:ea typeface="Calibri"/>
                <a:cs typeface="Calibri"/>
                <a:sym typeface="Calibri"/>
              </a:defRPr>
            </a:lvl4pPr>
            <a:lvl5pPr marL="1371600" marR="0" lvl="4" indent="0" algn="l" rtl="0">
              <a:spcBef>
                <a:spcPts val="0"/>
              </a:spcBef>
              <a:buNone/>
              <a:defRPr sz="900" b="0" i="0" u="none" strike="noStrike" cap="none">
                <a:solidFill>
                  <a:schemeClr val="dk1"/>
                </a:solidFill>
                <a:latin typeface="Calibri"/>
                <a:ea typeface="Calibri"/>
                <a:cs typeface="Calibri"/>
                <a:sym typeface="Calibri"/>
              </a:defRPr>
            </a:lvl5pPr>
            <a:lvl6pPr marL="1714500" marR="0" lvl="5" indent="0" algn="l" rtl="0">
              <a:spcBef>
                <a:spcPts val="0"/>
              </a:spcBef>
              <a:buNone/>
              <a:defRPr sz="900" b="0" i="0" u="none" strike="noStrike" cap="none">
                <a:solidFill>
                  <a:schemeClr val="dk1"/>
                </a:solidFill>
                <a:latin typeface="Calibri"/>
                <a:ea typeface="Calibri"/>
                <a:cs typeface="Calibri"/>
                <a:sym typeface="Calibri"/>
              </a:defRPr>
            </a:lvl6pPr>
            <a:lvl7pPr marL="2057400" marR="0" lvl="6" indent="0" algn="l" rtl="0">
              <a:spcBef>
                <a:spcPts val="0"/>
              </a:spcBef>
              <a:buNone/>
              <a:defRPr sz="900" b="0" i="0" u="none" strike="noStrike" cap="none">
                <a:solidFill>
                  <a:schemeClr val="dk1"/>
                </a:solidFill>
                <a:latin typeface="Calibri"/>
                <a:ea typeface="Calibri"/>
                <a:cs typeface="Calibri"/>
                <a:sym typeface="Calibri"/>
              </a:defRPr>
            </a:lvl7pPr>
            <a:lvl8pPr marL="2400300" marR="0" lvl="7" indent="0" algn="l" rtl="0">
              <a:spcBef>
                <a:spcPts val="0"/>
              </a:spcBef>
              <a:buNone/>
              <a:defRPr sz="900" b="0" i="0" u="none" strike="noStrike" cap="none">
                <a:solidFill>
                  <a:schemeClr val="dk1"/>
                </a:solidFill>
                <a:latin typeface="Calibri"/>
                <a:ea typeface="Calibri"/>
                <a:cs typeface="Calibri"/>
                <a:sym typeface="Calibri"/>
              </a:defRPr>
            </a:lvl8pPr>
            <a:lvl9pPr marL="2743200" marR="0" lvl="8" indent="0" algn="l" rtl="0">
              <a:spcBef>
                <a:spcPts val="0"/>
              </a:spcBef>
              <a:buNone/>
              <a:defRPr sz="9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tek-tips.com/threadminder.cfm?pid=811"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en.wikipedia.org/wiki/PHP" TargetMode="External"/><Relationship Id="rId13" Type="http://schemas.openxmlformats.org/officeDocument/2006/relationships/hyperlink" Target="https://en.wikipedia.org/wiki/JavaScript" TargetMode="External"/><Relationship Id="rId18" Type="http://schemas.openxmlformats.org/officeDocument/2006/relationships/hyperlink" Target="https://en.wikipedia.org/wiki/Firefox" TargetMode="External"/><Relationship Id="rId3" Type="http://schemas.openxmlformats.org/officeDocument/2006/relationships/hyperlink" Target="https://en.wikipedia.org/wiki/Autocomplete" TargetMode="External"/><Relationship Id="rId21" Type="http://schemas.openxmlformats.org/officeDocument/2006/relationships/hyperlink" Target="https://en.wikipedia.org/wiki/Domain_Specific_Language" TargetMode="External"/><Relationship Id="rId7" Type="http://schemas.openxmlformats.org/officeDocument/2006/relationships/hyperlink" Target="https://en.wikipedia.org/wiki/Hypertext_Transfer_Protocol" TargetMode="External"/><Relationship Id="rId12" Type="http://schemas.openxmlformats.org/officeDocument/2006/relationships/hyperlink" Target="https://en.wikipedia.org/wiki/Perl" TargetMode="External"/><Relationship Id="rId17" Type="http://schemas.openxmlformats.org/officeDocument/2006/relationships/hyperlink" Target="https://en.wikipedia.org/w/index.php?title=Selenium_(software)&amp;action=edit&amp;section=6" TargetMode="External"/><Relationship Id="rId25" Type="http://schemas.openxmlformats.org/officeDocument/2006/relationships/hyperlink" Target="https://en.wikipedia.org/w/index.php?title=Selenium_(software)&amp;action=edit&amp;section=7" TargetMode="External"/><Relationship Id="rId2" Type="http://schemas.openxmlformats.org/officeDocument/2006/relationships/slide" Target="../slides/slide8.xml"/><Relationship Id="rId16" Type="http://schemas.openxmlformats.org/officeDocument/2006/relationships/hyperlink" Target="https://en.wikipedia.org/wiki/Comet_(programming)" TargetMode="External"/><Relationship Id="rId20" Type="http://schemas.openxmlformats.org/officeDocument/2006/relationships/hyperlink" Target="https://en.wikipedia.org/wiki/HtmlUnit" TargetMode="External"/><Relationship Id="rId1" Type="http://schemas.openxmlformats.org/officeDocument/2006/relationships/notesMaster" Target="../notesMasters/notesMaster1.xml"/><Relationship Id="rId6" Type="http://schemas.openxmlformats.org/officeDocument/2006/relationships/hyperlink" Target="https://en.wikipedia.org/wiki/Java_(programming_language)" TargetMode="External"/><Relationship Id="rId11" Type="http://schemas.openxmlformats.org/officeDocument/2006/relationships/hyperlink" Target="https://en.wikipedia.org/wiki/.NET_Framework" TargetMode="External"/><Relationship Id="rId24" Type="http://schemas.openxmlformats.org/officeDocument/2006/relationships/hyperlink" Target="https://en.wikipedia.org/wiki/C_Sharp_(programming_language)" TargetMode="External"/><Relationship Id="rId5" Type="http://schemas.openxmlformats.org/officeDocument/2006/relationships/hyperlink" Target="https://en.wikipedia.org/w/index.php?title=Selenium_(software)&amp;action=edit&amp;section=5" TargetMode="External"/><Relationship Id="rId15" Type="http://schemas.openxmlformats.org/officeDocument/2006/relationships/hyperlink" Target="https://en.wikipedia.org/wiki/Wikipedia:Citation_needed" TargetMode="External"/><Relationship Id="rId23" Type="http://schemas.openxmlformats.org/officeDocument/2006/relationships/hyperlink" Target="https://en.wikipedia.org/wiki/W3C" TargetMode="External"/><Relationship Id="rId10" Type="http://schemas.openxmlformats.org/officeDocument/2006/relationships/hyperlink" Target="https://en.wikipedia.org/wiki/Ruby_(programming_language)" TargetMode="External"/><Relationship Id="rId19" Type="http://schemas.openxmlformats.org/officeDocument/2006/relationships/hyperlink" Target="https://en.wikipedia.org/wiki/Internet_Explorer" TargetMode="External"/><Relationship Id="rId4" Type="http://schemas.openxmlformats.org/officeDocument/2006/relationships/hyperlink" Target="https://en.wikipedia.org/w/index.php?title=Selenium_(software)&amp;action=edit&amp;section=4" TargetMode="External"/><Relationship Id="rId9" Type="http://schemas.openxmlformats.org/officeDocument/2006/relationships/hyperlink" Target="https://en.wikipedia.org/wiki/Python_(programming_language)" TargetMode="External"/><Relationship Id="rId14" Type="http://schemas.openxmlformats.org/officeDocument/2006/relationships/hyperlink" Target="https://en.wikipedia.org/wiki/Rhino_(JavaScript_engine)" TargetMode="External"/><Relationship Id="rId22" Type="http://schemas.openxmlformats.org/officeDocument/2006/relationships/hyperlink" Target="https://en.wikipedia.org/wiki/Watir"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 name="Shape 51"/>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Calibri"/>
              <a:buNone/>
            </a:pPr>
            <a:endParaRPr sz="900" b="0" i="0" u="none" strike="noStrike" cap="none">
              <a:solidFill>
                <a:schemeClr val="dk1"/>
              </a:solidFill>
              <a:latin typeface="Calibri"/>
              <a:ea typeface="Calibri"/>
              <a:cs typeface="Calibri"/>
              <a:sym typeface="Calibri"/>
            </a:endParaRPr>
          </a:p>
        </p:txBody>
      </p:sp>
      <p:sp>
        <p:nvSpPr>
          <p:cNvPr id="52" name="Shape 52"/>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5" name="Shape 155"/>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900" b="0" i="0" u="none" strike="noStrike" cap="none">
              <a:solidFill>
                <a:schemeClr val="dk1"/>
              </a:solidFill>
              <a:latin typeface="Calibri"/>
              <a:ea typeface="Calibri"/>
              <a:cs typeface="Calibri"/>
              <a:sym typeface="Calibri"/>
            </a:endParaRPr>
          </a:p>
        </p:txBody>
      </p:sp>
      <p:sp>
        <p:nvSpPr>
          <p:cNvPr id="156" name="Shape 156"/>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10</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4" name="Shape 16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900" b="0" i="0" u="none" strike="noStrike" cap="none">
              <a:solidFill>
                <a:schemeClr val="dk1"/>
              </a:solidFill>
              <a:latin typeface="Calibri"/>
              <a:ea typeface="Calibri"/>
              <a:cs typeface="Calibri"/>
              <a:sym typeface="Calibri"/>
            </a:endParaRPr>
          </a:p>
        </p:txBody>
      </p:sp>
      <p:sp>
        <p:nvSpPr>
          <p:cNvPr id="165" name="Shape 165"/>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11</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3" name="Shape 173"/>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900" b="0" i="0" u="none" strike="noStrike" cap="none">
              <a:solidFill>
                <a:schemeClr val="dk1"/>
              </a:solidFill>
              <a:latin typeface="Calibri"/>
              <a:ea typeface="Calibri"/>
              <a:cs typeface="Calibri"/>
              <a:sym typeface="Calibri"/>
            </a:endParaRPr>
          </a:p>
        </p:txBody>
      </p:sp>
      <p:sp>
        <p:nvSpPr>
          <p:cNvPr id="174" name="Shape 174"/>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12</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81" name="Shape 181"/>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900" b="0" i="0" u="none" strike="noStrike" cap="none">
              <a:solidFill>
                <a:schemeClr val="dk1"/>
              </a:solidFill>
              <a:latin typeface="Calibri"/>
              <a:ea typeface="Calibri"/>
              <a:cs typeface="Calibri"/>
              <a:sym typeface="Calibri"/>
            </a:endParaRPr>
          </a:p>
        </p:txBody>
      </p:sp>
      <p:sp>
        <p:nvSpPr>
          <p:cNvPr id="182" name="Shape 182"/>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13</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89" name="Shape 18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900" b="0" i="0" u="none" strike="noStrike" cap="none">
              <a:solidFill>
                <a:schemeClr val="dk1"/>
              </a:solidFill>
              <a:latin typeface="Calibri"/>
              <a:ea typeface="Calibri"/>
              <a:cs typeface="Calibri"/>
              <a:sym typeface="Calibri"/>
            </a:endParaRPr>
          </a:p>
        </p:txBody>
      </p:sp>
      <p:sp>
        <p:nvSpPr>
          <p:cNvPr id="190" name="Shape 190"/>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14</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5" name="Shape 205"/>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900" b="0" i="0" u="none" strike="noStrike" cap="none">
              <a:solidFill>
                <a:schemeClr val="dk1"/>
              </a:solidFill>
              <a:latin typeface="Calibri"/>
              <a:ea typeface="Calibri"/>
              <a:cs typeface="Calibri"/>
              <a:sym typeface="Calibri"/>
            </a:endParaRPr>
          </a:p>
        </p:txBody>
      </p:sp>
      <p:sp>
        <p:nvSpPr>
          <p:cNvPr id="206" name="Shape 206"/>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15</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12" name="Shape 2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Shape 2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9" name="Shape 22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900" b="0" i="0" u="none" strike="noStrike" cap="none">
              <a:solidFill>
                <a:schemeClr val="dk1"/>
              </a:solidFill>
              <a:latin typeface="Calibri"/>
              <a:ea typeface="Calibri"/>
              <a:cs typeface="Calibri"/>
              <a:sym typeface="Calibri"/>
            </a:endParaRPr>
          </a:p>
        </p:txBody>
      </p:sp>
      <p:sp>
        <p:nvSpPr>
          <p:cNvPr id="230" name="Shape 230"/>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17</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Shape 2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7" name="Shape 23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endParaRPr sz="900" b="0" i="0" u="none" strike="noStrike" cap="none">
              <a:solidFill>
                <a:schemeClr val="dk1"/>
              </a:solidFill>
              <a:latin typeface="Calibri"/>
              <a:ea typeface="Calibri"/>
              <a:cs typeface="Calibri"/>
              <a:sym typeface="Calibri"/>
            </a:endParaRPr>
          </a:p>
        </p:txBody>
      </p:sp>
      <p:sp>
        <p:nvSpPr>
          <p:cNvPr id="238" name="Shape 23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18</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4" name="Shape 24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900" b="0" i="0" u="none" strike="noStrike" cap="none">
              <a:solidFill>
                <a:schemeClr val="dk1"/>
              </a:solidFill>
              <a:latin typeface="Calibri"/>
              <a:ea typeface="Calibri"/>
              <a:cs typeface="Calibri"/>
              <a:sym typeface="Calibri"/>
            </a:endParaRPr>
          </a:p>
        </p:txBody>
      </p:sp>
      <p:sp>
        <p:nvSpPr>
          <p:cNvPr id="245" name="Shape 245"/>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19</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2" name="Shape 6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endParaRPr sz="900" b="0" i="0" u="none" strike="noStrike" cap="none">
              <a:solidFill>
                <a:schemeClr val="dk1"/>
              </a:solidFill>
              <a:latin typeface="Calibri"/>
              <a:ea typeface="Calibri"/>
              <a:cs typeface="Calibri"/>
              <a:sym typeface="Calibri"/>
            </a:endParaRPr>
          </a:p>
        </p:txBody>
      </p:sp>
      <p:sp>
        <p:nvSpPr>
          <p:cNvPr id="63" name="Shape 6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2</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52" name="Shape 25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900" b="0" i="0" u="none" strike="noStrike" cap="none">
              <a:solidFill>
                <a:schemeClr val="dk1"/>
              </a:solidFill>
              <a:latin typeface="Calibri"/>
              <a:ea typeface="Calibri"/>
              <a:cs typeface="Calibri"/>
              <a:sym typeface="Calibri"/>
            </a:endParaRPr>
          </a:p>
        </p:txBody>
      </p:sp>
      <p:sp>
        <p:nvSpPr>
          <p:cNvPr id="253" name="Shape 25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20</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Shape 68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900" b="0" i="0" u="none" strike="noStrike" cap="none">
              <a:solidFill>
                <a:schemeClr val="dk1"/>
              </a:solidFill>
              <a:latin typeface="Calibri"/>
              <a:ea typeface="Calibri"/>
              <a:cs typeface="Calibri"/>
              <a:sym typeface="Calibri"/>
            </a:endParaRPr>
          </a:p>
        </p:txBody>
      </p:sp>
      <p:sp>
        <p:nvSpPr>
          <p:cNvPr id="687" name="Shape 6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4781479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0" name="Shape 90"/>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Calibri"/>
              <a:buNone/>
            </a:pPr>
            <a:endParaRPr sz="900" b="0" i="0" u="none" strike="noStrike" cap="none">
              <a:solidFill>
                <a:schemeClr val="dk1"/>
              </a:solidFill>
              <a:latin typeface="Calibri"/>
              <a:ea typeface="Calibri"/>
              <a:cs typeface="Calibri"/>
              <a:sym typeface="Calibri"/>
            </a:endParaRPr>
          </a:p>
        </p:txBody>
      </p:sp>
      <p:sp>
        <p:nvSpPr>
          <p:cNvPr id="91" name="Shape 91"/>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4</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8" name="Shape 9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900" b="0" i="0" u="none" strike="noStrike" cap="none">
                <a:solidFill>
                  <a:schemeClr val="dk1"/>
                </a:solidFill>
                <a:latin typeface="Calibri"/>
                <a:ea typeface="Calibri"/>
                <a:cs typeface="Calibri"/>
                <a:sym typeface="Calibri"/>
              </a:rPr>
              <a:t>Mercury is a company that produces interactive testing solutions (Test Director for instance) - and they charge a lot of money for these tools. You can get involved in the </a:t>
            </a:r>
            <a:r>
              <a:rPr lang="en-US" sz="900" b="1" i="0" u="sng" strike="noStrike" cap="none">
                <a:solidFill>
                  <a:schemeClr val="hlink"/>
                </a:solidFill>
                <a:latin typeface="Calibri"/>
                <a:ea typeface="Calibri"/>
                <a:cs typeface="Calibri"/>
                <a:sym typeface="Calibri"/>
                <a:hlinkClick r:id="rId3"/>
              </a:rPr>
              <a:t>forum811: Mercury Interactive Testing solutions</a:t>
            </a:r>
            <a:r>
              <a:rPr lang="en-US" sz="900" b="0" i="0" u="none" strike="noStrike" cap="none">
                <a:solidFill>
                  <a:schemeClr val="dk1"/>
                </a:solidFill>
                <a:latin typeface="Calibri"/>
                <a:ea typeface="Calibri"/>
                <a:cs typeface="Calibri"/>
                <a:sym typeface="Calibri"/>
              </a:rPr>
              <a:t> for this if you like.</a:t>
            </a:r>
            <a:br>
              <a:rPr lang="en-US" sz="900" b="0" i="0" u="none" strike="noStrike" cap="none">
                <a:solidFill>
                  <a:schemeClr val="dk1"/>
                </a:solidFill>
                <a:latin typeface="Calibri"/>
                <a:ea typeface="Calibri"/>
                <a:cs typeface="Calibri"/>
                <a:sym typeface="Calibri"/>
              </a:rPr>
            </a:br>
            <a:br>
              <a:rPr lang="en-US" sz="900" b="0" i="0" u="none" strike="noStrike" cap="none">
                <a:solidFill>
                  <a:schemeClr val="dk1"/>
                </a:solidFill>
                <a:latin typeface="Calibri"/>
                <a:ea typeface="Calibri"/>
                <a:cs typeface="Calibri"/>
                <a:sym typeface="Calibri"/>
              </a:rPr>
            </a:br>
            <a:r>
              <a:rPr lang="en-US" sz="900" b="0" i="0" u="none" strike="noStrike" cap="none">
                <a:solidFill>
                  <a:schemeClr val="dk1"/>
                </a:solidFill>
                <a:latin typeface="Calibri"/>
                <a:ea typeface="Calibri"/>
                <a:cs typeface="Calibri"/>
                <a:sym typeface="Calibri"/>
              </a:rPr>
              <a:t>Seleniuim is open source - and as such costs you nothing.</a:t>
            </a:r>
            <a:br>
              <a:rPr lang="en-US" sz="900" b="0" i="0" u="none" strike="noStrike" cap="none">
                <a:solidFill>
                  <a:schemeClr val="dk1"/>
                </a:solidFill>
                <a:latin typeface="Calibri"/>
                <a:ea typeface="Calibri"/>
                <a:cs typeface="Calibri"/>
                <a:sym typeface="Calibri"/>
              </a:rPr>
            </a:br>
            <a:br>
              <a:rPr lang="en-US" sz="900" b="0" i="0" u="none" strike="noStrike" cap="none">
                <a:solidFill>
                  <a:schemeClr val="dk1"/>
                </a:solidFill>
                <a:latin typeface="Calibri"/>
                <a:ea typeface="Calibri"/>
                <a:cs typeface="Calibri"/>
                <a:sym typeface="Calibri"/>
              </a:rPr>
            </a:br>
            <a:r>
              <a:rPr lang="en-US" sz="900" b="0" i="0" u="none" strike="noStrike" cap="none">
                <a:solidFill>
                  <a:schemeClr val="dk1"/>
                </a:solidFill>
                <a:latin typeface="Calibri"/>
                <a:ea typeface="Calibri"/>
                <a:cs typeface="Calibri"/>
                <a:sym typeface="Calibri"/>
              </a:rPr>
              <a:t>Selenium, as the chemists amongst you may be aware, is the antidote to Mercury poisoning.</a:t>
            </a:r>
            <a:br>
              <a:rPr lang="en-US" sz="900" b="0" i="0" u="none" strike="noStrike" cap="none">
                <a:solidFill>
                  <a:schemeClr val="dk1"/>
                </a:solidFill>
                <a:latin typeface="Calibri"/>
                <a:ea typeface="Calibri"/>
                <a:cs typeface="Calibri"/>
                <a:sym typeface="Calibri"/>
              </a:rPr>
            </a:br>
            <a:br>
              <a:rPr lang="en-US" sz="900" b="0" i="0" u="none" strike="noStrike" cap="none">
                <a:solidFill>
                  <a:schemeClr val="dk1"/>
                </a:solidFill>
                <a:latin typeface="Calibri"/>
                <a:ea typeface="Calibri"/>
                <a:cs typeface="Calibri"/>
                <a:sym typeface="Calibri"/>
              </a:rPr>
            </a:br>
            <a:r>
              <a:rPr lang="en-US" sz="900" b="0" i="0" u="none" strike="noStrike" cap="none">
                <a:solidFill>
                  <a:schemeClr val="dk1"/>
                </a:solidFill>
                <a:latin typeface="Calibri"/>
                <a:ea typeface="Calibri"/>
                <a:cs typeface="Calibri"/>
                <a:sym typeface="Calibri"/>
              </a:rPr>
              <a:t>In the context of this open source tool, Open QA Selenium is the "antidote" to the commercial Mercury product line.</a:t>
            </a:r>
          </a:p>
        </p:txBody>
      </p:sp>
      <p:sp>
        <p:nvSpPr>
          <p:cNvPr id="99" name="Shape 9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5</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7" name="Shape 10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900" b="0" i="0" u="none" strike="noStrike" cap="none">
              <a:solidFill>
                <a:schemeClr val="dk1"/>
              </a:solidFill>
              <a:latin typeface="Calibri"/>
              <a:ea typeface="Calibri"/>
              <a:cs typeface="Calibri"/>
              <a:sym typeface="Calibri"/>
            </a:endParaRPr>
          </a:p>
        </p:txBody>
      </p:sp>
      <p:sp>
        <p:nvSpPr>
          <p:cNvPr id="108" name="Shape 10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6</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17" name="Shape 11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900" b="0" i="0" u="none" strike="noStrike" cap="none">
              <a:solidFill>
                <a:schemeClr val="dk1"/>
              </a:solidFill>
              <a:latin typeface="Calibri"/>
              <a:ea typeface="Calibri"/>
              <a:cs typeface="Calibri"/>
              <a:sym typeface="Calibri"/>
            </a:endParaRPr>
          </a:p>
        </p:txBody>
      </p:sp>
      <p:sp>
        <p:nvSpPr>
          <p:cNvPr id="118" name="Shape 11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7</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31" name="Shape 131"/>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900" b="0" i="0" u="none" strike="noStrike" cap="none">
                <a:solidFill>
                  <a:schemeClr val="dk1"/>
                </a:solidFill>
                <a:latin typeface="Calibri"/>
                <a:ea typeface="Calibri"/>
                <a:cs typeface="Calibri"/>
                <a:sym typeface="Calibri"/>
              </a:rPr>
              <a:t>Scripts may be automatically recorded and edited manually providing </a:t>
            </a:r>
            <a:r>
              <a:rPr lang="en-US" sz="900" b="0" i="0" u="sng" strike="noStrike" cap="none">
                <a:solidFill>
                  <a:schemeClr val="hlink"/>
                </a:solidFill>
                <a:latin typeface="Calibri"/>
                <a:ea typeface="Calibri"/>
                <a:cs typeface="Calibri"/>
                <a:sym typeface="Calibri"/>
                <a:hlinkClick r:id="rId3"/>
              </a:rPr>
              <a:t>autocompletion</a:t>
            </a:r>
            <a:r>
              <a:rPr lang="en-US" sz="900" b="0" i="0" u="none" strike="noStrike" cap="none">
                <a:solidFill>
                  <a:schemeClr val="dk1"/>
                </a:solidFill>
                <a:latin typeface="Calibri"/>
                <a:ea typeface="Calibri"/>
                <a:cs typeface="Calibri"/>
                <a:sym typeface="Calibri"/>
              </a:rPr>
              <a:t> support and the ability to move commands around quickly. Scripts are recorded in </a:t>
            </a:r>
            <a:r>
              <a:rPr lang="en-US" sz="900" b="0" i="1" u="none" strike="noStrike" cap="none">
                <a:solidFill>
                  <a:schemeClr val="dk1"/>
                </a:solidFill>
                <a:latin typeface="Calibri"/>
                <a:ea typeface="Calibri"/>
                <a:cs typeface="Calibri"/>
                <a:sym typeface="Calibri"/>
              </a:rPr>
              <a:t>Selenese</a:t>
            </a:r>
            <a:r>
              <a:rPr lang="en-US" sz="900" b="0" i="0" u="none" strike="noStrike" cap="none">
                <a:solidFill>
                  <a:schemeClr val="dk1"/>
                </a:solidFill>
                <a:latin typeface="Calibri"/>
                <a:ea typeface="Calibri"/>
                <a:cs typeface="Calibri"/>
                <a:sym typeface="Calibri"/>
              </a:rPr>
              <a:t>, a special test scripting language for Selenium. Selenese provides commands for performing actions in a browser (click a link, select an option), and for retrieving data from the resulting pages.</a:t>
            </a:r>
          </a:p>
          <a:p>
            <a:pPr marL="0" marR="0" lvl="0" indent="0" algn="l" rtl="0">
              <a:spcBef>
                <a:spcPts val="0"/>
              </a:spcBef>
              <a:buSzPct val="25000"/>
              <a:buNone/>
            </a:pPr>
            <a:r>
              <a:rPr lang="en-US" sz="900" b="1" i="0" u="none" strike="noStrike" cap="none">
                <a:solidFill>
                  <a:schemeClr val="dk1"/>
                </a:solidFill>
                <a:latin typeface="Calibri"/>
                <a:ea typeface="Calibri"/>
                <a:cs typeface="Calibri"/>
                <a:sym typeface="Calibri"/>
              </a:rPr>
              <a:t>Selenium client API</a:t>
            </a:r>
            <a:r>
              <a:rPr lang="en-US" sz="900" b="0" i="0" u="none" strike="noStrike" cap="none">
                <a:solidFill>
                  <a:schemeClr val="dk1"/>
                </a:solidFill>
                <a:latin typeface="Calibri"/>
                <a:ea typeface="Calibri"/>
                <a:cs typeface="Calibri"/>
                <a:sym typeface="Calibri"/>
              </a:rPr>
              <a:t>[</a:t>
            </a:r>
            <a:r>
              <a:rPr lang="en-US" sz="900" b="0" i="0" u="sng" strike="noStrike" cap="none">
                <a:solidFill>
                  <a:schemeClr val="hlink"/>
                </a:solidFill>
                <a:latin typeface="Calibri"/>
                <a:ea typeface="Calibri"/>
                <a:cs typeface="Calibri"/>
                <a:sym typeface="Calibri"/>
                <a:hlinkClick r:id="rId4"/>
              </a:rPr>
              <a:t>edit</a:t>
            </a:r>
            <a:r>
              <a:rPr lang="en-US" sz="900" b="0" i="0" u="none" strike="noStrike" cap="none">
                <a:solidFill>
                  <a:schemeClr val="dk1"/>
                </a:solidFill>
                <a:latin typeface="Calibri"/>
                <a:ea typeface="Calibri"/>
                <a:cs typeface="Calibri"/>
                <a:sym typeface="Calibri"/>
              </a:rPr>
              <a:t>]</a:t>
            </a:r>
          </a:p>
          <a:p>
            <a:pPr marL="0" marR="0" lvl="0" indent="0" algn="l" rtl="0">
              <a:spcBef>
                <a:spcPts val="0"/>
              </a:spcBef>
              <a:buSzPct val="25000"/>
              <a:buNone/>
            </a:pPr>
            <a:r>
              <a:rPr lang="en-US" sz="900" b="0" i="0" u="none" strike="noStrike" cap="none">
                <a:solidFill>
                  <a:schemeClr val="dk1"/>
                </a:solidFill>
                <a:latin typeface="Calibri"/>
                <a:ea typeface="Calibri"/>
                <a:cs typeface="Calibri"/>
                <a:sym typeface="Calibri"/>
              </a:rPr>
              <a:t>As an alternative to writing tests in Selenese, tests can also be written in various programming languages. These tests then communicate with Selenium by calling methods in the Selenium Client API. Selenium currently provides client APIs for Java, C#, Ruby and Python.</a:t>
            </a:r>
          </a:p>
          <a:p>
            <a:pPr marL="0" marR="0" lvl="0" indent="0" algn="l" rtl="0">
              <a:spcBef>
                <a:spcPts val="0"/>
              </a:spcBef>
              <a:buSzPct val="25000"/>
              <a:buNone/>
            </a:pPr>
            <a:r>
              <a:rPr lang="en-US" sz="900" b="0" i="0" u="none" strike="noStrike" cap="none">
                <a:solidFill>
                  <a:schemeClr val="dk1"/>
                </a:solidFill>
                <a:latin typeface="Calibri"/>
                <a:ea typeface="Calibri"/>
                <a:cs typeface="Calibri"/>
                <a:sym typeface="Calibri"/>
              </a:rPr>
              <a:t>With Selenium 2, a new Client API was introduced (with </a:t>
            </a:r>
            <a:r>
              <a:rPr lang="en-US" sz="900" b="0" i="1" u="none" strike="noStrike" cap="none">
                <a:solidFill>
                  <a:schemeClr val="dk1"/>
                </a:solidFill>
                <a:latin typeface="Calibri"/>
                <a:ea typeface="Calibri"/>
                <a:cs typeface="Calibri"/>
                <a:sym typeface="Calibri"/>
              </a:rPr>
              <a:t>WebDriver</a:t>
            </a:r>
            <a:r>
              <a:rPr lang="en-US" sz="900" b="0" i="0" u="none" strike="noStrike" cap="none">
                <a:solidFill>
                  <a:schemeClr val="dk1"/>
                </a:solidFill>
                <a:latin typeface="Calibri"/>
                <a:ea typeface="Calibri"/>
                <a:cs typeface="Calibri"/>
                <a:sym typeface="Calibri"/>
              </a:rPr>
              <a:t> as its central component). However, the old API (using class </a:t>
            </a:r>
            <a:r>
              <a:rPr lang="en-US" sz="900" b="0" i="1" u="none" strike="noStrike" cap="none">
                <a:solidFill>
                  <a:schemeClr val="dk1"/>
                </a:solidFill>
                <a:latin typeface="Calibri"/>
                <a:ea typeface="Calibri"/>
                <a:cs typeface="Calibri"/>
                <a:sym typeface="Calibri"/>
              </a:rPr>
              <a:t>Selenium</a:t>
            </a:r>
            <a:r>
              <a:rPr lang="en-US" sz="900" b="0" i="0" u="none" strike="noStrike" cap="none">
                <a:solidFill>
                  <a:schemeClr val="dk1"/>
                </a:solidFill>
                <a:latin typeface="Calibri"/>
                <a:ea typeface="Calibri"/>
                <a:cs typeface="Calibri"/>
                <a:sym typeface="Calibri"/>
              </a:rPr>
              <a:t>) is still supported.</a:t>
            </a:r>
          </a:p>
          <a:p>
            <a:pPr marL="0" marR="0" lvl="0" indent="0" algn="l" rtl="0">
              <a:spcBef>
                <a:spcPts val="0"/>
              </a:spcBef>
              <a:buSzPct val="25000"/>
              <a:buNone/>
            </a:pPr>
            <a:r>
              <a:rPr lang="en-US" sz="900" b="1" i="0" u="none" strike="noStrike" cap="none">
                <a:solidFill>
                  <a:schemeClr val="dk1"/>
                </a:solidFill>
                <a:latin typeface="Calibri"/>
                <a:ea typeface="Calibri"/>
                <a:cs typeface="Calibri"/>
                <a:sym typeface="Calibri"/>
              </a:rPr>
              <a:t>Selenium Remote Control</a:t>
            </a:r>
            <a:r>
              <a:rPr lang="en-US" sz="900" b="0" i="0" u="none" strike="noStrike" cap="none">
                <a:solidFill>
                  <a:schemeClr val="dk1"/>
                </a:solidFill>
                <a:latin typeface="Calibri"/>
                <a:ea typeface="Calibri"/>
                <a:cs typeface="Calibri"/>
                <a:sym typeface="Calibri"/>
              </a:rPr>
              <a:t>[</a:t>
            </a:r>
            <a:r>
              <a:rPr lang="en-US" sz="900" b="0" i="0" u="sng" strike="noStrike" cap="none">
                <a:solidFill>
                  <a:schemeClr val="hlink"/>
                </a:solidFill>
                <a:latin typeface="Calibri"/>
                <a:ea typeface="Calibri"/>
                <a:cs typeface="Calibri"/>
                <a:sym typeface="Calibri"/>
                <a:hlinkClick r:id="rId5"/>
              </a:rPr>
              <a:t>edit</a:t>
            </a:r>
            <a:r>
              <a:rPr lang="en-US" sz="900" b="0" i="0" u="none" strike="noStrike" cap="none">
                <a:solidFill>
                  <a:schemeClr val="dk1"/>
                </a:solidFill>
                <a:latin typeface="Calibri"/>
                <a:ea typeface="Calibri"/>
                <a:cs typeface="Calibri"/>
                <a:sym typeface="Calibri"/>
              </a:rPr>
              <a:t>]</a:t>
            </a:r>
          </a:p>
          <a:p>
            <a:pPr marL="0" marR="0" lvl="0" indent="0" algn="l" rtl="0">
              <a:spcBef>
                <a:spcPts val="0"/>
              </a:spcBef>
              <a:buSzPct val="25000"/>
              <a:buNone/>
            </a:pPr>
            <a:r>
              <a:rPr lang="en-US" sz="900" b="1" i="0" u="none" strike="noStrike" cap="none">
                <a:solidFill>
                  <a:schemeClr val="dk1"/>
                </a:solidFill>
                <a:latin typeface="Calibri"/>
                <a:ea typeface="Calibri"/>
                <a:cs typeface="Calibri"/>
                <a:sym typeface="Calibri"/>
              </a:rPr>
              <a:t>Selenium Remote Control</a:t>
            </a:r>
            <a:r>
              <a:rPr lang="en-US" sz="900" b="0" i="0" u="none" strike="noStrike" cap="none">
                <a:solidFill>
                  <a:schemeClr val="dk1"/>
                </a:solidFill>
                <a:latin typeface="Calibri"/>
                <a:ea typeface="Calibri"/>
                <a:cs typeface="Calibri"/>
                <a:sym typeface="Calibri"/>
              </a:rPr>
              <a:t> (</a:t>
            </a:r>
            <a:r>
              <a:rPr lang="en-US" sz="900" b="1" i="0" u="none" strike="noStrike" cap="none">
                <a:solidFill>
                  <a:schemeClr val="dk1"/>
                </a:solidFill>
                <a:latin typeface="Calibri"/>
                <a:ea typeface="Calibri"/>
                <a:cs typeface="Calibri"/>
                <a:sym typeface="Calibri"/>
              </a:rPr>
              <a:t>RC</a:t>
            </a:r>
            <a:r>
              <a:rPr lang="en-US" sz="900" b="0" i="0" u="none" strike="noStrike" cap="none">
                <a:solidFill>
                  <a:schemeClr val="dk1"/>
                </a:solidFill>
                <a:latin typeface="Calibri"/>
                <a:ea typeface="Calibri"/>
                <a:cs typeface="Calibri"/>
                <a:sym typeface="Calibri"/>
              </a:rPr>
              <a:t>) is a server, written in </a:t>
            </a:r>
            <a:r>
              <a:rPr lang="en-US" sz="900" b="0" i="0" u="sng" strike="noStrike" cap="none">
                <a:solidFill>
                  <a:schemeClr val="hlink"/>
                </a:solidFill>
                <a:latin typeface="Calibri"/>
                <a:ea typeface="Calibri"/>
                <a:cs typeface="Calibri"/>
                <a:sym typeface="Calibri"/>
                <a:hlinkClick r:id="rId6"/>
              </a:rPr>
              <a:t>Java</a:t>
            </a:r>
            <a:r>
              <a:rPr lang="en-US" sz="900" b="0" i="0" u="none" strike="noStrike" cap="none">
                <a:solidFill>
                  <a:schemeClr val="dk1"/>
                </a:solidFill>
                <a:latin typeface="Calibri"/>
                <a:ea typeface="Calibri"/>
                <a:cs typeface="Calibri"/>
                <a:sym typeface="Calibri"/>
              </a:rPr>
              <a:t>, that accepts commands for the browser via </a:t>
            </a:r>
            <a:r>
              <a:rPr lang="en-US" sz="900" b="0" i="0" u="sng" strike="noStrike" cap="none">
                <a:solidFill>
                  <a:schemeClr val="hlink"/>
                </a:solidFill>
                <a:latin typeface="Calibri"/>
                <a:ea typeface="Calibri"/>
                <a:cs typeface="Calibri"/>
                <a:sym typeface="Calibri"/>
                <a:hlinkClick r:id="rId7"/>
              </a:rPr>
              <a:t>HTTP</a:t>
            </a:r>
            <a:r>
              <a:rPr lang="en-US" sz="900" b="0" i="0" u="none" strike="noStrike" cap="none">
                <a:solidFill>
                  <a:schemeClr val="dk1"/>
                </a:solidFill>
                <a:latin typeface="Calibri"/>
                <a:ea typeface="Calibri"/>
                <a:cs typeface="Calibri"/>
                <a:sym typeface="Calibri"/>
              </a:rPr>
              <a:t>. RC makes it possible to write automated tests for a web application in any programming language, which allows for better integration of Selenium in existing unit test frameworks. To make writing tests easier, Selenium project currently provides client drivers for </a:t>
            </a:r>
            <a:r>
              <a:rPr lang="en-US" sz="900" b="0" i="0" u="sng" strike="noStrike" cap="none">
                <a:solidFill>
                  <a:schemeClr val="hlink"/>
                </a:solidFill>
                <a:latin typeface="Calibri"/>
                <a:ea typeface="Calibri"/>
                <a:cs typeface="Calibri"/>
                <a:sym typeface="Calibri"/>
                <a:hlinkClick r:id="rId8"/>
              </a:rPr>
              <a:t>PHP</a:t>
            </a:r>
            <a:r>
              <a:rPr lang="en-US" sz="900" b="0" i="0" u="none" strike="noStrike" cap="none">
                <a:solidFill>
                  <a:schemeClr val="dk1"/>
                </a:solidFill>
                <a:latin typeface="Calibri"/>
                <a:ea typeface="Calibri"/>
                <a:cs typeface="Calibri"/>
                <a:sym typeface="Calibri"/>
              </a:rPr>
              <a:t>, </a:t>
            </a:r>
            <a:r>
              <a:rPr lang="en-US" sz="900" b="0" i="0" u="sng" strike="noStrike" cap="none">
                <a:solidFill>
                  <a:schemeClr val="hlink"/>
                </a:solidFill>
                <a:latin typeface="Calibri"/>
                <a:ea typeface="Calibri"/>
                <a:cs typeface="Calibri"/>
                <a:sym typeface="Calibri"/>
                <a:hlinkClick r:id="rId9"/>
              </a:rPr>
              <a:t>Python</a:t>
            </a:r>
            <a:r>
              <a:rPr lang="en-US" sz="900" b="0" i="0" u="none" strike="noStrike" cap="none">
                <a:solidFill>
                  <a:schemeClr val="dk1"/>
                </a:solidFill>
                <a:latin typeface="Calibri"/>
                <a:ea typeface="Calibri"/>
                <a:cs typeface="Calibri"/>
                <a:sym typeface="Calibri"/>
              </a:rPr>
              <a:t>, </a:t>
            </a:r>
            <a:r>
              <a:rPr lang="en-US" sz="900" b="0" i="0" u="sng" strike="noStrike" cap="none">
                <a:solidFill>
                  <a:schemeClr val="hlink"/>
                </a:solidFill>
                <a:latin typeface="Calibri"/>
                <a:ea typeface="Calibri"/>
                <a:cs typeface="Calibri"/>
                <a:sym typeface="Calibri"/>
                <a:hlinkClick r:id="rId10"/>
              </a:rPr>
              <a:t>Ruby</a:t>
            </a:r>
            <a:r>
              <a:rPr lang="en-US" sz="900" b="0" i="0" u="none" strike="noStrike" cap="none">
                <a:solidFill>
                  <a:schemeClr val="dk1"/>
                </a:solidFill>
                <a:latin typeface="Calibri"/>
                <a:ea typeface="Calibri"/>
                <a:cs typeface="Calibri"/>
                <a:sym typeface="Calibri"/>
              </a:rPr>
              <a:t>, </a:t>
            </a:r>
            <a:r>
              <a:rPr lang="en-US" sz="900" b="0" i="0" u="sng" strike="noStrike" cap="none">
                <a:solidFill>
                  <a:schemeClr val="hlink"/>
                </a:solidFill>
                <a:latin typeface="Calibri"/>
                <a:ea typeface="Calibri"/>
                <a:cs typeface="Calibri"/>
                <a:sym typeface="Calibri"/>
                <a:hlinkClick r:id="rId11"/>
              </a:rPr>
              <a:t>.NET</a:t>
            </a:r>
            <a:r>
              <a:rPr lang="en-US" sz="900" b="0" i="0" u="none" strike="noStrike" cap="none">
                <a:solidFill>
                  <a:schemeClr val="dk1"/>
                </a:solidFill>
                <a:latin typeface="Calibri"/>
                <a:ea typeface="Calibri"/>
                <a:cs typeface="Calibri"/>
                <a:sym typeface="Calibri"/>
              </a:rPr>
              <a:t>, </a:t>
            </a:r>
            <a:r>
              <a:rPr lang="en-US" sz="900" b="0" i="0" u="sng" strike="noStrike" cap="none">
                <a:solidFill>
                  <a:schemeClr val="hlink"/>
                </a:solidFill>
                <a:latin typeface="Calibri"/>
                <a:ea typeface="Calibri"/>
                <a:cs typeface="Calibri"/>
                <a:sym typeface="Calibri"/>
                <a:hlinkClick r:id="rId12"/>
              </a:rPr>
              <a:t>Perl</a:t>
            </a:r>
            <a:r>
              <a:rPr lang="en-US" sz="900" b="0" i="0" u="none" strike="noStrike" cap="none">
                <a:solidFill>
                  <a:schemeClr val="dk1"/>
                </a:solidFill>
                <a:latin typeface="Calibri"/>
                <a:ea typeface="Calibri"/>
                <a:cs typeface="Calibri"/>
                <a:sym typeface="Calibri"/>
              </a:rPr>
              <a:t> and </a:t>
            </a:r>
            <a:r>
              <a:rPr lang="en-US" sz="900" b="0" i="0" u="sng" strike="noStrike" cap="none">
                <a:solidFill>
                  <a:schemeClr val="hlink"/>
                </a:solidFill>
                <a:latin typeface="Calibri"/>
                <a:ea typeface="Calibri"/>
                <a:cs typeface="Calibri"/>
                <a:sym typeface="Calibri"/>
                <a:hlinkClick r:id="rId6"/>
              </a:rPr>
              <a:t>Java</a:t>
            </a:r>
            <a:r>
              <a:rPr lang="en-US" sz="900" b="0" i="0" u="none" strike="noStrike" cap="none">
                <a:solidFill>
                  <a:schemeClr val="dk1"/>
                </a:solidFill>
                <a:latin typeface="Calibri"/>
                <a:ea typeface="Calibri"/>
                <a:cs typeface="Calibri"/>
                <a:sym typeface="Calibri"/>
              </a:rPr>
              <a:t>. The Java driver can also be used with </a:t>
            </a:r>
            <a:r>
              <a:rPr lang="en-US" sz="900" b="0" i="0" u="sng" strike="noStrike" cap="none">
                <a:solidFill>
                  <a:schemeClr val="hlink"/>
                </a:solidFill>
                <a:latin typeface="Calibri"/>
                <a:ea typeface="Calibri"/>
                <a:cs typeface="Calibri"/>
                <a:sym typeface="Calibri"/>
                <a:hlinkClick r:id="rId13"/>
              </a:rPr>
              <a:t>JavaScript</a:t>
            </a:r>
            <a:r>
              <a:rPr lang="en-US" sz="900" b="0" i="0" u="none" strike="noStrike" cap="none">
                <a:solidFill>
                  <a:schemeClr val="dk1"/>
                </a:solidFill>
                <a:latin typeface="Calibri"/>
                <a:ea typeface="Calibri"/>
                <a:cs typeface="Calibri"/>
                <a:sym typeface="Calibri"/>
              </a:rPr>
              <a:t> (via the </a:t>
            </a:r>
            <a:r>
              <a:rPr lang="en-US" sz="900" b="0" i="0" u="sng" strike="noStrike" cap="none">
                <a:solidFill>
                  <a:schemeClr val="hlink"/>
                </a:solidFill>
                <a:latin typeface="Calibri"/>
                <a:ea typeface="Calibri"/>
                <a:cs typeface="Calibri"/>
                <a:sym typeface="Calibri"/>
                <a:hlinkClick r:id="rId14"/>
              </a:rPr>
              <a:t>Rhino</a:t>
            </a:r>
            <a:r>
              <a:rPr lang="en-US" sz="900" b="0" i="0" u="none" strike="noStrike" cap="none">
                <a:solidFill>
                  <a:schemeClr val="dk1"/>
                </a:solidFill>
                <a:latin typeface="Calibri"/>
                <a:ea typeface="Calibri"/>
                <a:cs typeface="Calibri"/>
                <a:sym typeface="Calibri"/>
              </a:rPr>
              <a:t> engine). A new instance of selenium RC server is needed to launch html test case - which means that the port should be different for each parallel run.</a:t>
            </a:r>
            <a:r>
              <a:rPr lang="en-US" sz="900" b="0" i="0" u="none" strike="noStrike" cap="none" baseline="30000">
                <a:solidFill>
                  <a:schemeClr val="dk1"/>
                </a:solidFill>
                <a:latin typeface="Calibri"/>
                <a:ea typeface="Calibri"/>
                <a:cs typeface="Calibri"/>
                <a:sym typeface="Calibri"/>
              </a:rPr>
              <a:t>[</a:t>
            </a:r>
            <a:r>
              <a:rPr lang="en-US" sz="900" b="0" i="1" u="sng" strike="noStrike" cap="none" baseline="30000">
                <a:solidFill>
                  <a:schemeClr val="hlink"/>
                </a:solidFill>
                <a:latin typeface="Calibri"/>
                <a:ea typeface="Calibri"/>
                <a:cs typeface="Calibri"/>
                <a:sym typeface="Calibri"/>
                <a:hlinkClick r:id="rId15"/>
              </a:rPr>
              <a:t>citation needed</a:t>
            </a:r>
            <a:r>
              <a:rPr lang="en-US" sz="900" b="0" i="0" u="none" strike="noStrike" cap="none" baseline="30000">
                <a:solidFill>
                  <a:schemeClr val="dk1"/>
                </a:solidFill>
                <a:latin typeface="Calibri"/>
                <a:ea typeface="Calibri"/>
                <a:cs typeface="Calibri"/>
                <a:sym typeface="Calibri"/>
              </a:rPr>
              <a:t>]</a:t>
            </a:r>
            <a:r>
              <a:rPr lang="en-US" sz="900" b="0" i="0" u="none" strike="noStrike" cap="none">
                <a:solidFill>
                  <a:schemeClr val="dk1"/>
                </a:solidFill>
                <a:latin typeface="Calibri"/>
                <a:ea typeface="Calibri"/>
                <a:cs typeface="Calibri"/>
                <a:sym typeface="Calibri"/>
              </a:rPr>
              <a:t> However, for Java/PHP test case only one Selenium RC instance needs to be running continuously.</a:t>
            </a:r>
            <a:r>
              <a:rPr lang="en-US" sz="900" b="0" i="0" u="none" strike="noStrike" cap="none" baseline="30000">
                <a:solidFill>
                  <a:schemeClr val="dk1"/>
                </a:solidFill>
                <a:latin typeface="Calibri"/>
                <a:ea typeface="Calibri"/>
                <a:cs typeface="Calibri"/>
                <a:sym typeface="Calibri"/>
              </a:rPr>
              <a:t>[</a:t>
            </a:r>
            <a:r>
              <a:rPr lang="en-US" sz="900" b="0" i="1" u="sng" strike="noStrike" cap="none" baseline="30000">
                <a:solidFill>
                  <a:schemeClr val="hlink"/>
                </a:solidFill>
                <a:latin typeface="Calibri"/>
                <a:ea typeface="Calibri"/>
                <a:cs typeface="Calibri"/>
                <a:sym typeface="Calibri"/>
                <a:hlinkClick r:id="rId15"/>
              </a:rPr>
              <a:t>citation needed</a:t>
            </a:r>
            <a:r>
              <a:rPr lang="en-US" sz="900" b="0" i="0" u="none" strike="noStrike" cap="none" baseline="30000">
                <a:solidFill>
                  <a:schemeClr val="dk1"/>
                </a:solidFill>
                <a:latin typeface="Calibri"/>
                <a:ea typeface="Calibri"/>
                <a:cs typeface="Calibri"/>
                <a:sym typeface="Calibri"/>
              </a:rPr>
              <a:t>]</a:t>
            </a:r>
          </a:p>
          <a:p>
            <a:pPr marL="0" marR="0" lvl="0" indent="0" algn="l" rtl="0">
              <a:spcBef>
                <a:spcPts val="0"/>
              </a:spcBef>
              <a:buSzPct val="25000"/>
              <a:buNone/>
            </a:pPr>
            <a:r>
              <a:rPr lang="en-US" sz="900" b="0" i="0" u="none" strike="noStrike" cap="none">
                <a:solidFill>
                  <a:schemeClr val="dk1"/>
                </a:solidFill>
                <a:latin typeface="Calibri"/>
                <a:ea typeface="Calibri"/>
                <a:cs typeface="Calibri"/>
                <a:sym typeface="Calibri"/>
              </a:rPr>
              <a:t>Selenium Remote Control was a refactoring of </a:t>
            </a:r>
            <a:r>
              <a:rPr lang="en-US" sz="900" b="1" i="0" u="none" strike="noStrike" cap="none">
                <a:solidFill>
                  <a:schemeClr val="dk1"/>
                </a:solidFill>
                <a:latin typeface="Calibri"/>
                <a:ea typeface="Calibri"/>
                <a:cs typeface="Calibri"/>
                <a:sym typeface="Calibri"/>
              </a:rPr>
              <a:t>Driven Selenium</a:t>
            </a:r>
            <a:r>
              <a:rPr lang="en-US" sz="900" b="0" i="0" u="none" strike="noStrike" cap="none">
                <a:solidFill>
                  <a:schemeClr val="dk1"/>
                </a:solidFill>
                <a:latin typeface="Calibri"/>
                <a:ea typeface="Calibri"/>
                <a:cs typeface="Calibri"/>
                <a:sym typeface="Calibri"/>
              </a:rPr>
              <a:t> or </a:t>
            </a:r>
            <a:r>
              <a:rPr lang="en-US" sz="900" b="1" i="0" u="none" strike="noStrike" cap="none">
                <a:solidFill>
                  <a:schemeClr val="dk1"/>
                </a:solidFill>
                <a:latin typeface="Calibri"/>
                <a:ea typeface="Calibri"/>
                <a:cs typeface="Calibri"/>
                <a:sym typeface="Calibri"/>
              </a:rPr>
              <a:t>Selenium B</a:t>
            </a:r>
            <a:r>
              <a:rPr lang="en-US" sz="900" b="0" i="0" u="none" strike="noStrike" cap="none">
                <a:solidFill>
                  <a:schemeClr val="dk1"/>
                </a:solidFill>
                <a:latin typeface="Calibri"/>
                <a:ea typeface="Calibri"/>
                <a:cs typeface="Calibri"/>
                <a:sym typeface="Calibri"/>
              </a:rPr>
              <a:t> designed by Paul Hammant, credited with Jason as co-creator of Selenium. The original version directly launched a process for the browser in question, from the test language of Java, .Net, Python or Ruby. The wire protocol (called 'Selenese' in its day) was reimplemented in each language port. After the refactor by Dan Fabulich, and Nelson Sproul (with help from Pat Lightbody) there was an intermediate daemon process between the driving test script, and the browser. The benefits included the ability to drive remote browsers, and the reduced need to port every line of code to an increasingly growing set of languages. </a:t>
            </a:r>
            <a:r>
              <a:rPr lang="en-US" sz="900" b="0" i="1" u="none" strike="noStrike" cap="none">
                <a:solidFill>
                  <a:schemeClr val="dk1"/>
                </a:solidFill>
                <a:latin typeface="Calibri"/>
                <a:ea typeface="Calibri"/>
                <a:cs typeface="Calibri"/>
                <a:sym typeface="Calibri"/>
              </a:rPr>
              <a:t>Selenium Remote Control</a:t>
            </a:r>
            <a:r>
              <a:rPr lang="en-US" sz="900" b="0" i="0" u="none" strike="noStrike" cap="none">
                <a:solidFill>
                  <a:schemeClr val="dk1"/>
                </a:solidFill>
                <a:latin typeface="Calibri"/>
                <a:ea typeface="Calibri"/>
                <a:cs typeface="Calibri"/>
                <a:sym typeface="Calibri"/>
              </a:rPr>
              <a:t> completely took over from the </a:t>
            </a:r>
            <a:r>
              <a:rPr lang="en-US" sz="900" b="1" i="0" u="none" strike="noStrike" cap="none">
                <a:solidFill>
                  <a:schemeClr val="dk1"/>
                </a:solidFill>
                <a:latin typeface="Calibri"/>
                <a:ea typeface="Calibri"/>
                <a:cs typeface="Calibri"/>
                <a:sym typeface="Calibri"/>
              </a:rPr>
              <a:t>Driven Selenium</a:t>
            </a:r>
            <a:r>
              <a:rPr lang="en-US" sz="900" b="0" i="0" u="none" strike="noStrike" cap="none">
                <a:solidFill>
                  <a:schemeClr val="dk1"/>
                </a:solidFill>
                <a:latin typeface="Calibri"/>
                <a:ea typeface="Calibri"/>
                <a:cs typeface="Calibri"/>
                <a:sym typeface="Calibri"/>
              </a:rPr>
              <a:t> code-line in 2006. The browser pattern for 'Driven'/'B' and 'RC' was response/request, which subsequently became known as </a:t>
            </a:r>
            <a:r>
              <a:rPr lang="en-US" sz="900" b="0" i="0" u="sng" strike="noStrike" cap="none">
                <a:solidFill>
                  <a:schemeClr val="hlink"/>
                </a:solidFill>
                <a:latin typeface="Calibri"/>
                <a:ea typeface="Calibri"/>
                <a:cs typeface="Calibri"/>
                <a:sym typeface="Calibri"/>
                <a:hlinkClick r:id="rId16"/>
              </a:rPr>
              <a:t>Comet</a:t>
            </a:r>
            <a:r>
              <a:rPr lang="en-US" sz="900" b="0" i="0" u="none" strike="noStrike" cap="none">
                <a:solidFill>
                  <a:schemeClr val="dk1"/>
                </a:solidFill>
                <a:latin typeface="Calibri"/>
                <a:ea typeface="Calibri"/>
                <a:cs typeface="Calibri"/>
                <a:sym typeface="Calibri"/>
              </a:rPr>
              <a:t>.</a:t>
            </a:r>
          </a:p>
          <a:p>
            <a:pPr marL="0" marR="0" lvl="0" indent="0" algn="l" rtl="0">
              <a:spcBef>
                <a:spcPts val="0"/>
              </a:spcBef>
              <a:buSzPct val="25000"/>
              <a:buNone/>
            </a:pPr>
            <a:r>
              <a:rPr lang="en-US" sz="900" b="0" i="0" u="none" strike="noStrike" cap="none">
                <a:solidFill>
                  <a:schemeClr val="dk1"/>
                </a:solidFill>
                <a:latin typeface="Calibri"/>
                <a:ea typeface="Calibri"/>
                <a:cs typeface="Calibri"/>
                <a:sym typeface="Calibri"/>
              </a:rPr>
              <a:t>With the release of Selenium 2, Selenium RC has been officially deprecated in favor of Selenium WebDriver.</a:t>
            </a:r>
          </a:p>
          <a:p>
            <a:pPr marL="0" marR="0" lvl="0" indent="0" algn="l" rtl="0">
              <a:spcBef>
                <a:spcPts val="0"/>
              </a:spcBef>
              <a:buSzPct val="25000"/>
              <a:buNone/>
            </a:pPr>
            <a:r>
              <a:rPr lang="en-US" sz="900" b="1" i="0" u="none" strike="noStrike" cap="none">
                <a:solidFill>
                  <a:schemeClr val="dk1"/>
                </a:solidFill>
                <a:latin typeface="Calibri"/>
                <a:ea typeface="Calibri"/>
                <a:cs typeface="Calibri"/>
                <a:sym typeface="Calibri"/>
              </a:rPr>
              <a:t>Selenium WebDriver</a:t>
            </a:r>
            <a:r>
              <a:rPr lang="en-US" sz="900" b="0" i="0" u="none" strike="noStrike" cap="none">
                <a:solidFill>
                  <a:schemeClr val="dk1"/>
                </a:solidFill>
                <a:latin typeface="Calibri"/>
                <a:ea typeface="Calibri"/>
                <a:cs typeface="Calibri"/>
                <a:sym typeface="Calibri"/>
              </a:rPr>
              <a:t>[</a:t>
            </a:r>
            <a:r>
              <a:rPr lang="en-US" sz="900" b="0" i="0" u="sng" strike="noStrike" cap="none">
                <a:solidFill>
                  <a:schemeClr val="hlink"/>
                </a:solidFill>
                <a:latin typeface="Calibri"/>
                <a:ea typeface="Calibri"/>
                <a:cs typeface="Calibri"/>
                <a:sym typeface="Calibri"/>
                <a:hlinkClick r:id="rId17"/>
              </a:rPr>
              <a:t>edit</a:t>
            </a:r>
            <a:r>
              <a:rPr lang="en-US" sz="900" b="0" i="0" u="none" strike="noStrike" cap="none">
                <a:solidFill>
                  <a:schemeClr val="dk1"/>
                </a:solidFill>
                <a:latin typeface="Calibri"/>
                <a:ea typeface="Calibri"/>
                <a:cs typeface="Calibri"/>
                <a:sym typeface="Calibri"/>
              </a:rPr>
              <a:t>]</a:t>
            </a:r>
          </a:p>
          <a:p>
            <a:pPr marL="0" marR="0" lvl="0" indent="0" algn="l" rtl="0">
              <a:spcBef>
                <a:spcPts val="0"/>
              </a:spcBef>
              <a:buSzPct val="25000"/>
              <a:buNone/>
            </a:pPr>
            <a:r>
              <a:rPr lang="en-US" sz="900" b="0" i="0" u="none" strike="noStrike" cap="none">
                <a:solidFill>
                  <a:schemeClr val="dk1"/>
                </a:solidFill>
                <a:latin typeface="Calibri"/>
                <a:ea typeface="Calibri"/>
                <a:cs typeface="Calibri"/>
                <a:sym typeface="Calibri"/>
              </a:rPr>
              <a:t>Selenium WebDriver is the successor to Selenium RC. Selenium WebDriver accepts commands (sent in Selenese, or via a Client API) and sends them to a browser. This is implemented through a browser-specific</a:t>
            </a:r>
            <a:r>
              <a:rPr lang="en-US" sz="900" b="1" i="0" u="none" strike="noStrike" cap="none">
                <a:solidFill>
                  <a:schemeClr val="dk1"/>
                </a:solidFill>
                <a:latin typeface="Calibri"/>
                <a:ea typeface="Calibri"/>
                <a:cs typeface="Calibri"/>
                <a:sym typeface="Calibri"/>
              </a:rPr>
              <a:t>browser driver</a:t>
            </a:r>
            <a:r>
              <a:rPr lang="en-US" sz="900" b="0" i="0" u="none" strike="noStrike" cap="none">
                <a:solidFill>
                  <a:schemeClr val="dk1"/>
                </a:solidFill>
                <a:latin typeface="Calibri"/>
                <a:ea typeface="Calibri"/>
                <a:cs typeface="Calibri"/>
                <a:sym typeface="Calibri"/>
              </a:rPr>
              <a:t>, which sends commands to a browser, and retrieves results. Most browser drivers actually launch and access a browser application (such as </a:t>
            </a:r>
            <a:r>
              <a:rPr lang="en-US" sz="900" b="0" i="0" u="sng" strike="noStrike" cap="none">
                <a:solidFill>
                  <a:schemeClr val="hlink"/>
                </a:solidFill>
                <a:latin typeface="Calibri"/>
                <a:ea typeface="Calibri"/>
                <a:cs typeface="Calibri"/>
                <a:sym typeface="Calibri"/>
                <a:hlinkClick r:id="rId18"/>
              </a:rPr>
              <a:t>Firefox</a:t>
            </a:r>
            <a:r>
              <a:rPr lang="en-US" sz="900" b="0" i="0" u="none" strike="noStrike" cap="none">
                <a:solidFill>
                  <a:schemeClr val="dk1"/>
                </a:solidFill>
                <a:latin typeface="Calibri"/>
                <a:ea typeface="Calibri"/>
                <a:cs typeface="Calibri"/>
                <a:sym typeface="Calibri"/>
              </a:rPr>
              <a:t> or </a:t>
            </a:r>
            <a:r>
              <a:rPr lang="en-US" sz="900" b="0" i="0" u="sng" strike="noStrike" cap="none">
                <a:solidFill>
                  <a:schemeClr val="hlink"/>
                </a:solidFill>
                <a:latin typeface="Calibri"/>
                <a:ea typeface="Calibri"/>
                <a:cs typeface="Calibri"/>
                <a:sym typeface="Calibri"/>
                <a:hlinkClick r:id="rId19"/>
              </a:rPr>
              <a:t>Internet Explorer</a:t>
            </a:r>
            <a:r>
              <a:rPr lang="en-US" sz="900" b="0" i="0" u="none" strike="noStrike" cap="none">
                <a:solidFill>
                  <a:schemeClr val="dk1"/>
                </a:solidFill>
                <a:latin typeface="Calibri"/>
                <a:ea typeface="Calibri"/>
                <a:cs typeface="Calibri"/>
                <a:sym typeface="Calibri"/>
              </a:rPr>
              <a:t>); there is also an </a:t>
            </a:r>
            <a:r>
              <a:rPr lang="en-US" sz="900" b="0" i="0" u="sng" strike="noStrike" cap="none">
                <a:solidFill>
                  <a:schemeClr val="hlink"/>
                </a:solidFill>
                <a:latin typeface="Calibri"/>
                <a:ea typeface="Calibri"/>
                <a:cs typeface="Calibri"/>
                <a:sym typeface="Calibri"/>
                <a:hlinkClick r:id="rId20"/>
              </a:rPr>
              <a:t>HtmlUnit</a:t>
            </a:r>
            <a:r>
              <a:rPr lang="en-US" sz="900" b="0" i="0" u="none" strike="noStrike" cap="none">
                <a:solidFill>
                  <a:schemeClr val="dk1"/>
                </a:solidFill>
                <a:latin typeface="Calibri"/>
                <a:ea typeface="Calibri"/>
                <a:cs typeface="Calibri"/>
                <a:sym typeface="Calibri"/>
              </a:rPr>
              <a:t>browser driver, which simulates a browser using HtmlUnit.</a:t>
            </a:r>
          </a:p>
          <a:p>
            <a:pPr marL="0" marR="0" lvl="0" indent="0" algn="l" rtl="0">
              <a:spcBef>
                <a:spcPts val="0"/>
              </a:spcBef>
              <a:buSzPct val="25000"/>
              <a:buNone/>
            </a:pPr>
            <a:r>
              <a:rPr lang="en-US" sz="900" b="0" i="0" u="none" strike="noStrike" cap="none">
                <a:solidFill>
                  <a:schemeClr val="dk1"/>
                </a:solidFill>
                <a:latin typeface="Calibri"/>
                <a:ea typeface="Calibri"/>
                <a:cs typeface="Calibri"/>
                <a:sym typeface="Calibri"/>
              </a:rPr>
              <a:t>Unlike in Selenium 1, where the Selenium server was necessary to run tests, Selenium WebDriver does not need a special server to execute tests. Instead, the WebDriver directly starts a browser instance and controls it. However, Selenium Grid can be used with WebDriver to execute tests on remote systems (see below).</a:t>
            </a:r>
          </a:p>
          <a:p>
            <a:pPr marL="0" marR="0" lvl="0" indent="0" algn="l" rtl="0">
              <a:spcBef>
                <a:spcPts val="0"/>
              </a:spcBef>
              <a:buSzPct val="25000"/>
              <a:buNone/>
            </a:pPr>
            <a:r>
              <a:rPr lang="en-US" sz="900" b="0" i="0" u="none" strike="noStrike" cap="none">
                <a:solidFill>
                  <a:schemeClr val="dk1"/>
                </a:solidFill>
                <a:latin typeface="Calibri"/>
                <a:ea typeface="Calibri"/>
                <a:cs typeface="Calibri"/>
                <a:sym typeface="Calibri"/>
              </a:rPr>
              <a:t>In practice, this means that the Selenium 2.0 API has significantly fewer calls than does the Selenium 1.0 API. Where Selenium 1.0 attempted to provide a rich interface for many different browser operations, Selenium 2.0 aims to provide a basic set of building blocks from which developers can create their own </a:t>
            </a:r>
            <a:r>
              <a:rPr lang="en-US" sz="900" b="0" i="0" u="sng" strike="noStrike" cap="none">
                <a:solidFill>
                  <a:schemeClr val="hlink"/>
                </a:solidFill>
                <a:latin typeface="Calibri"/>
                <a:ea typeface="Calibri"/>
                <a:cs typeface="Calibri"/>
                <a:sym typeface="Calibri"/>
                <a:hlinkClick r:id="rId21"/>
              </a:rPr>
              <a:t>Domain Specific Language</a:t>
            </a:r>
            <a:r>
              <a:rPr lang="en-US" sz="900" b="0" i="0" u="none" strike="noStrike" cap="none">
                <a:solidFill>
                  <a:schemeClr val="dk1"/>
                </a:solidFill>
                <a:latin typeface="Calibri"/>
                <a:ea typeface="Calibri"/>
                <a:cs typeface="Calibri"/>
                <a:sym typeface="Calibri"/>
              </a:rPr>
              <a:t>. One such DSL already exists: the </a:t>
            </a:r>
            <a:r>
              <a:rPr lang="en-US" sz="900" b="0" i="0" u="sng" strike="noStrike" cap="none">
                <a:solidFill>
                  <a:schemeClr val="hlink"/>
                </a:solidFill>
                <a:latin typeface="Calibri"/>
                <a:ea typeface="Calibri"/>
                <a:cs typeface="Calibri"/>
                <a:sym typeface="Calibri"/>
                <a:hlinkClick r:id="rId22"/>
              </a:rPr>
              <a:t>Watir</a:t>
            </a:r>
            <a:r>
              <a:rPr lang="en-US" sz="900" b="0" i="0" u="none" strike="noStrike" cap="none">
                <a:solidFill>
                  <a:schemeClr val="dk1"/>
                </a:solidFill>
                <a:latin typeface="Calibri"/>
                <a:ea typeface="Calibri"/>
                <a:cs typeface="Calibri"/>
                <a:sym typeface="Calibri"/>
              </a:rPr>
              <a:t> project in the Ruby language has a rich history of good design. Watir-webdriver implements the Watir API as a wrapper for Selenium-Webdriver in Ruby. Watir-webdriver is created entirely automatically, based on the WebDriver specification and the HTML specification.</a:t>
            </a:r>
          </a:p>
          <a:p>
            <a:pPr marL="0" marR="0" lvl="0" indent="0" algn="l" rtl="0">
              <a:spcBef>
                <a:spcPts val="0"/>
              </a:spcBef>
              <a:buSzPct val="25000"/>
              <a:buNone/>
            </a:pPr>
            <a:r>
              <a:rPr lang="en-US" sz="900" b="0" i="0" u="none" strike="noStrike" cap="none">
                <a:solidFill>
                  <a:schemeClr val="dk1"/>
                </a:solidFill>
                <a:latin typeface="Calibri"/>
                <a:ea typeface="Calibri"/>
                <a:cs typeface="Calibri"/>
                <a:sym typeface="Calibri"/>
              </a:rPr>
              <a:t>As of early 2012, Simon Stewart (inventor of WebDriver), who was then with Google and now with Facebook, and David Burns of Mozilla were negotiating with the </a:t>
            </a:r>
            <a:r>
              <a:rPr lang="en-US" sz="900" b="0" i="0" u="sng" strike="noStrike" cap="none">
                <a:solidFill>
                  <a:schemeClr val="hlink"/>
                </a:solidFill>
                <a:latin typeface="Calibri"/>
                <a:ea typeface="Calibri"/>
                <a:cs typeface="Calibri"/>
                <a:sym typeface="Calibri"/>
                <a:hlinkClick r:id="rId23"/>
              </a:rPr>
              <a:t>W3C</a:t>
            </a:r>
            <a:r>
              <a:rPr lang="en-US" sz="900" b="0" i="0" u="none" strike="noStrike" cap="none">
                <a:solidFill>
                  <a:schemeClr val="dk1"/>
                </a:solidFill>
                <a:latin typeface="Calibri"/>
                <a:ea typeface="Calibri"/>
                <a:cs typeface="Calibri"/>
                <a:sym typeface="Calibri"/>
              </a:rPr>
              <a:t> to make WebDriver an internet standard. In July 2012, the working draft was released. Selenium-Webdriver (Selenium 2.0) is fully implemented and supported in </a:t>
            </a:r>
            <a:r>
              <a:rPr lang="en-US" sz="900" b="0" i="0" u="sng" strike="noStrike" cap="none">
                <a:solidFill>
                  <a:schemeClr val="hlink"/>
                </a:solidFill>
                <a:latin typeface="Calibri"/>
                <a:ea typeface="Calibri"/>
                <a:cs typeface="Calibri"/>
                <a:sym typeface="Calibri"/>
                <a:hlinkClick r:id="rId9"/>
              </a:rPr>
              <a:t>Python</a:t>
            </a:r>
            <a:r>
              <a:rPr lang="en-US" sz="900" b="0" i="0" u="none" strike="noStrike" cap="none">
                <a:solidFill>
                  <a:schemeClr val="dk1"/>
                </a:solidFill>
                <a:latin typeface="Calibri"/>
                <a:ea typeface="Calibri"/>
                <a:cs typeface="Calibri"/>
                <a:sym typeface="Calibri"/>
              </a:rPr>
              <a:t>, </a:t>
            </a:r>
            <a:r>
              <a:rPr lang="en-US" sz="900" b="0" i="0" u="sng" strike="noStrike" cap="none">
                <a:solidFill>
                  <a:schemeClr val="hlink"/>
                </a:solidFill>
                <a:latin typeface="Calibri"/>
                <a:ea typeface="Calibri"/>
                <a:cs typeface="Calibri"/>
                <a:sym typeface="Calibri"/>
                <a:hlinkClick r:id="rId10"/>
              </a:rPr>
              <a:t>Ruby</a:t>
            </a:r>
            <a:r>
              <a:rPr lang="en-US" sz="900" b="0" i="0" u="none" strike="noStrike" cap="none">
                <a:solidFill>
                  <a:schemeClr val="dk1"/>
                </a:solidFill>
                <a:latin typeface="Calibri"/>
                <a:ea typeface="Calibri"/>
                <a:cs typeface="Calibri"/>
                <a:sym typeface="Calibri"/>
              </a:rPr>
              <a:t>, </a:t>
            </a:r>
            <a:r>
              <a:rPr lang="en-US" sz="900" b="0" i="0" u="sng" strike="noStrike" cap="none">
                <a:solidFill>
                  <a:schemeClr val="hlink"/>
                </a:solidFill>
                <a:latin typeface="Calibri"/>
                <a:ea typeface="Calibri"/>
                <a:cs typeface="Calibri"/>
                <a:sym typeface="Calibri"/>
                <a:hlinkClick r:id="rId6"/>
              </a:rPr>
              <a:t>Java</a:t>
            </a:r>
            <a:r>
              <a:rPr lang="en-US" sz="900" b="0" i="0" u="none" strike="noStrike" cap="none">
                <a:solidFill>
                  <a:schemeClr val="dk1"/>
                </a:solidFill>
                <a:latin typeface="Calibri"/>
                <a:ea typeface="Calibri"/>
                <a:cs typeface="Calibri"/>
                <a:sym typeface="Calibri"/>
              </a:rPr>
              <a:t>, and </a:t>
            </a:r>
            <a:r>
              <a:rPr lang="en-US" sz="900" b="0" i="0" u="sng" strike="noStrike" cap="none">
                <a:solidFill>
                  <a:schemeClr val="hlink"/>
                </a:solidFill>
                <a:latin typeface="Calibri"/>
                <a:ea typeface="Calibri"/>
                <a:cs typeface="Calibri"/>
                <a:sym typeface="Calibri"/>
                <a:hlinkClick r:id="rId24"/>
              </a:rPr>
              <a:t>C#</a:t>
            </a:r>
            <a:r>
              <a:rPr lang="en-US" sz="900" b="0" i="0" u="none" strike="noStrike" cap="none">
                <a:solidFill>
                  <a:schemeClr val="dk1"/>
                </a:solidFill>
                <a:latin typeface="Calibri"/>
                <a:ea typeface="Calibri"/>
                <a:cs typeface="Calibri"/>
                <a:sym typeface="Calibri"/>
              </a:rPr>
              <a:t>.</a:t>
            </a:r>
          </a:p>
          <a:p>
            <a:pPr marL="0" marR="0" lvl="0" indent="0" algn="l" rtl="0">
              <a:spcBef>
                <a:spcPts val="0"/>
              </a:spcBef>
              <a:buSzPct val="25000"/>
              <a:buNone/>
            </a:pPr>
            <a:r>
              <a:rPr lang="en-US" sz="900" b="1" i="0" u="none" strike="noStrike" cap="none">
                <a:solidFill>
                  <a:schemeClr val="dk1"/>
                </a:solidFill>
                <a:latin typeface="Calibri"/>
                <a:ea typeface="Calibri"/>
                <a:cs typeface="Calibri"/>
                <a:sym typeface="Calibri"/>
              </a:rPr>
              <a:t>Selenium Grid</a:t>
            </a:r>
            <a:r>
              <a:rPr lang="en-US" sz="900" b="0" i="0" u="none" strike="noStrike" cap="none">
                <a:solidFill>
                  <a:schemeClr val="dk1"/>
                </a:solidFill>
                <a:latin typeface="Calibri"/>
                <a:ea typeface="Calibri"/>
                <a:cs typeface="Calibri"/>
                <a:sym typeface="Calibri"/>
              </a:rPr>
              <a:t>[</a:t>
            </a:r>
            <a:r>
              <a:rPr lang="en-US" sz="900" b="0" i="0" u="sng" strike="noStrike" cap="none">
                <a:solidFill>
                  <a:schemeClr val="hlink"/>
                </a:solidFill>
                <a:latin typeface="Calibri"/>
                <a:ea typeface="Calibri"/>
                <a:cs typeface="Calibri"/>
                <a:sym typeface="Calibri"/>
                <a:hlinkClick r:id="rId25"/>
              </a:rPr>
              <a:t>edit</a:t>
            </a:r>
            <a:r>
              <a:rPr lang="en-US" sz="900" b="0" i="0" u="none" strike="noStrike" cap="none">
                <a:solidFill>
                  <a:schemeClr val="dk1"/>
                </a:solidFill>
                <a:latin typeface="Calibri"/>
                <a:ea typeface="Calibri"/>
                <a:cs typeface="Calibri"/>
                <a:sym typeface="Calibri"/>
              </a:rPr>
              <a:t>]</a:t>
            </a:r>
          </a:p>
          <a:p>
            <a:pPr marL="0" marR="0" lvl="0" indent="0" algn="l" rtl="0">
              <a:spcBef>
                <a:spcPts val="0"/>
              </a:spcBef>
              <a:buSzPct val="25000"/>
              <a:buNone/>
            </a:pPr>
            <a:r>
              <a:rPr lang="en-US" sz="900" b="0" i="0" u="none" strike="noStrike" cap="none">
                <a:solidFill>
                  <a:schemeClr val="dk1"/>
                </a:solidFill>
                <a:latin typeface="Calibri"/>
                <a:ea typeface="Calibri"/>
                <a:cs typeface="Calibri"/>
                <a:sym typeface="Calibri"/>
              </a:rPr>
              <a:t>Selenium Grid is a server that allows tests to use web browser instances running on remote machines. With Selenium Grid, one server acts as the </a:t>
            </a:r>
            <a:r>
              <a:rPr lang="en-US" sz="900" b="1" i="0" u="none" strike="noStrike" cap="none">
                <a:solidFill>
                  <a:schemeClr val="dk1"/>
                </a:solidFill>
                <a:latin typeface="Calibri"/>
                <a:ea typeface="Calibri"/>
                <a:cs typeface="Calibri"/>
                <a:sym typeface="Calibri"/>
              </a:rPr>
              <a:t>hub</a:t>
            </a:r>
            <a:r>
              <a:rPr lang="en-US" sz="900" b="0" i="0" u="none" strike="noStrike" cap="none">
                <a:solidFill>
                  <a:schemeClr val="dk1"/>
                </a:solidFill>
                <a:latin typeface="Calibri"/>
                <a:ea typeface="Calibri"/>
                <a:cs typeface="Calibri"/>
                <a:sym typeface="Calibri"/>
              </a:rPr>
              <a:t>. Tests contact the hub to obtain access to browser instances. The hub has a list of servers that provide access to browser instances (</a:t>
            </a:r>
            <a:r>
              <a:rPr lang="en-US" sz="900" b="1" i="0" u="none" strike="noStrike" cap="none">
                <a:solidFill>
                  <a:schemeClr val="dk1"/>
                </a:solidFill>
                <a:latin typeface="Calibri"/>
                <a:ea typeface="Calibri"/>
                <a:cs typeface="Calibri"/>
                <a:sym typeface="Calibri"/>
              </a:rPr>
              <a:t>WebDriver node</a:t>
            </a:r>
            <a:r>
              <a:rPr lang="en-US" sz="900" b="0" i="0" u="none" strike="noStrike" cap="none">
                <a:solidFill>
                  <a:schemeClr val="dk1"/>
                </a:solidFill>
                <a:latin typeface="Calibri"/>
                <a:ea typeface="Calibri"/>
                <a:cs typeface="Calibri"/>
                <a:sym typeface="Calibri"/>
              </a:rPr>
              <a:t>s), and lets tests use these instances. Selenium Grid allows running tests in parallel on multiple machines, and to manage different browser versions and browser configurations centrally (instead of in each individual test).</a:t>
            </a:r>
          </a:p>
          <a:p>
            <a:pPr marL="0" marR="0" lvl="0" indent="0" algn="l" rtl="0">
              <a:spcBef>
                <a:spcPts val="0"/>
              </a:spcBef>
              <a:buSzPct val="25000"/>
              <a:buNone/>
            </a:pPr>
            <a:r>
              <a:rPr lang="en-US" sz="900" b="0" i="0" u="none" strike="noStrike" cap="none">
                <a:solidFill>
                  <a:schemeClr val="dk1"/>
                </a:solidFill>
                <a:latin typeface="Calibri"/>
                <a:ea typeface="Calibri"/>
                <a:cs typeface="Calibri"/>
                <a:sym typeface="Calibri"/>
              </a:rPr>
              <a:t>The ability to run tests on remote browser instances is useful to spread the load of testing across several machines, and to run tests in browsers running on different platforms or operating systems. The latter is particularly useful in cases where not all browsers to be used for testing can run on the same platform.</a:t>
            </a:r>
          </a:p>
          <a:p>
            <a:pPr marL="0" marR="0" lvl="0" indent="0" algn="l" rtl="0">
              <a:spcBef>
                <a:spcPts val="0"/>
              </a:spcBef>
              <a:buSzPct val="25000"/>
              <a:buNone/>
            </a:pPr>
            <a:endParaRPr sz="900" b="0" i="0" u="none" strike="noStrike" cap="none">
              <a:solidFill>
                <a:schemeClr val="dk1"/>
              </a:solidFill>
              <a:latin typeface="Calibri"/>
              <a:ea typeface="Calibri"/>
              <a:cs typeface="Calibri"/>
              <a:sym typeface="Calibri"/>
            </a:endParaRPr>
          </a:p>
        </p:txBody>
      </p:sp>
      <p:sp>
        <p:nvSpPr>
          <p:cNvPr id="132" name="Shape 132"/>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8</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7" name="Shape 14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900" b="0" i="0" u="none" strike="noStrike" cap="none">
              <a:solidFill>
                <a:schemeClr val="dk1"/>
              </a:solidFill>
              <a:latin typeface="Calibri"/>
              <a:ea typeface="Calibri"/>
              <a:cs typeface="Calibri"/>
              <a:sym typeface="Calibri"/>
            </a:endParaRPr>
          </a:p>
        </p:txBody>
      </p:sp>
      <p:sp>
        <p:nvSpPr>
          <p:cNvPr id="148" name="Shape 14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9</a:t>
            </a:fld>
            <a:endParaRPr lang="en-US"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Image Title">
    <p:spTree>
      <p:nvGrpSpPr>
        <p:cNvPr id="1" name="Shape 15"/>
        <p:cNvGrpSpPr/>
        <p:nvPr/>
      </p:nvGrpSpPr>
      <p:grpSpPr>
        <a:xfrm>
          <a:off x="0" y="0"/>
          <a:ext cx="0" cy="0"/>
          <a:chOff x="0" y="0"/>
          <a:chExt cx="0" cy="0"/>
        </a:xfrm>
      </p:grpSpPr>
      <p:sp>
        <p:nvSpPr>
          <p:cNvPr id="16" name="Shape 16"/>
          <p:cNvSpPr>
            <a:spLocks noGrp="1"/>
          </p:cNvSpPr>
          <p:nvPr>
            <p:ph type="pic" idx="2"/>
          </p:nvPr>
        </p:nvSpPr>
        <p:spPr>
          <a:xfrm>
            <a:off x="0" y="0"/>
            <a:ext cx="9144000" cy="5143499"/>
          </a:xfrm>
          <a:prstGeom prst="rect">
            <a:avLst/>
          </a:prstGeom>
          <a:noFill/>
          <a:ln>
            <a:noFill/>
          </a:ln>
        </p:spPr>
        <p:txBody>
          <a:bodyPr lIns="91425" tIns="91425" rIns="91425" bIns="91425" anchor="ctr" anchorCtr="0"/>
          <a:lstStyle>
            <a:lvl1pPr marL="0" marR="0" lvl="0" indent="0" algn="ctr" rtl="0">
              <a:spcBef>
                <a:spcPts val="480"/>
              </a:spcBef>
              <a:buClr>
                <a:schemeClr val="dk1"/>
              </a:buClr>
              <a:buFont typeface="Arial"/>
              <a:buNone/>
              <a:defRPr sz="2400" b="0" i="0" u="none" strike="noStrike" cap="none">
                <a:solidFill>
                  <a:schemeClr val="dk1"/>
                </a:solidFill>
                <a:latin typeface="Trebuchet MS"/>
                <a:ea typeface="Trebuchet MS"/>
                <a:cs typeface="Trebuchet MS"/>
                <a:sym typeface="Trebuchet MS"/>
              </a:defRPr>
            </a:lvl1pPr>
            <a:lvl2pPr marL="557213" marR="0" lvl="1" indent="-80962" algn="l" rtl="0">
              <a:spcBef>
                <a:spcPts val="420"/>
              </a:spcBef>
              <a:buClr>
                <a:schemeClr val="dk1"/>
              </a:buClr>
              <a:buSzPct val="100000"/>
              <a:buFont typeface="Arial"/>
              <a:buChar char="–"/>
              <a:defRPr sz="2100" b="0" i="0" u="none" strike="noStrike" cap="none">
                <a:solidFill>
                  <a:schemeClr val="dk1"/>
                </a:solidFill>
                <a:latin typeface="Trebuchet MS"/>
                <a:ea typeface="Trebuchet MS"/>
                <a:cs typeface="Trebuchet MS"/>
                <a:sym typeface="Trebuchet MS"/>
              </a:defRPr>
            </a:lvl2pPr>
            <a:lvl3pPr marL="857250" marR="0" lvl="2" indent="-5715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3pPr>
            <a:lvl4pPr marL="1200150" marR="0" lvl="3" indent="-76200" algn="l" rtl="0">
              <a:spcBef>
                <a:spcPts val="300"/>
              </a:spcBef>
              <a:buClr>
                <a:schemeClr val="dk1"/>
              </a:buClr>
              <a:buSzPct val="100000"/>
              <a:buFont typeface="Arial"/>
              <a:buChar char="–"/>
              <a:defRPr sz="1500" b="0" i="0" u="none" strike="noStrike" cap="none">
                <a:solidFill>
                  <a:schemeClr val="dk1"/>
                </a:solidFill>
                <a:latin typeface="Trebuchet MS"/>
                <a:ea typeface="Trebuchet MS"/>
                <a:cs typeface="Trebuchet MS"/>
                <a:sym typeface="Trebuchet MS"/>
              </a:defRPr>
            </a:lvl4pPr>
            <a:lvl5pPr marL="1543050" marR="0" lvl="4" indent="-76200" algn="l" rtl="0">
              <a:spcBef>
                <a:spcPts val="300"/>
              </a:spcBef>
              <a:buClr>
                <a:schemeClr val="dk1"/>
              </a:buClr>
              <a:buSzPct val="100000"/>
              <a:buFont typeface="Arial"/>
              <a:buChar char="»"/>
              <a:defRPr sz="1500" b="0" i="0" u="none" strike="noStrike" cap="none">
                <a:solidFill>
                  <a:schemeClr val="dk1"/>
                </a:solidFill>
                <a:latin typeface="Trebuchet MS"/>
                <a:ea typeface="Trebuchet MS"/>
                <a:cs typeface="Trebuchet MS"/>
                <a:sym typeface="Trebuchet MS"/>
              </a:defRPr>
            </a:lvl5pPr>
            <a:lvl6pPr marL="1885950" marR="0" lvl="5" indent="-76200" algn="l" rtl="0">
              <a:spcBef>
                <a:spcPts val="300"/>
              </a:spcBef>
              <a:buClr>
                <a:schemeClr val="dk1"/>
              </a:buClr>
              <a:buSzPct val="100000"/>
              <a:buFont typeface="Arial"/>
              <a:buChar char="•"/>
              <a:defRPr sz="1500" b="0" i="0" u="none" strike="noStrike" cap="none">
                <a:solidFill>
                  <a:schemeClr val="dk1"/>
                </a:solidFill>
                <a:latin typeface="Trebuchet MS"/>
                <a:ea typeface="Trebuchet MS"/>
                <a:cs typeface="Trebuchet MS"/>
                <a:sym typeface="Trebuchet MS"/>
              </a:defRPr>
            </a:lvl6pPr>
            <a:lvl7pPr marL="2228850" marR="0" lvl="6" indent="-76200" algn="l" rtl="0">
              <a:spcBef>
                <a:spcPts val="300"/>
              </a:spcBef>
              <a:buClr>
                <a:schemeClr val="dk1"/>
              </a:buClr>
              <a:buSzPct val="100000"/>
              <a:buFont typeface="Arial"/>
              <a:buChar char="•"/>
              <a:defRPr sz="1500" b="0" i="0" u="none" strike="noStrike" cap="none">
                <a:solidFill>
                  <a:schemeClr val="dk1"/>
                </a:solidFill>
                <a:latin typeface="Trebuchet MS"/>
                <a:ea typeface="Trebuchet MS"/>
                <a:cs typeface="Trebuchet MS"/>
                <a:sym typeface="Trebuchet MS"/>
              </a:defRPr>
            </a:lvl7pPr>
            <a:lvl8pPr marL="2571750" marR="0" lvl="7" indent="-76200" algn="l" rtl="0">
              <a:spcBef>
                <a:spcPts val="300"/>
              </a:spcBef>
              <a:buClr>
                <a:schemeClr val="dk1"/>
              </a:buClr>
              <a:buSzPct val="100000"/>
              <a:buFont typeface="Arial"/>
              <a:buChar char="•"/>
              <a:defRPr sz="1500" b="0" i="0" u="none" strike="noStrike" cap="none">
                <a:solidFill>
                  <a:schemeClr val="dk1"/>
                </a:solidFill>
                <a:latin typeface="Trebuchet MS"/>
                <a:ea typeface="Trebuchet MS"/>
                <a:cs typeface="Trebuchet MS"/>
                <a:sym typeface="Trebuchet MS"/>
              </a:defRPr>
            </a:lvl8pPr>
            <a:lvl9pPr marL="2914650" marR="0" lvl="8" indent="-76200" algn="l" rtl="0">
              <a:spcBef>
                <a:spcPts val="300"/>
              </a:spcBef>
              <a:buClr>
                <a:schemeClr val="dk1"/>
              </a:buClr>
              <a:buSzPct val="100000"/>
              <a:buFont typeface="Arial"/>
              <a:buChar char="•"/>
              <a:defRPr sz="1500" b="0" i="0" u="none" strike="noStrike" cap="none">
                <a:solidFill>
                  <a:schemeClr val="dk1"/>
                </a:solidFill>
                <a:latin typeface="Trebuchet MS"/>
                <a:ea typeface="Trebuchet MS"/>
                <a:cs typeface="Trebuchet MS"/>
                <a:sym typeface="Trebuchet MS"/>
              </a:defRPr>
            </a:lvl9pPr>
          </a:lstStyle>
          <a:p>
            <a:endParaRPr/>
          </a:p>
        </p:txBody>
      </p:sp>
      <p:sp>
        <p:nvSpPr>
          <p:cNvPr id="17" name="Shape 17"/>
          <p:cNvSpPr txBox="1">
            <a:spLocks noGrp="1"/>
          </p:cNvSpPr>
          <p:nvPr>
            <p:ph type="body" idx="1"/>
          </p:nvPr>
        </p:nvSpPr>
        <p:spPr>
          <a:xfrm>
            <a:off x="631825" y="1556683"/>
            <a:ext cx="6910388" cy="595035"/>
          </a:xfrm>
          <a:prstGeom prst="rect">
            <a:avLst/>
          </a:prstGeom>
          <a:noFill/>
          <a:ln>
            <a:noFill/>
          </a:ln>
        </p:spPr>
        <p:txBody>
          <a:bodyPr lIns="91425" tIns="91425" rIns="91425" bIns="91425" anchor="t" anchorCtr="0"/>
          <a:lstStyle>
            <a:lvl1pPr marL="0" marR="0" lvl="0" indent="0" algn="l" rtl="0">
              <a:lnSpc>
                <a:spcPct val="80000"/>
              </a:lnSpc>
              <a:spcBef>
                <a:spcPts val="0"/>
              </a:spcBef>
              <a:buClr>
                <a:schemeClr val="lt1"/>
              </a:buClr>
              <a:buFont typeface="Arial"/>
              <a:buNone/>
              <a:defRPr sz="4100" b="0" i="0" u="none" strike="noStrike" cap="none">
                <a:solidFill>
                  <a:schemeClr val="lt1"/>
                </a:solidFill>
                <a:latin typeface="Arial Black"/>
                <a:ea typeface="Arial Black"/>
                <a:cs typeface="Arial Black"/>
                <a:sym typeface="Arial Black"/>
              </a:defRPr>
            </a:lvl1pPr>
            <a:lvl2pPr marL="557213" marR="0" lvl="1" indent="71437" algn="l" rtl="0">
              <a:spcBef>
                <a:spcPts val="900"/>
              </a:spcBef>
              <a:buClr>
                <a:schemeClr val="dk1"/>
              </a:buClr>
              <a:buSzPct val="100000"/>
              <a:buFont typeface="Arial"/>
              <a:buChar char="–"/>
              <a:defRPr sz="4500" b="0" i="0" u="none" strike="noStrike" cap="none">
                <a:solidFill>
                  <a:schemeClr val="dk1"/>
                </a:solidFill>
                <a:latin typeface="Arial Black"/>
                <a:ea typeface="Arial Black"/>
                <a:cs typeface="Arial Black"/>
                <a:sym typeface="Arial Black"/>
              </a:defRPr>
            </a:lvl2pPr>
            <a:lvl3pPr marL="857250" marR="0" lvl="2" indent="114300" algn="l" rtl="0">
              <a:spcBef>
                <a:spcPts val="900"/>
              </a:spcBef>
              <a:buClr>
                <a:schemeClr val="dk1"/>
              </a:buClr>
              <a:buSzPct val="100000"/>
              <a:buFont typeface="Arial"/>
              <a:buChar char="•"/>
              <a:defRPr sz="4500" b="0" i="0" u="none" strike="noStrike" cap="none">
                <a:solidFill>
                  <a:schemeClr val="dk1"/>
                </a:solidFill>
                <a:latin typeface="Arial Black"/>
                <a:ea typeface="Arial Black"/>
                <a:cs typeface="Arial Black"/>
                <a:sym typeface="Arial Black"/>
              </a:defRPr>
            </a:lvl3pPr>
            <a:lvl4pPr marL="1200150" marR="0" lvl="3" indent="114300" algn="l" rtl="0">
              <a:spcBef>
                <a:spcPts val="900"/>
              </a:spcBef>
              <a:buClr>
                <a:schemeClr val="dk1"/>
              </a:buClr>
              <a:buSzPct val="100000"/>
              <a:buFont typeface="Arial"/>
              <a:buChar char="–"/>
              <a:defRPr sz="4500" b="0" i="0" u="none" strike="noStrike" cap="none">
                <a:solidFill>
                  <a:schemeClr val="dk1"/>
                </a:solidFill>
                <a:latin typeface="Arial Black"/>
                <a:ea typeface="Arial Black"/>
                <a:cs typeface="Arial Black"/>
                <a:sym typeface="Arial Black"/>
              </a:defRPr>
            </a:lvl4pPr>
            <a:lvl5pPr marL="1543050" marR="0" lvl="4" indent="114300" algn="l" rtl="0">
              <a:spcBef>
                <a:spcPts val="900"/>
              </a:spcBef>
              <a:buClr>
                <a:schemeClr val="dk1"/>
              </a:buClr>
              <a:buSzPct val="100000"/>
              <a:buFont typeface="Arial"/>
              <a:buChar char="»"/>
              <a:defRPr sz="4500" b="0" i="0" u="none" strike="noStrike" cap="none">
                <a:solidFill>
                  <a:schemeClr val="dk1"/>
                </a:solidFill>
                <a:latin typeface="Arial Black"/>
                <a:ea typeface="Arial Black"/>
                <a:cs typeface="Arial Black"/>
                <a:sym typeface="Arial Black"/>
              </a:defRPr>
            </a:lvl5pPr>
            <a:lvl6pPr marL="1885950" marR="0" lvl="5" indent="-76200" algn="l" rtl="0">
              <a:spcBef>
                <a:spcPts val="300"/>
              </a:spcBef>
              <a:buClr>
                <a:schemeClr val="dk1"/>
              </a:buClr>
              <a:buSzPct val="100000"/>
              <a:buFont typeface="Arial"/>
              <a:buChar char="•"/>
              <a:defRPr sz="1500" b="0" i="0" u="none" strike="noStrike" cap="none">
                <a:solidFill>
                  <a:schemeClr val="dk1"/>
                </a:solidFill>
                <a:latin typeface="Trebuchet MS"/>
                <a:ea typeface="Trebuchet MS"/>
                <a:cs typeface="Trebuchet MS"/>
                <a:sym typeface="Trebuchet MS"/>
              </a:defRPr>
            </a:lvl6pPr>
            <a:lvl7pPr marL="2228850" marR="0" lvl="6" indent="-76200" algn="l" rtl="0">
              <a:spcBef>
                <a:spcPts val="300"/>
              </a:spcBef>
              <a:buClr>
                <a:schemeClr val="dk1"/>
              </a:buClr>
              <a:buSzPct val="100000"/>
              <a:buFont typeface="Arial"/>
              <a:buChar char="•"/>
              <a:defRPr sz="1500" b="0" i="0" u="none" strike="noStrike" cap="none">
                <a:solidFill>
                  <a:schemeClr val="dk1"/>
                </a:solidFill>
                <a:latin typeface="Trebuchet MS"/>
                <a:ea typeface="Trebuchet MS"/>
                <a:cs typeface="Trebuchet MS"/>
                <a:sym typeface="Trebuchet MS"/>
              </a:defRPr>
            </a:lvl7pPr>
            <a:lvl8pPr marL="2571750" marR="0" lvl="7" indent="-76200" algn="l" rtl="0">
              <a:spcBef>
                <a:spcPts val="300"/>
              </a:spcBef>
              <a:buClr>
                <a:schemeClr val="dk1"/>
              </a:buClr>
              <a:buSzPct val="100000"/>
              <a:buFont typeface="Arial"/>
              <a:buChar char="•"/>
              <a:defRPr sz="1500" b="0" i="0" u="none" strike="noStrike" cap="none">
                <a:solidFill>
                  <a:schemeClr val="dk1"/>
                </a:solidFill>
                <a:latin typeface="Trebuchet MS"/>
                <a:ea typeface="Trebuchet MS"/>
                <a:cs typeface="Trebuchet MS"/>
                <a:sym typeface="Trebuchet MS"/>
              </a:defRPr>
            </a:lvl8pPr>
            <a:lvl9pPr marL="2914650" marR="0" lvl="8" indent="-76200" algn="l" rtl="0">
              <a:spcBef>
                <a:spcPts val="300"/>
              </a:spcBef>
              <a:buClr>
                <a:schemeClr val="dk1"/>
              </a:buClr>
              <a:buSzPct val="100000"/>
              <a:buFont typeface="Arial"/>
              <a:buChar char="•"/>
              <a:defRPr sz="1500" b="0" i="0" u="none" strike="noStrike" cap="none">
                <a:solidFill>
                  <a:schemeClr val="dk1"/>
                </a:solidFill>
                <a:latin typeface="Trebuchet MS"/>
                <a:ea typeface="Trebuchet MS"/>
                <a:cs typeface="Trebuchet MS"/>
                <a:sym typeface="Trebuchet MS"/>
              </a:defRPr>
            </a:lvl9pPr>
          </a:lstStyle>
          <a:p>
            <a:endParaRPr/>
          </a:p>
        </p:txBody>
      </p:sp>
      <p:sp>
        <p:nvSpPr>
          <p:cNvPr id="18" name="Shape 18"/>
          <p:cNvSpPr txBox="1">
            <a:spLocks noGrp="1"/>
          </p:cNvSpPr>
          <p:nvPr>
            <p:ph type="body" idx="3"/>
          </p:nvPr>
        </p:nvSpPr>
        <p:spPr>
          <a:xfrm>
            <a:off x="660400" y="3340101"/>
            <a:ext cx="6488112" cy="284692"/>
          </a:xfrm>
          <a:prstGeom prst="rect">
            <a:avLst/>
          </a:prstGeom>
          <a:noFill/>
          <a:ln>
            <a:noFill/>
          </a:ln>
        </p:spPr>
        <p:txBody>
          <a:bodyPr lIns="91425" tIns="91425" rIns="91425" bIns="91425" anchor="t" anchorCtr="0"/>
          <a:lstStyle>
            <a:lvl1pPr marL="0" marR="0" lvl="0" indent="0" algn="l" rtl="0">
              <a:lnSpc>
                <a:spcPct val="100000"/>
              </a:lnSpc>
              <a:spcBef>
                <a:spcPts val="0"/>
              </a:spcBef>
              <a:buClr>
                <a:schemeClr val="lt1"/>
              </a:buClr>
              <a:buFont typeface="Arial"/>
              <a:buNone/>
              <a:defRPr sz="1400" b="0" i="0" u="none" strike="noStrike" cap="none">
                <a:solidFill>
                  <a:schemeClr val="lt1"/>
                </a:solidFill>
                <a:latin typeface="Arial Black"/>
                <a:ea typeface="Arial Black"/>
                <a:cs typeface="Arial Black"/>
                <a:sym typeface="Arial Black"/>
              </a:defRPr>
            </a:lvl1pPr>
            <a:lvl2pPr marL="557213" marR="0" lvl="1" indent="-80962" algn="l" rtl="0">
              <a:spcBef>
                <a:spcPts val="420"/>
              </a:spcBef>
              <a:buClr>
                <a:schemeClr val="dk1"/>
              </a:buClr>
              <a:buSzPct val="100000"/>
              <a:buFont typeface="Arial"/>
              <a:buChar char="–"/>
              <a:defRPr sz="2100" b="0" i="0" u="none" strike="noStrike" cap="none">
                <a:solidFill>
                  <a:schemeClr val="dk1"/>
                </a:solidFill>
                <a:latin typeface="Trebuchet MS"/>
                <a:ea typeface="Trebuchet MS"/>
                <a:cs typeface="Trebuchet MS"/>
                <a:sym typeface="Trebuchet MS"/>
              </a:defRPr>
            </a:lvl2pPr>
            <a:lvl3pPr marL="857250" marR="0" lvl="2" indent="-5715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3pPr>
            <a:lvl4pPr marL="1200150" marR="0" lvl="3" indent="-76200" algn="l" rtl="0">
              <a:spcBef>
                <a:spcPts val="300"/>
              </a:spcBef>
              <a:buClr>
                <a:schemeClr val="dk1"/>
              </a:buClr>
              <a:buSzPct val="100000"/>
              <a:buFont typeface="Arial"/>
              <a:buChar char="–"/>
              <a:defRPr sz="1500" b="0" i="0" u="none" strike="noStrike" cap="none">
                <a:solidFill>
                  <a:schemeClr val="dk1"/>
                </a:solidFill>
                <a:latin typeface="Trebuchet MS"/>
                <a:ea typeface="Trebuchet MS"/>
                <a:cs typeface="Trebuchet MS"/>
                <a:sym typeface="Trebuchet MS"/>
              </a:defRPr>
            </a:lvl4pPr>
            <a:lvl5pPr marL="1543050" marR="0" lvl="4" indent="-76200" algn="l" rtl="0">
              <a:spcBef>
                <a:spcPts val="300"/>
              </a:spcBef>
              <a:buClr>
                <a:schemeClr val="dk1"/>
              </a:buClr>
              <a:buSzPct val="100000"/>
              <a:buFont typeface="Arial"/>
              <a:buChar char="»"/>
              <a:defRPr sz="1500" b="0" i="0" u="none" strike="noStrike" cap="none">
                <a:solidFill>
                  <a:schemeClr val="dk1"/>
                </a:solidFill>
                <a:latin typeface="Trebuchet MS"/>
                <a:ea typeface="Trebuchet MS"/>
                <a:cs typeface="Trebuchet MS"/>
                <a:sym typeface="Trebuchet MS"/>
              </a:defRPr>
            </a:lvl5pPr>
            <a:lvl6pPr marL="1885950" marR="0" lvl="5" indent="-76200" algn="l" rtl="0">
              <a:spcBef>
                <a:spcPts val="300"/>
              </a:spcBef>
              <a:buClr>
                <a:schemeClr val="dk1"/>
              </a:buClr>
              <a:buSzPct val="100000"/>
              <a:buFont typeface="Arial"/>
              <a:buChar char="•"/>
              <a:defRPr sz="1500" b="0" i="0" u="none" strike="noStrike" cap="none">
                <a:solidFill>
                  <a:schemeClr val="dk1"/>
                </a:solidFill>
                <a:latin typeface="Trebuchet MS"/>
                <a:ea typeface="Trebuchet MS"/>
                <a:cs typeface="Trebuchet MS"/>
                <a:sym typeface="Trebuchet MS"/>
              </a:defRPr>
            </a:lvl6pPr>
            <a:lvl7pPr marL="2228850" marR="0" lvl="6" indent="-76200" algn="l" rtl="0">
              <a:spcBef>
                <a:spcPts val="300"/>
              </a:spcBef>
              <a:buClr>
                <a:schemeClr val="dk1"/>
              </a:buClr>
              <a:buSzPct val="100000"/>
              <a:buFont typeface="Arial"/>
              <a:buChar char="•"/>
              <a:defRPr sz="1500" b="0" i="0" u="none" strike="noStrike" cap="none">
                <a:solidFill>
                  <a:schemeClr val="dk1"/>
                </a:solidFill>
                <a:latin typeface="Trebuchet MS"/>
                <a:ea typeface="Trebuchet MS"/>
                <a:cs typeface="Trebuchet MS"/>
                <a:sym typeface="Trebuchet MS"/>
              </a:defRPr>
            </a:lvl7pPr>
            <a:lvl8pPr marL="2571750" marR="0" lvl="7" indent="-76200" algn="l" rtl="0">
              <a:spcBef>
                <a:spcPts val="300"/>
              </a:spcBef>
              <a:buClr>
                <a:schemeClr val="dk1"/>
              </a:buClr>
              <a:buSzPct val="100000"/>
              <a:buFont typeface="Arial"/>
              <a:buChar char="•"/>
              <a:defRPr sz="1500" b="0" i="0" u="none" strike="noStrike" cap="none">
                <a:solidFill>
                  <a:schemeClr val="dk1"/>
                </a:solidFill>
                <a:latin typeface="Trebuchet MS"/>
                <a:ea typeface="Trebuchet MS"/>
                <a:cs typeface="Trebuchet MS"/>
                <a:sym typeface="Trebuchet MS"/>
              </a:defRPr>
            </a:lvl8pPr>
            <a:lvl9pPr marL="2914650" marR="0" lvl="8" indent="-76200" algn="l" rtl="0">
              <a:spcBef>
                <a:spcPts val="300"/>
              </a:spcBef>
              <a:buClr>
                <a:schemeClr val="dk1"/>
              </a:buClr>
              <a:buSzPct val="100000"/>
              <a:buFont typeface="Arial"/>
              <a:buChar char="•"/>
              <a:defRPr sz="1500" b="0" i="0" u="none" strike="noStrike" cap="none">
                <a:solidFill>
                  <a:schemeClr val="dk1"/>
                </a:solidFill>
                <a:latin typeface="Trebuchet MS"/>
                <a:ea typeface="Trebuchet MS"/>
                <a:cs typeface="Trebuchet MS"/>
                <a:sym typeface="Trebuchet MS"/>
              </a:defRPr>
            </a:lvl9pPr>
          </a:lstStyle>
          <a:p>
            <a:endParaRPr/>
          </a:p>
        </p:txBody>
      </p:sp>
      <p:sp>
        <p:nvSpPr>
          <p:cNvPr id="19" name="Shape 19"/>
          <p:cNvSpPr txBox="1">
            <a:spLocks noGrp="1"/>
          </p:cNvSpPr>
          <p:nvPr>
            <p:ph type="body" idx="4"/>
          </p:nvPr>
        </p:nvSpPr>
        <p:spPr>
          <a:xfrm>
            <a:off x="660399" y="4094614"/>
            <a:ext cx="3649662" cy="279797"/>
          </a:xfrm>
          <a:prstGeom prst="rect">
            <a:avLst/>
          </a:prstGeom>
          <a:noFill/>
          <a:ln>
            <a:noFill/>
          </a:ln>
        </p:spPr>
        <p:txBody>
          <a:bodyPr lIns="91425" tIns="91425" rIns="91425" bIns="91425" anchor="t" anchorCtr="0"/>
          <a:lstStyle>
            <a:lvl1pPr marL="0" marR="0" lvl="0" indent="0" algn="l" rtl="0">
              <a:spcBef>
                <a:spcPts val="280"/>
              </a:spcBef>
              <a:buClr>
                <a:schemeClr val="accent2"/>
              </a:buClr>
              <a:buFont typeface="Arial"/>
              <a:buNone/>
              <a:defRPr sz="1400" b="0" i="0" u="none" strike="noStrike" cap="none">
                <a:solidFill>
                  <a:schemeClr val="accent2"/>
                </a:solidFill>
                <a:latin typeface="Trebuchet MS"/>
                <a:ea typeface="Trebuchet MS"/>
                <a:cs typeface="Trebuchet MS"/>
                <a:sym typeface="Trebuchet MS"/>
              </a:defRPr>
            </a:lvl1pPr>
            <a:lvl2pPr marL="557213" marR="0" lvl="1" indent="-80962" algn="l" rtl="0">
              <a:spcBef>
                <a:spcPts val="420"/>
              </a:spcBef>
              <a:buClr>
                <a:schemeClr val="dk1"/>
              </a:buClr>
              <a:buSzPct val="100000"/>
              <a:buFont typeface="Arial"/>
              <a:buChar char="–"/>
              <a:defRPr sz="2100" b="0" i="0" u="none" strike="noStrike" cap="none">
                <a:solidFill>
                  <a:schemeClr val="dk1"/>
                </a:solidFill>
                <a:latin typeface="Trebuchet MS"/>
                <a:ea typeface="Trebuchet MS"/>
                <a:cs typeface="Trebuchet MS"/>
                <a:sym typeface="Trebuchet MS"/>
              </a:defRPr>
            </a:lvl2pPr>
            <a:lvl3pPr marL="857250" marR="0" lvl="2" indent="-5715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3pPr>
            <a:lvl4pPr marL="1200150" marR="0" lvl="3" indent="-76200" algn="l" rtl="0">
              <a:spcBef>
                <a:spcPts val="300"/>
              </a:spcBef>
              <a:buClr>
                <a:schemeClr val="dk1"/>
              </a:buClr>
              <a:buSzPct val="100000"/>
              <a:buFont typeface="Arial"/>
              <a:buChar char="–"/>
              <a:defRPr sz="1500" b="0" i="0" u="none" strike="noStrike" cap="none">
                <a:solidFill>
                  <a:schemeClr val="dk1"/>
                </a:solidFill>
                <a:latin typeface="Trebuchet MS"/>
                <a:ea typeface="Trebuchet MS"/>
                <a:cs typeface="Trebuchet MS"/>
                <a:sym typeface="Trebuchet MS"/>
              </a:defRPr>
            </a:lvl4pPr>
            <a:lvl5pPr marL="1543050" marR="0" lvl="4" indent="-76200" algn="l" rtl="0">
              <a:spcBef>
                <a:spcPts val="300"/>
              </a:spcBef>
              <a:buClr>
                <a:schemeClr val="dk1"/>
              </a:buClr>
              <a:buSzPct val="100000"/>
              <a:buFont typeface="Arial"/>
              <a:buChar char="»"/>
              <a:defRPr sz="1500" b="0" i="0" u="none" strike="noStrike" cap="none">
                <a:solidFill>
                  <a:schemeClr val="dk1"/>
                </a:solidFill>
                <a:latin typeface="Trebuchet MS"/>
                <a:ea typeface="Trebuchet MS"/>
                <a:cs typeface="Trebuchet MS"/>
                <a:sym typeface="Trebuchet MS"/>
              </a:defRPr>
            </a:lvl5pPr>
            <a:lvl6pPr marL="1885950" marR="0" lvl="5" indent="-76200" algn="l" rtl="0">
              <a:spcBef>
                <a:spcPts val="300"/>
              </a:spcBef>
              <a:buClr>
                <a:schemeClr val="dk1"/>
              </a:buClr>
              <a:buSzPct val="100000"/>
              <a:buFont typeface="Arial"/>
              <a:buChar char="•"/>
              <a:defRPr sz="1500" b="0" i="0" u="none" strike="noStrike" cap="none">
                <a:solidFill>
                  <a:schemeClr val="dk1"/>
                </a:solidFill>
                <a:latin typeface="Trebuchet MS"/>
                <a:ea typeface="Trebuchet MS"/>
                <a:cs typeface="Trebuchet MS"/>
                <a:sym typeface="Trebuchet MS"/>
              </a:defRPr>
            </a:lvl6pPr>
            <a:lvl7pPr marL="2228850" marR="0" lvl="6" indent="-76200" algn="l" rtl="0">
              <a:spcBef>
                <a:spcPts val="300"/>
              </a:spcBef>
              <a:buClr>
                <a:schemeClr val="dk1"/>
              </a:buClr>
              <a:buSzPct val="100000"/>
              <a:buFont typeface="Arial"/>
              <a:buChar char="•"/>
              <a:defRPr sz="1500" b="0" i="0" u="none" strike="noStrike" cap="none">
                <a:solidFill>
                  <a:schemeClr val="dk1"/>
                </a:solidFill>
                <a:latin typeface="Trebuchet MS"/>
                <a:ea typeface="Trebuchet MS"/>
                <a:cs typeface="Trebuchet MS"/>
                <a:sym typeface="Trebuchet MS"/>
              </a:defRPr>
            </a:lvl7pPr>
            <a:lvl8pPr marL="2571750" marR="0" lvl="7" indent="-76200" algn="l" rtl="0">
              <a:spcBef>
                <a:spcPts val="300"/>
              </a:spcBef>
              <a:buClr>
                <a:schemeClr val="dk1"/>
              </a:buClr>
              <a:buSzPct val="100000"/>
              <a:buFont typeface="Arial"/>
              <a:buChar char="•"/>
              <a:defRPr sz="1500" b="0" i="0" u="none" strike="noStrike" cap="none">
                <a:solidFill>
                  <a:schemeClr val="dk1"/>
                </a:solidFill>
                <a:latin typeface="Trebuchet MS"/>
                <a:ea typeface="Trebuchet MS"/>
                <a:cs typeface="Trebuchet MS"/>
                <a:sym typeface="Trebuchet MS"/>
              </a:defRPr>
            </a:lvl8pPr>
            <a:lvl9pPr marL="2914650" marR="0" lvl="8" indent="-76200" algn="l" rtl="0">
              <a:spcBef>
                <a:spcPts val="300"/>
              </a:spcBef>
              <a:buClr>
                <a:schemeClr val="dk1"/>
              </a:buClr>
              <a:buSzPct val="100000"/>
              <a:buFont typeface="Arial"/>
              <a:buChar char="•"/>
              <a:defRPr sz="1500" b="0" i="0" u="none" strike="noStrike" cap="none">
                <a:solidFill>
                  <a:schemeClr val="dk1"/>
                </a:solidFill>
                <a:latin typeface="Trebuchet MS"/>
                <a:ea typeface="Trebuchet MS"/>
                <a:cs typeface="Trebuchet MS"/>
                <a:sym typeface="Trebuchet MS"/>
              </a:defRPr>
            </a:lvl9pPr>
          </a:lstStyle>
          <a:p>
            <a:endParaRPr/>
          </a:p>
        </p:txBody>
      </p:sp>
      <p:sp>
        <p:nvSpPr>
          <p:cNvPr id="20" name="Shape 20"/>
          <p:cNvSpPr>
            <a:spLocks noGrp="1"/>
          </p:cNvSpPr>
          <p:nvPr>
            <p:ph type="pic" idx="5"/>
          </p:nvPr>
        </p:nvSpPr>
        <p:spPr>
          <a:xfrm>
            <a:off x="627879" y="504825"/>
            <a:ext cx="1243501" cy="458236"/>
          </a:xfrm>
          <a:prstGeom prst="rect">
            <a:avLst/>
          </a:prstGeom>
          <a:noFill/>
          <a:ln>
            <a:noFill/>
          </a:ln>
        </p:spPr>
        <p:txBody>
          <a:bodyPr lIns="91425" tIns="91425" rIns="91425" bIns="91425" anchor="t" anchorCtr="0"/>
          <a:lstStyle>
            <a:lvl1pPr marL="0" marR="0" lvl="0" indent="0" algn="ctr" rtl="0">
              <a:spcBef>
                <a:spcPts val="480"/>
              </a:spcBef>
              <a:buClr>
                <a:schemeClr val="dk1"/>
              </a:buClr>
              <a:buFont typeface="Arial"/>
              <a:buNone/>
              <a:defRPr sz="2400" b="0" i="0" u="none" strike="noStrike" cap="none">
                <a:solidFill>
                  <a:schemeClr val="dk1"/>
                </a:solidFill>
                <a:latin typeface="Trebuchet MS"/>
                <a:ea typeface="Trebuchet MS"/>
                <a:cs typeface="Trebuchet MS"/>
                <a:sym typeface="Trebuchet MS"/>
              </a:defRPr>
            </a:lvl1pPr>
            <a:lvl2pPr marL="557213" marR="0" lvl="1" indent="-80962" algn="l" rtl="0">
              <a:spcBef>
                <a:spcPts val="420"/>
              </a:spcBef>
              <a:buClr>
                <a:schemeClr val="dk1"/>
              </a:buClr>
              <a:buSzPct val="100000"/>
              <a:buFont typeface="Arial"/>
              <a:buChar char="–"/>
              <a:defRPr sz="2100" b="0" i="0" u="none" strike="noStrike" cap="none">
                <a:solidFill>
                  <a:schemeClr val="dk1"/>
                </a:solidFill>
                <a:latin typeface="Trebuchet MS"/>
                <a:ea typeface="Trebuchet MS"/>
                <a:cs typeface="Trebuchet MS"/>
                <a:sym typeface="Trebuchet MS"/>
              </a:defRPr>
            </a:lvl2pPr>
            <a:lvl3pPr marL="857250" marR="0" lvl="2" indent="-5715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3pPr>
            <a:lvl4pPr marL="1200150" marR="0" lvl="3" indent="-76200" algn="l" rtl="0">
              <a:spcBef>
                <a:spcPts val="300"/>
              </a:spcBef>
              <a:buClr>
                <a:schemeClr val="dk1"/>
              </a:buClr>
              <a:buSzPct val="100000"/>
              <a:buFont typeface="Arial"/>
              <a:buChar char="–"/>
              <a:defRPr sz="1500" b="0" i="0" u="none" strike="noStrike" cap="none">
                <a:solidFill>
                  <a:schemeClr val="dk1"/>
                </a:solidFill>
                <a:latin typeface="Trebuchet MS"/>
                <a:ea typeface="Trebuchet MS"/>
                <a:cs typeface="Trebuchet MS"/>
                <a:sym typeface="Trebuchet MS"/>
              </a:defRPr>
            </a:lvl4pPr>
            <a:lvl5pPr marL="1543050" marR="0" lvl="4" indent="-76200" algn="l" rtl="0">
              <a:spcBef>
                <a:spcPts val="300"/>
              </a:spcBef>
              <a:buClr>
                <a:schemeClr val="dk1"/>
              </a:buClr>
              <a:buSzPct val="100000"/>
              <a:buFont typeface="Arial"/>
              <a:buChar char="»"/>
              <a:defRPr sz="1500" b="0" i="0" u="none" strike="noStrike" cap="none">
                <a:solidFill>
                  <a:schemeClr val="dk1"/>
                </a:solidFill>
                <a:latin typeface="Trebuchet MS"/>
                <a:ea typeface="Trebuchet MS"/>
                <a:cs typeface="Trebuchet MS"/>
                <a:sym typeface="Trebuchet MS"/>
              </a:defRPr>
            </a:lvl5pPr>
            <a:lvl6pPr marL="1885950" marR="0" lvl="5" indent="-76200" algn="l" rtl="0">
              <a:spcBef>
                <a:spcPts val="300"/>
              </a:spcBef>
              <a:buClr>
                <a:schemeClr val="dk1"/>
              </a:buClr>
              <a:buSzPct val="100000"/>
              <a:buFont typeface="Arial"/>
              <a:buChar char="•"/>
              <a:defRPr sz="1500" b="0" i="0" u="none" strike="noStrike" cap="none">
                <a:solidFill>
                  <a:schemeClr val="dk1"/>
                </a:solidFill>
                <a:latin typeface="Trebuchet MS"/>
                <a:ea typeface="Trebuchet MS"/>
                <a:cs typeface="Trebuchet MS"/>
                <a:sym typeface="Trebuchet MS"/>
              </a:defRPr>
            </a:lvl6pPr>
            <a:lvl7pPr marL="2228850" marR="0" lvl="6" indent="-76200" algn="l" rtl="0">
              <a:spcBef>
                <a:spcPts val="300"/>
              </a:spcBef>
              <a:buClr>
                <a:schemeClr val="dk1"/>
              </a:buClr>
              <a:buSzPct val="100000"/>
              <a:buFont typeface="Arial"/>
              <a:buChar char="•"/>
              <a:defRPr sz="1500" b="0" i="0" u="none" strike="noStrike" cap="none">
                <a:solidFill>
                  <a:schemeClr val="dk1"/>
                </a:solidFill>
                <a:latin typeface="Trebuchet MS"/>
                <a:ea typeface="Trebuchet MS"/>
                <a:cs typeface="Trebuchet MS"/>
                <a:sym typeface="Trebuchet MS"/>
              </a:defRPr>
            </a:lvl7pPr>
            <a:lvl8pPr marL="2571750" marR="0" lvl="7" indent="-76200" algn="l" rtl="0">
              <a:spcBef>
                <a:spcPts val="300"/>
              </a:spcBef>
              <a:buClr>
                <a:schemeClr val="dk1"/>
              </a:buClr>
              <a:buSzPct val="100000"/>
              <a:buFont typeface="Arial"/>
              <a:buChar char="•"/>
              <a:defRPr sz="1500" b="0" i="0" u="none" strike="noStrike" cap="none">
                <a:solidFill>
                  <a:schemeClr val="dk1"/>
                </a:solidFill>
                <a:latin typeface="Trebuchet MS"/>
                <a:ea typeface="Trebuchet MS"/>
                <a:cs typeface="Trebuchet MS"/>
                <a:sym typeface="Trebuchet MS"/>
              </a:defRPr>
            </a:lvl8pPr>
            <a:lvl9pPr marL="2914650" marR="0" lvl="8" indent="-76200" algn="l" rtl="0">
              <a:spcBef>
                <a:spcPts val="300"/>
              </a:spcBef>
              <a:buClr>
                <a:schemeClr val="dk1"/>
              </a:buClr>
              <a:buSzPct val="100000"/>
              <a:buFont typeface="Arial"/>
              <a:buChar char="•"/>
              <a:defRPr sz="1500" b="0" i="0" u="none" strike="noStrike" cap="none">
                <a:solidFill>
                  <a:schemeClr val="dk1"/>
                </a:solidFill>
                <a:latin typeface="Trebuchet MS"/>
                <a:ea typeface="Trebuchet MS"/>
                <a:cs typeface="Trebuchet MS"/>
                <a:sym typeface="Trebuchet MS"/>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Title &amp; Content">
    <p:spTree>
      <p:nvGrpSpPr>
        <p:cNvPr id="1" name="Shape 21"/>
        <p:cNvGrpSpPr/>
        <p:nvPr/>
      </p:nvGrpSpPr>
      <p:grpSpPr>
        <a:xfrm>
          <a:off x="0" y="0"/>
          <a:ext cx="0" cy="0"/>
          <a:chOff x="0" y="0"/>
          <a:chExt cx="0" cy="0"/>
        </a:xfrm>
      </p:grpSpPr>
      <p:sp>
        <p:nvSpPr>
          <p:cNvPr id="22" name="Shape 22"/>
          <p:cNvSpPr txBox="1">
            <a:spLocks noGrp="1"/>
          </p:cNvSpPr>
          <p:nvPr>
            <p:ph type="body" idx="1"/>
          </p:nvPr>
        </p:nvSpPr>
        <p:spPr>
          <a:xfrm>
            <a:off x="0" y="0"/>
            <a:ext cx="9144000" cy="685799"/>
          </a:xfrm>
          <a:prstGeom prst="rect">
            <a:avLst/>
          </a:prstGeom>
          <a:solidFill>
            <a:schemeClr val="lt1"/>
          </a:solidFill>
          <a:ln>
            <a:noFill/>
          </a:ln>
          <a:effectLst>
            <a:outerShdw blurRad="40005" dist="25400" dir="5400000" algn="t" rotWithShape="0">
              <a:srgbClr val="000000">
                <a:alpha val="29803"/>
              </a:srgbClr>
            </a:outerShdw>
          </a:effectLst>
        </p:spPr>
        <p:txBody>
          <a:bodyPr lIns="91425" tIns="91425" rIns="91425" bIns="91425" anchor="ctr" anchorCtr="0"/>
          <a:lstStyle>
            <a:lvl1pPr marL="0" marR="0" lvl="0" indent="0" algn="l" rtl="0">
              <a:spcBef>
                <a:spcPts val="390"/>
              </a:spcBef>
              <a:buClr>
                <a:schemeClr val="dk1"/>
              </a:buClr>
              <a:buFont typeface="Arial"/>
              <a:buNone/>
              <a:defRPr sz="1950" b="0" i="0" u="none" strike="noStrike" cap="none">
                <a:solidFill>
                  <a:schemeClr val="dk1"/>
                </a:solidFill>
                <a:latin typeface="Arial Black"/>
                <a:ea typeface="Arial Black"/>
                <a:cs typeface="Arial Black"/>
                <a:sym typeface="Arial Black"/>
              </a:defRPr>
            </a:lvl1pPr>
            <a:lvl2pPr marL="557213" marR="0" lvl="1" indent="-80962" algn="l" rtl="0">
              <a:spcBef>
                <a:spcPts val="420"/>
              </a:spcBef>
              <a:buClr>
                <a:schemeClr val="dk1"/>
              </a:buClr>
              <a:buSzPct val="100000"/>
              <a:buFont typeface="Arial"/>
              <a:buChar char="–"/>
              <a:defRPr sz="2100" b="0" i="0" u="none" strike="noStrike" cap="none">
                <a:solidFill>
                  <a:schemeClr val="dk1"/>
                </a:solidFill>
                <a:latin typeface="Trebuchet MS"/>
                <a:ea typeface="Trebuchet MS"/>
                <a:cs typeface="Trebuchet MS"/>
                <a:sym typeface="Trebuchet MS"/>
              </a:defRPr>
            </a:lvl2pPr>
            <a:lvl3pPr marL="857250" marR="0" lvl="2" indent="-5715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3pPr>
            <a:lvl4pPr marL="1200150" marR="0" lvl="3" indent="-76200" algn="l" rtl="0">
              <a:spcBef>
                <a:spcPts val="300"/>
              </a:spcBef>
              <a:buClr>
                <a:schemeClr val="dk1"/>
              </a:buClr>
              <a:buSzPct val="100000"/>
              <a:buFont typeface="Arial"/>
              <a:buChar char="–"/>
              <a:defRPr sz="1500" b="0" i="0" u="none" strike="noStrike" cap="none">
                <a:solidFill>
                  <a:schemeClr val="dk1"/>
                </a:solidFill>
                <a:latin typeface="Trebuchet MS"/>
                <a:ea typeface="Trebuchet MS"/>
                <a:cs typeface="Trebuchet MS"/>
                <a:sym typeface="Trebuchet MS"/>
              </a:defRPr>
            </a:lvl4pPr>
            <a:lvl5pPr marL="1543050" marR="0" lvl="4" indent="-76200" algn="l" rtl="0">
              <a:spcBef>
                <a:spcPts val="300"/>
              </a:spcBef>
              <a:buClr>
                <a:schemeClr val="dk1"/>
              </a:buClr>
              <a:buSzPct val="100000"/>
              <a:buFont typeface="Arial"/>
              <a:buChar char="»"/>
              <a:defRPr sz="1500" b="0" i="0" u="none" strike="noStrike" cap="none">
                <a:solidFill>
                  <a:schemeClr val="dk1"/>
                </a:solidFill>
                <a:latin typeface="Trebuchet MS"/>
                <a:ea typeface="Trebuchet MS"/>
                <a:cs typeface="Trebuchet MS"/>
                <a:sym typeface="Trebuchet MS"/>
              </a:defRPr>
            </a:lvl5pPr>
            <a:lvl6pPr marL="1885950" marR="0" lvl="5" indent="-76200" algn="l" rtl="0">
              <a:spcBef>
                <a:spcPts val="300"/>
              </a:spcBef>
              <a:buClr>
                <a:schemeClr val="dk1"/>
              </a:buClr>
              <a:buSzPct val="100000"/>
              <a:buFont typeface="Arial"/>
              <a:buChar char="•"/>
              <a:defRPr sz="1500" b="0" i="0" u="none" strike="noStrike" cap="none">
                <a:solidFill>
                  <a:schemeClr val="dk1"/>
                </a:solidFill>
                <a:latin typeface="Trebuchet MS"/>
                <a:ea typeface="Trebuchet MS"/>
                <a:cs typeface="Trebuchet MS"/>
                <a:sym typeface="Trebuchet MS"/>
              </a:defRPr>
            </a:lvl6pPr>
            <a:lvl7pPr marL="2228850" marR="0" lvl="6" indent="-76200" algn="l" rtl="0">
              <a:spcBef>
                <a:spcPts val="300"/>
              </a:spcBef>
              <a:buClr>
                <a:schemeClr val="dk1"/>
              </a:buClr>
              <a:buSzPct val="100000"/>
              <a:buFont typeface="Arial"/>
              <a:buChar char="•"/>
              <a:defRPr sz="1500" b="0" i="0" u="none" strike="noStrike" cap="none">
                <a:solidFill>
                  <a:schemeClr val="dk1"/>
                </a:solidFill>
                <a:latin typeface="Trebuchet MS"/>
                <a:ea typeface="Trebuchet MS"/>
                <a:cs typeface="Trebuchet MS"/>
                <a:sym typeface="Trebuchet MS"/>
              </a:defRPr>
            </a:lvl7pPr>
            <a:lvl8pPr marL="2571750" marR="0" lvl="7" indent="-76200" algn="l" rtl="0">
              <a:spcBef>
                <a:spcPts val="300"/>
              </a:spcBef>
              <a:buClr>
                <a:schemeClr val="dk1"/>
              </a:buClr>
              <a:buSzPct val="100000"/>
              <a:buFont typeface="Arial"/>
              <a:buChar char="•"/>
              <a:defRPr sz="1500" b="0" i="0" u="none" strike="noStrike" cap="none">
                <a:solidFill>
                  <a:schemeClr val="dk1"/>
                </a:solidFill>
                <a:latin typeface="Trebuchet MS"/>
                <a:ea typeface="Trebuchet MS"/>
                <a:cs typeface="Trebuchet MS"/>
                <a:sym typeface="Trebuchet MS"/>
              </a:defRPr>
            </a:lvl8pPr>
            <a:lvl9pPr marL="2914650" marR="0" lvl="8" indent="-76200" algn="l" rtl="0">
              <a:spcBef>
                <a:spcPts val="300"/>
              </a:spcBef>
              <a:buClr>
                <a:schemeClr val="dk1"/>
              </a:buClr>
              <a:buSzPct val="100000"/>
              <a:buFont typeface="Arial"/>
              <a:buChar char="•"/>
              <a:defRPr sz="1500" b="0" i="0" u="none" strike="noStrike" cap="none">
                <a:solidFill>
                  <a:schemeClr val="dk1"/>
                </a:solidFill>
                <a:latin typeface="Trebuchet MS"/>
                <a:ea typeface="Trebuchet MS"/>
                <a:cs typeface="Trebuchet MS"/>
                <a:sym typeface="Trebuchet MS"/>
              </a:defRPr>
            </a:lvl9pPr>
          </a:lstStyle>
          <a:p>
            <a:endParaRPr/>
          </a:p>
        </p:txBody>
      </p:sp>
      <p:sp>
        <p:nvSpPr>
          <p:cNvPr id="23" name="Shape 23"/>
          <p:cNvSpPr txBox="1">
            <a:spLocks noGrp="1"/>
          </p:cNvSpPr>
          <p:nvPr>
            <p:ph type="body" idx="2"/>
          </p:nvPr>
        </p:nvSpPr>
        <p:spPr>
          <a:xfrm>
            <a:off x="356615" y="1076704"/>
            <a:ext cx="8430768" cy="3429000"/>
          </a:xfrm>
          <a:prstGeom prst="rect">
            <a:avLst/>
          </a:prstGeom>
          <a:noFill/>
          <a:ln>
            <a:noFill/>
          </a:ln>
        </p:spPr>
        <p:txBody>
          <a:bodyPr lIns="91425" tIns="91425" rIns="91425" bIns="91425" anchor="t" anchorCtr="0"/>
          <a:lstStyle>
            <a:lvl1pPr marL="0" marR="0" lvl="0" indent="0" algn="l" rtl="0">
              <a:lnSpc>
                <a:spcPct val="120000"/>
              </a:lnSpc>
              <a:spcBef>
                <a:spcPts val="0"/>
              </a:spcBef>
              <a:buClr>
                <a:schemeClr val="dk1"/>
              </a:buClr>
              <a:buFont typeface="Arial"/>
              <a:buNone/>
              <a:defRPr sz="1200" b="0" i="0" u="none" strike="noStrike" cap="none">
                <a:solidFill>
                  <a:schemeClr val="dk1"/>
                </a:solidFill>
                <a:latin typeface="Trebuchet MS"/>
                <a:ea typeface="Trebuchet MS"/>
                <a:cs typeface="Trebuchet MS"/>
                <a:sym typeface="Trebuchet MS"/>
              </a:defRPr>
            </a:lvl1pPr>
            <a:lvl2pPr marL="557213" marR="0" lvl="1" indent="-138112" algn="l" rtl="0">
              <a:spcBef>
                <a:spcPts val="240"/>
              </a:spcBef>
              <a:buClr>
                <a:schemeClr val="dk1"/>
              </a:buClr>
              <a:buSzPct val="100000"/>
              <a:buFont typeface="Arial"/>
              <a:buChar char="–"/>
              <a:defRPr sz="1200" b="0" i="0" u="none" strike="noStrike" cap="none">
                <a:solidFill>
                  <a:schemeClr val="dk1"/>
                </a:solidFill>
                <a:latin typeface="Trebuchet MS"/>
                <a:ea typeface="Trebuchet MS"/>
                <a:cs typeface="Trebuchet MS"/>
                <a:sym typeface="Trebuchet MS"/>
              </a:defRPr>
            </a:lvl2pPr>
            <a:lvl3pPr marL="857250" marR="0" lvl="2" indent="-104775" algn="l" rtl="0">
              <a:spcBef>
                <a:spcPts val="210"/>
              </a:spcBef>
              <a:buClr>
                <a:schemeClr val="dk1"/>
              </a:buClr>
              <a:buSzPct val="95454"/>
              <a:buFont typeface="Arial"/>
              <a:buChar char="•"/>
              <a:defRPr sz="1050" b="0" i="0" u="none" strike="noStrike" cap="none">
                <a:solidFill>
                  <a:schemeClr val="dk1"/>
                </a:solidFill>
                <a:latin typeface="Trebuchet MS"/>
                <a:ea typeface="Trebuchet MS"/>
                <a:cs typeface="Trebuchet MS"/>
                <a:sym typeface="Trebuchet MS"/>
              </a:defRPr>
            </a:lvl3pPr>
            <a:lvl4pPr marL="1200150" marR="0" lvl="3" indent="-76200" algn="l" rtl="0">
              <a:spcBef>
                <a:spcPts val="300"/>
              </a:spcBef>
              <a:buClr>
                <a:schemeClr val="dk1"/>
              </a:buClr>
              <a:buSzPct val="100000"/>
              <a:buFont typeface="Arial"/>
              <a:buChar char="–"/>
              <a:defRPr sz="1500" b="0" i="0" u="none" strike="noStrike" cap="none">
                <a:solidFill>
                  <a:schemeClr val="dk1"/>
                </a:solidFill>
                <a:latin typeface="Trebuchet MS"/>
                <a:ea typeface="Trebuchet MS"/>
                <a:cs typeface="Trebuchet MS"/>
                <a:sym typeface="Trebuchet MS"/>
              </a:defRPr>
            </a:lvl4pPr>
            <a:lvl5pPr marL="1543050" marR="0" lvl="4" indent="-76200" algn="l" rtl="0">
              <a:spcBef>
                <a:spcPts val="300"/>
              </a:spcBef>
              <a:buClr>
                <a:schemeClr val="dk1"/>
              </a:buClr>
              <a:buSzPct val="100000"/>
              <a:buFont typeface="Arial"/>
              <a:buChar char="»"/>
              <a:defRPr sz="1500" b="0" i="0" u="none" strike="noStrike" cap="none">
                <a:solidFill>
                  <a:schemeClr val="dk1"/>
                </a:solidFill>
                <a:latin typeface="Trebuchet MS"/>
                <a:ea typeface="Trebuchet MS"/>
                <a:cs typeface="Trebuchet MS"/>
                <a:sym typeface="Trebuchet MS"/>
              </a:defRPr>
            </a:lvl5pPr>
            <a:lvl6pPr marL="1885950" marR="0" lvl="5" indent="-76200" algn="l" rtl="0">
              <a:spcBef>
                <a:spcPts val="300"/>
              </a:spcBef>
              <a:buClr>
                <a:schemeClr val="dk1"/>
              </a:buClr>
              <a:buSzPct val="100000"/>
              <a:buFont typeface="Arial"/>
              <a:buChar char="•"/>
              <a:defRPr sz="1500" b="0" i="0" u="none" strike="noStrike" cap="none">
                <a:solidFill>
                  <a:schemeClr val="dk1"/>
                </a:solidFill>
                <a:latin typeface="Trebuchet MS"/>
                <a:ea typeface="Trebuchet MS"/>
                <a:cs typeface="Trebuchet MS"/>
                <a:sym typeface="Trebuchet MS"/>
              </a:defRPr>
            </a:lvl6pPr>
            <a:lvl7pPr marL="2228850" marR="0" lvl="6" indent="-76200" algn="l" rtl="0">
              <a:spcBef>
                <a:spcPts val="300"/>
              </a:spcBef>
              <a:buClr>
                <a:schemeClr val="dk1"/>
              </a:buClr>
              <a:buSzPct val="100000"/>
              <a:buFont typeface="Arial"/>
              <a:buChar char="•"/>
              <a:defRPr sz="1500" b="0" i="0" u="none" strike="noStrike" cap="none">
                <a:solidFill>
                  <a:schemeClr val="dk1"/>
                </a:solidFill>
                <a:latin typeface="Trebuchet MS"/>
                <a:ea typeface="Trebuchet MS"/>
                <a:cs typeface="Trebuchet MS"/>
                <a:sym typeface="Trebuchet MS"/>
              </a:defRPr>
            </a:lvl7pPr>
            <a:lvl8pPr marL="2571750" marR="0" lvl="7" indent="-76200" algn="l" rtl="0">
              <a:spcBef>
                <a:spcPts val="300"/>
              </a:spcBef>
              <a:buClr>
                <a:schemeClr val="dk1"/>
              </a:buClr>
              <a:buSzPct val="100000"/>
              <a:buFont typeface="Arial"/>
              <a:buChar char="•"/>
              <a:defRPr sz="1500" b="0" i="0" u="none" strike="noStrike" cap="none">
                <a:solidFill>
                  <a:schemeClr val="dk1"/>
                </a:solidFill>
                <a:latin typeface="Trebuchet MS"/>
                <a:ea typeface="Trebuchet MS"/>
                <a:cs typeface="Trebuchet MS"/>
                <a:sym typeface="Trebuchet MS"/>
              </a:defRPr>
            </a:lvl8pPr>
            <a:lvl9pPr marL="2914650" marR="0" lvl="8" indent="-76200" algn="l" rtl="0">
              <a:spcBef>
                <a:spcPts val="300"/>
              </a:spcBef>
              <a:buClr>
                <a:schemeClr val="dk1"/>
              </a:buClr>
              <a:buSzPct val="100000"/>
              <a:buFont typeface="Arial"/>
              <a:buChar char="•"/>
              <a:defRPr sz="1500" b="0" i="0" u="none" strike="noStrike" cap="none">
                <a:solidFill>
                  <a:schemeClr val="dk1"/>
                </a:solidFill>
                <a:latin typeface="Trebuchet MS"/>
                <a:ea typeface="Trebuchet MS"/>
                <a:cs typeface="Trebuchet MS"/>
                <a:sym typeface="Trebuchet MS"/>
              </a:defRPr>
            </a:lvl9pPr>
          </a:lstStyle>
          <a:p>
            <a:endParaRPr/>
          </a:p>
        </p:txBody>
      </p:sp>
      <p:sp>
        <p:nvSpPr>
          <p:cNvPr id="24" name="Shape 24"/>
          <p:cNvSpPr txBox="1">
            <a:spLocks noGrp="1"/>
          </p:cNvSpPr>
          <p:nvPr>
            <p:ph type="body" idx="3"/>
          </p:nvPr>
        </p:nvSpPr>
        <p:spPr>
          <a:xfrm>
            <a:off x="0" y="0"/>
            <a:ext cx="9144000" cy="699515"/>
          </a:xfrm>
          <a:prstGeom prst="rect">
            <a:avLst/>
          </a:prstGeom>
          <a:solidFill>
            <a:schemeClr val="lt1"/>
          </a:solidFill>
          <a:ln>
            <a:noFill/>
          </a:ln>
          <a:effectLst>
            <a:outerShdw blurRad="40005" dist="25400" dir="5400000" algn="t" rotWithShape="0">
              <a:srgbClr val="000000">
                <a:alpha val="29803"/>
              </a:srgbClr>
            </a:outerShdw>
          </a:effectLst>
        </p:spPr>
        <p:txBody>
          <a:bodyPr lIns="91425" tIns="91425" rIns="91425" bIns="91425" anchor="ctr" anchorCtr="0"/>
          <a:lstStyle>
            <a:lvl1pPr marL="0" marR="0" lvl="0" indent="0" algn="l" rtl="0">
              <a:spcBef>
                <a:spcPts val="390"/>
              </a:spcBef>
              <a:buClr>
                <a:schemeClr val="dk1"/>
              </a:buClr>
              <a:buFont typeface="Arial"/>
              <a:buNone/>
              <a:defRPr sz="1950" b="0" i="0" u="none" strike="noStrike" cap="none">
                <a:solidFill>
                  <a:schemeClr val="dk1"/>
                </a:solidFill>
                <a:latin typeface="Arial Black"/>
                <a:ea typeface="Arial Black"/>
                <a:cs typeface="Arial Black"/>
                <a:sym typeface="Arial Black"/>
              </a:defRPr>
            </a:lvl1pPr>
            <a:lvl2pPr marL="557213" marR="0" lvl="1" indent="-80962" algn="l" rtl="0">
              <a:spcBef>
                <a:spcPts val="420"/>
              </a:spcBef>
              <a:buClr>
                <a:schemeClr val="dk1"/>
              </a:buClr>
              <a:buSzPct val="100000"/>
              <a:buFont typeface="Arial"/>
              <a:buChar char="–"/>
              <a:defRPr sz="2100" b="0" i="0" u="none" strike="noStrike" cap="none">
                <a:solidFill>
                  <a:schemeClr val="dk1"/>
                </a:solidFill>
                <a:latin typeface="Trebuchet MS"/>
                <a:ea typeface="Trebuchet MS"/>
                <a:cs typeface="Trebuchet MS"/>
                <a:sym typeface="Trebuchet MS"/>
              </a:defRPr>
            </a:lvl2pPr>
            <a:lvl3pPr marL="857250" marR="0" lvl="2" indent="-5715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3pPr>
            <a:lvl4pPr marL="1200150" marR="0" lvl="3" indent="-76200" algn="l" rtl="0">
              <a:spcBef>
                <a:spcPts val="300"/>
              </a:spcBef>
              <a:buClr>
                <a:schemeClr val="dk1"/>
              </a:buClr>
              <a:buSzPct val="100000"/>
              <a:buFont typeface="Arial"/>
              <a:buChar char="–"/>
              <a:defRPr sz="1500" b="0" i="0" u="none" strike="noStrike" cap="none">
                <a:solidFill>
                  <a:schemeClr val="dk1"/>
                </a:solidFill>
                <a:latin typeface="Trebuchet MS"/>
                <a:ea typeface="Trebuchet MS"/>
                <a:cs typeface="Trebuchet MS"/>
                <a:sym typeface="Trebuchet MS"/>
              </a:defRPr>
            </a:lvl4pPr>
            <a:lvl5pPr marL="1543050" marR="0" lvl="4" indent="-76200" algn="l" rtl="0">
              <a:spcBef>
                <a:spcPts val="300"/>
              </a:spcBef>
              <a:buClr>
                <a:schemeClr val="dk1"/>
              </a:buClr>
              <a:buSzPct val="100000"/>
              <a:buFont typeface="Arial"/>
              <a:buChar char="»"/>
              <a:defRPr sz="1500" b="0" i="0" u="none" strike="noStrike" cap="none">
                <a:solidFill>
                  <a:schemeClr val="dk1"/>
                </a:solidFill>
                <a:latin typeface="Trebuchet MS"/>
                <a:ea typeface="Trebuchet MS"/>
                <a:cs typeface="Trebuchet MS"/>
                <a:sym typeface="Trebuchet MS"/>
              </a:defRPr>
            </a:lvl5pPr>
            <a:lvl6pPr marL="1885950" marR="0" lvl="5" indent="-76200" algn="l" rtl="0">
              <a:spcBef>
                <a:spcPts val="300"/>
              </a:spcBef>
              <a:buClr>
                <a:schemeClr val="dk1"/>
              </a:buClr>
              <a:buSzPct val="100000"/>
              <a:buFont typeface="Arial"/>
              <a:buChar char="•"/>
              <a:defRPr sz="1500" b="0" i="0" u="none" strike="noStrike" cap="none">
                <a:solidFill>
                  <a:schemeClr val="dk1"/>
                </a:solidFill>
                <a:latin typeface="Trebuchet MS"/>
                <a:ea typeface="Trebuchet MS"/>
                <a:cs typeface="Trebuchet MS"/>
                <a:sym typeface="Trebuchet MS"/>
              </a:defRPr>
            </a:lvl6pPr>
            <a:lvl7pPr marL="2228850" marR="0" lvl="6" indent="-76200" algn="l" rtl="0">
              <a:spcBef>
                <a:spcPts val="300"/>
              </a:spcBef>
              <a:buClr>
                <a:schemeClr val="dk1"/>
              </a:buClr>
              <a:buSzPct val="100000"/>
              <a:buFont typeface="Arial"/>
              <a:buChar char="•"/>
              <a:defRPr sz="1500" b="0" i="0" u="none" strike="noStrike" cap="none">
                <a:solidFill>
                  <a:schemeClr val="dk1"/>
                </a:solidFill>
                <a:latin typeface="Trebuchet MS"/>
                <a:ea typeface="Trebuchet MS"/>
                <a:cs typeface="Trebuchet MS"/>
                <a:sym typeface="Trebuchet MS"/>
              </a:defRPr>
            </a:lvl7pPr>
            <a:lvl8pPr marL="2571750" marR="0" lvl="7" indent="-76200" algn="l" rtl="0">
              <a:spcBef>
                <a:spcPts val="300"/>
              </a:spcBef>
              <a:buClr>
                <a:schemeClr val="dk1"/>
              </a:buClr>
              <a:buSzPct val="100000"/>
              <a:buFont typeface="Arial"/>
              <a:buChar char="•"/>
              <a:defRPr sz="1500" b="0" i="0" u="none" strike="noStrike" cap="none">
                <a:solidFill>
                  <a:schemeClr val="dk1"/>
                </a:solidFill>
                <a:latin typeface="Trebuchet MS"/>
                <a:ea typeface="Trebuchet MS"/>
                <a:cs typeface="Trebuchet MS"/>
                <a:sym typeface="Trebuchet MS"/>
              </a:defRPr>
            </a:lvl8pPr>
            <a:lvl9pPr marL="2914650" marR="0" lvl="8" indent="-76200" algn="l" rtl="0">
              <a:spcBef>
                <a:spcPts val="300"/>
              </a:spcBef>
              <a:buClr>
                <a:schemeClr val="dk1"/>
              </a:buClr>
              <a:buSzPct val="100000"/>
              <a:buFont typeface="Arial"/>
              <a:buChar char="•"/>
              <a:defRPr sz="1500" b="0" i="0" u="none" strike="noStrike" cap="none">
                <a:solidFill>
                  <a:schemeClr val="dk1"/>
                </a:solidFill>
                <a:latin typeface="Trebuchet MS"/>
                <a:ea typeface="Trebuchet MS"/>
                <a:cs typeface="Trebuchet MS"/>
                <a:sym typeface="Trebuchet MS"/>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ext Title">
    <p:spTree>
      <p:nvGrpSpPr>
        <p:cNvPr id="1" name="Shape 25"/>
        <p:cNvGrpSpPr/>
        <p:nvPr/>
      </p:nvGrpSpPr>
      <p:grpSpPr>
        <a:xfrm>
          <a:off x="0" y="0"/>
          <a:ext cx="0" cy="0"/>
          <a:chOff x="0" y="0"/>
          <a:chExt cx="0" cy="0"/>
        </a:xfrm>
      </p:grpSpPr>
      <p:sp>
        <p:nvSpPr>
          <p:cNvPr id="26" name="Shape 26"/>
          <p:cNvSpPr txBox="1">
            <a:spLocks noGrp="1"/>
          </p:cNvSpPr>
          <p:nvPr>
            <p:ph type="body" idx="1"/>
          </p:nvPr>
        </p:nvSpPr>
        <p:spPr>
          <a:xfrm>
            <a:off x="632881" y="1417370"/>
            <a:ext cx="7450668" cy="744805"/>
          </a:xfrm>
          <a:prstGeom prst="rect">
            <a:avLst/>
          </a:prstGeom>
          <a:noFill/>
          <a:ln>
            <a:noFill/>
          </a:ln>
        </p:spPr>
        <p:txBody>
          <a:bodyPr lIns="91425" tIns="91425" rIns="91425" bIns="91425" anchor="t" anchorCtr="0"/>
          <a:lstStyle>
            <a:lvl1pPr marL="0" marR="0" lvl="0" indent="0" algn="l" rtl="0">
              <a:lnSpc>
                <a:spcPct val="85000"/>
              </a:lnSpc>
              <a:spcBef>
                <a:spcPts val="0"/>
              </a:spcBef>
              <a:buClr>
                <a:schemeClr val="dk1"/>
              </a:buClr>
              <a:buFont typeface="Arial"/>
              <a:buNone/>
              <a:defRPr sz="4100" b="0" i="0" u="none" strike="noStrike" cap="none">
                <a:solidFill>
                  <a:schemeClr val="dk1"/>
                </a:solidFill>
                <a:latin typeface="Arial Black"/>
                <a:ea typeface="Arial Black"/>
                <a:cs typeface="Arial Black"/>
                <a:sym typeface="Arial Black"/>
              </a:defRPr>
            </a:lvl1pPr>
            <a:lvl2pPr marL="557213" marR="0" lvl="1" indent="-80962" algn="l" rtl="0">
              <a:spcBef>
                <a:spcPts val="420"/>
              </a:spcBef>
              <a:buClr>
                <a:schemeClr val="dk1"/>
              </a:buClr>
              <a:buSzPct val="100000"/>
              <a:buFont typeface="Arial"/>
              <a:buChar char="–"/>
              <a:defRPr sz="2100" b="0" i="0" u="none" strike="noStrike" cap="none">
                <a:solidFill>
                  <a:schemeClr val="dk1"/>
                </a:solidFill>
                <a:latin typeface="Trebuchet MS"/>
                <a:ea typeface="Trebuchet MS"/>
                <a:cs typeface="Trebuchet MS"/>
                <a:sym typeface="Trebuchet MS"/>
              </a:defRPr>
            </a:lvl2pPr>
            <a:lvl3pPr marL="857250" marR="0" lvl="2" indent="-5715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3pPr>
            <a:lvl4pPr marL="1200150" marR="0" lvl="3" indent="-76200" algn="l" rtl="0">
              <a:spcBef>
                <a:spcPts val="300"/>
              </a:spcBef>
              <a:buClr>
                <a:schemeClr val="dk1"/>
              </a:buClr>
              <a:buSzPct val="100000"/>
              <a:buFont typeface="Arial"/>
              <a:buChar char="–"/>
              <a:defRPr sz="1500" b="0" i="0" u="none" strike="noStrike" cap="none">
                <a:solidFill>
                  <a:schemeClr val="dk1"/>
                </a:solidFill>
                <a:latin typeface="Trebuchet MS"/>
                <a:ea typeface="Trebuchet MS"/>
                <a:cs typeface="Trebuchet MS"/>
                <a:sym typeface="Trebuchet MS"/>
              </a:defRPr>
            </a:lvl4pPr>
            <a:lvl5pPr marL="1543050" marR="0" lvl="4" indent="-76200" algn="l" rtl="0">
              <a:spcBef>
                <a:spcPts val="300"/>
              </a:spcBef>
              <a:buClr>
                <a:schemeClr val="dk1"/>
              </a:buClr>
              <a:buSzPct val="100000"/>
              <a:buFont typeface="Arial"/>
              <a:buChar char="»"/>
              <a:defRPr sz="1500" b="0" i="0" u="none" strike="noStrike" cap="none">
                <a:solidFill>
                  <a:schemeClr val="dk1"/>
                </a:solidFill>
                <a:latin typeface="Trebuchet MS"/>
                <a:ea typeface="Trebuchet MS"/>
                <a:cs typeface="Trebuchet MS"/>
                <a:sym typeface="Trebuchet MS"/>
              </a:defRPr>
            </a:lvl5pPr>
            <a:lvl6pPr marL="1885950" marR="0" lvl="5" indent="-76200" algn="l" rtl="0">
              <a:spcBef>
                <a:spcPts val="300"/>
              </a:spcBef>
              <a:buClr>
                <a:schemeClr val="dk1"/>
              </a:buClr>
              <a:buSzPct val="100000"/>
              <a:buFont typeface="Arial"/>
              <a:buChar char="•"/>
              <a:defRPr sz="1500" b="0" i="0" u="none" strike="noStrike" cap="none">
                <a:solidFill>
                  <a:schemeClr val="dk1"/>
                </a:solidFill>
                <a:latin typeface="Trebuchet MS"/>
                <a:ea typeface="Trebuchet MS"/>
                <a:cs typeface="Trebuchet MS"/>
                <a:sym typeface="Trebuchet MS"/>
              </a:defRPr>
            </a:lvl6pPr>
            <a:lvl7pPr marL="2228850" marR="0" lvl="6" indent="-76200" algn="l" rtl="0">
              <a:spcBef>
                <a:spcPts val="300"/>
              </a:spcBef>
              <a:buClr>
                <a:schemeClr val="dk1"/>
              </a:buClr>
              <a:buSzPct val="100000"/>
              <a:buFont typeface="Arial"/>
              <a:buChar char="•"/>
              <a:defRPr sz="1500" b="0" i="0" u="none" strike="noStrike" cap="none">
                <a:solidFill>
                  <a:schemeClr val="dk1"/>
                </a:solidFill>
                <a:latin typeface="Trebuchet MS"/>
                <a:ea typeface="Trebuchet MS"/>
                <a:cs typeface="Trebuchet MS"/>
                <a:sym typeface="Trebuchet MS"/>
              </a:defRPr>
            </a:lvl7pPr>
            <a:lvl8pPr marL="2571750" marR="0" lvl="7" indent="-76200" algn="l" rtl="0">
              <a:spcBef>
                <a:spcPts val="300"/>
              </a:spcBef>
              <a:buClr>
                <a:schemeClr val="dk1"/>
              </a:buClr>
              <a:buSzPct val="100000"/>
              <a:buFont typeface="Arial"/>
              <a:buChar char="•"/>
              <a:defRPr sz="1500" b="0" i="0" u="none" strike="noStrike" cap="none">
                <a:solidFill>
                  <a:schemeClr val="dk1"/>
                </a:solidFill>
                <a:latin typeface="Trebuchet MS"/>
                <a:ea typeface="Trebuchet MS"/>
                <a:cs typeface="Trebuchet MS"/>
                <a:sym typeface="Trebuchet MS"/>
              </a:defRPr>
            </a:lvl8pPr>
            <a:lvl9pPr marL="2914650" marR="0" lvl="8" indent="-76200" algn="l" rtl="0">
              <a:spcBef>
                <a:spcPts val="300"/>
              </a:spcBef>
              <a:buClr>
                <a:schemeClr val="dk1"/>
              </a:buClr>
              <a:buSzPct val="100000"/>
              <a:buFont typeface="Arial"/>
              <a:buChar char="•"/>
              <a:defRPr sz="1500" b="0" i="0" u="none" strike="noStrike" cap="none">
                <a:solidFill>
                  <a:schemeClr val="dk1"/>
                </a:solidFill>
                <a:latin typeface="Trebuchet MS"/>
                <a:ea typeface="Trebuchet MS"/>
                <a:cs typeface="Trebuchet MS"/>
                <a:sym typeface="Trebuchet MS"/>
              </a:defRPr>
            </a:lvl9pPr>
          </a:lstStyle>
          <a:p>
            <a:endParaRPr/>
          </a:p>
        </p:txBody>
      </p:sp>
      <p:sp>
        <p:nvSpPr>
          <p:cNvPr id="27" name="Shape 27"/>
          <p:cNvSpPr txBox="1">
            <a:spLocks noGrp="1"/>
          </p:cNvSpPr>
          <p:nvPr>
            <p:ph type="body" idx="2"/>
          </p:nvPr>
        </p:nvSpPr>
        <p:spPr>
          <a:xfrm>
            <a:off x="658066" y="2879524"/>
            <a:ext cx="2626058" cy="277768"/>
          </a:xfrm>
          <a:prstGeom prst="rect">
            <a:avLst/>
          </a:prstGeom>
          <a:solidFill>
            <a:schemeClr val="accent2"/>
          </a:solidFill>
          <a:ln>
            <a:noFill/>
          </a:ln>
        </p:spPr>
        <p:txBody>
          <a:bodyPr lIns="91425" tIns="91425" rIns="91425" bIns="91425" anchor="t" anchorCtr="0"/>
          <a:lstStyle>
            <a:lvl1pPr marL="0" marR="0" lvl="0" indent="0" algn="l" rtl="0">
              <a:spcBef>
                <a:spcPts val="0"/>
              </a:spcBef>
              <a:buClr>
                <a:srgbClr val="FFFFFF"/>
              </a:buClr>
              <a:buFont typeface="Arial"/>
              <a:buNone/>
              <a:defRPr sz="1400" b="0" i="0" u="none" strike="noStrike" cap="none">
                <a:solidFill>
                  <a:srgbClr val="FFFFFF"/>
                </a:solidFill>
                <a:latin typeface="Arial Black"/>
                <a:ea typeface="Arial Black"/>
                <a:cs typeface="Arial Black"/>
                <a:sym typeface="Arial Black"/>
              </a:defRPr>
            </a:lvl1pPr>
            <a:lvl2pPr marL="342900" marR="0" lvl="1" indent="0" algn="l" rtl="0">
              <a:spcBef>
                <a:spcPts val="420"/>
              </a:spcBef>
              <a:buClr>
                <a:schemeClr val="dk1"/>
              </a:buClr>
              <a:buFont typeface="Arial"/>
              <a:buNone/>
              <a:defRPr sz="2100" b="0" i="0" u="none" strike="noStrike" cap="none">
                <a:solidFill>
                  <a:schemeClr val="dk1"/>
                </a:solidFill>
                <a:latin typeface="Trebuchet MS"/>
                <a:ea typeface="Trebuchet MS"/>
                <a:cs typeface="Trebuchet MS"/>
                <a:sym typeface="Trebuchet MS"/>
              </a:defRPr>
            </a:lvl2pPr>
            <a:lvl3pPr marL="685800" marR="0" lvl="2" indent="0" algn="l" rtl="0">
              <a:spcBef>
                <a:spcPts val="360"/>
              </a:spcBef>
              <a:buClr>
                <a:schemeClr val="dk1"/>
              </a:buClr>
              <a:buFont typeface="Arial"/>
              <a:buNone/>
              <a:defRPr sz="1800" b="0" i="0" u="none" strike="noStrike" cap="none">
                <a:solidFill>
                  <a:schemeClr val="dk1"/>
                </a:solidFill>
                <a:latin typeface="Trebuchet MS"/>
                <a:ea typeface="Trebuchet MS"/>
                <a:cs typeface="Trebuchet MS"/>
                <a:sym typeface="Trebuchet MS"/>
              </a:defRPr>
            </a:lvl3pPr>
            <a:lvl4pPr marL="1028700" marR="0" lvl="3" indent="0" algn="l" rtl="0">
              <a:spcBef>
                <a:spcPts val="300"/>
              </a:spcBef>
              <a:buClr>
                <a:schemeClr val="dk1"/>
              </a:buClr>
              <a:buFont typeface="Arial"/>
              <a:buNone/>
              <a:defRPr sz="1500" b="0" i="0" u="none" strike="noStrike" cap="none">
                <a:solidFill>
                  <a:schemeClr val="dk1"/>
                </a:solidFill>
                <a:latin typeface="Trebuchet MS"/>
                <a:ea typeface="Trebuchet MS"/>
                <a:cs typeface="Trebuchet MS"/>
                <a:sym typeface="Trebuchet MS"/>
              </a:defRPr>
            </a:lvl4pPr>
            <a:lvl5pPr marL="1371600" marR="0" lvl="4" indent="0" algn="l" rtl="0">
              <a:spcBef>
                <a:spcPts val="300"/>
              </a:spcBef>
              <a:buClr>
                <a:schemeClr val="dk1"/>
              </a:buClr>
              <a:buFont typeface="Arial"/>
              <a:buNone/>
              <a:defRPr sz="1500" b="0" i="0" u="none" strike="noStrike" cap="none">
                <a:solidFill>
                  <a:schemeClr val="dk1"/>
                </a:solidFill>
                <a:latin typeface="Trebuchet MS"/>
                <a:ea typeface="Trebuchet MS"/>
                <a:cs typeface="Trebuchet MS"/>
                <a:sym typeface="Trebuchet MS"/>
              </a:defRPr>
            </a:lvl5pPr>
            <a:lvl6pPr marL="1885950" marR="0" lvl="5" indent="-76200" algn="l" rtl="0">
              <a:spcBef>
                <a:spcPts val="300"/>
              </a:spcBef>
              <a:buClr>
                <a:schemeClr val="dk1"/>
              </a:buClr>
              <a:buSzPct val="100000"/>
              <a:buFont typeface="Arial"/>
              <a:buChar char="•"/>
              <a:defRPr sz="1500" b="0" i="0" u="none" strike="noStrike" cap="none">
                <a:solidFill>
                  <a:schemeClr val="dk1"/>
                </a:solidFill>
                <a:latin typeface="Trebuchet MS"/>
                <a:ea typeface="Trebuchet MS"/>
                <a:cs typeface="Trebuchet MS"/>
                <a:sym typeface="Trebuchet MS"/>
              </a:defRPr>
            </a:lvl6pPr>
            <a:lvl7pPr marL="2228850" marR="0" lvl="6" indent="-76200" algn="l" rtl="0">
              <a:spcBef>
                <a:spcPts val="300"/>
              </a:spcBef>
              <a:buClr>
                <a:schemeClr val="dk1"/>
              </a:buClr>
              <a:buSzPct val="100000"/>
              <a:buFont typeface="Arial"/>
              <a:buChar char="•"/>
              <a:defRPr sz="1500" b="0" i="0" u="none" strike="noStrike" cap="none">
                <a:solidFill>
                  <a:schemeClr val="dk1"/>
                </a:solidFill>
                <a:latin typeface="Trebuchet MS"/>
                <a:ea typeface="Trebuchet MS"/>
                <a:cs typeface="Trebuchet MS"/>
                <a:sym typeface="Trebuchet MS"/>
              </a:defRPr>
            </a:lvl7pPr>
            <a:lvl8pPr marL="2571750" marR="0" lvl="7" indent="-76200" algn="l" rtl="0">
              <a:spcBef>
                <a:spcPts val="300"/>
              </a:spcBef>
              <a:buClr>
                <a:schemeClr val="dk1"/>
              </a:buClr>
              <a:buSzPct val="100000"/>
              <a:buFont typeface="Arial"/>
              <a:buChar char="•"/>
              <a:defRPr sz="1500" b="0" i="0" u="none" strike="noStrike" cap="none">
                <a:solidFill>
                  <a:schemeClr val="dk1"/>
                </a:solidFill>
                <a:latin typeface="Trebuchet MS"/>
                <a:ea typeface="Trebuchet MS"/>
                <a:cs typeface="Trebuchet MS"/>
                <a:sym typeface="Trebuchet MS"/>
              </a:defRPr>
            </a:lvl8pPr>
            <a:lvl9pPr marL="2914650" marR="0" lvl="8" indent="-76200" algn="l" rtl="0">
              <a:spcBef>
                <a:spcPts val="300"/>
              </a:spcBef>
              <a:buClr>
                <a:schemeClr val="dk1"/>
              </a:buClr>
              <a:buSzPct val="100000"/>
              <a:buFont typeface="Arial"/>
              <a:buChar char="•"/>
              <a:defRPr sz="1500" b="0" i="0" u="none" strike="noStrike" cap="none">
                <a:solidFill>
                  <a:schemeClr val="dk1"/>
                </a:solidFill>
                <a:latin typeface="Trebuchet MS"/>
                <a:ea typeface="Trebuchet MS"/>
                <a:cs typeface="Trebuchet MS"/>
                <a:sym typeface="Trebuchet MS"/>
              </a:defRPr>
            </a:lvl9pPr>
          </a:lstStyle>
          <a:p>
            <a:endParaRPr/>
          </a:p>
        </p:txBody>
      </p:sp>
      <p:sp>
        <p:nvSpPr>
          <p:cNvPr id="28" name="Shape 28"/>
          <p:cNvSpPr txBox="1">
            <a:spLocks noGrp="1"/>
          </p:cNvSpPr>
          <p:nvPr>
            <p:ph type="body" idx="3"/>
          </p:nvPr>
        </p:nvSpPr>
        <p:spPr>
          <a:xfrm>
            <a:off x="660399" y="4094614"/>
            <a:ext cx="3649662" cy="279797"/>
          </a:xfrm>
          <a:prstGeom prst="rect">
            <a:avLst/>
          </a:prstGeom>
          <a:noFill/>
          <a:ln>
            <a:noFill/>
          </a:ln>
        </p:spPr>
        <p:txBody>
          <a:bodyPr lIns="91425" tIns="91425" rIns="91425" bIns="91425" anchor="t" anchorCtr="0"/>
          <a:lstStyle>
            <a:lvl1pPr marL="0" marR="0" lvl="0" indent="0" algn="l" rtl="0">
              <a:spcBef>
                <a:spcPts val="280"/>
              </a:spcBef>
              <a:buClr>
                <a:schemeClr val="dk1"/>
              </a:buClr>
              <a:buFont typeface="Arial"/>
              <a:buNone/>
              <a:defRPr sz="1400" b="0" i="0" u="none" strike="noStrike" cap="none">
                <a:solidFill>
                  <a:schemeClr val="dk1"/>
                </a:solidFill>
                <a:latin typeface="Trebuchet MS"/>
                <a:ea typeface="Trebuchet MS"/>
                <a:cs typeface="Trebuchet MS"/>
                <a:sym typeface="Trebuchet MS"/>
              </a:defRPr>
            </a:lvl1pPr>
            <a:lvl2pPr marL="557213" marR="0" lvl="1" indent="-80962" algn="l" rtl="0">
              <a:spcBef>
                <a:spcPts val="420"/>
              </a:spcBef>
              <a:buClr>
                <a:schemeClr val="dk1"/>
              </a:buClr>
              <a:buSzPct val="100000"/>
              <a:buFont typeface="Arial"/>
              <a:buChar char="–"/>
              <a:defRPr sz="2100" b="0" i="0" u="none" strike="noStrike" cap="none">
                <a:solidFill>
                  <a:schemeClr val="dk1"/>
                </a:solidFill>
                <a:latin typeface="Trebuchet MS"/>
                <a:ea typeface="Trebuchet MS"/>
                <a:cs typeface="Trebuchet MS"/>
                <a:sym typeface="Trebuchet MS"/>
              </a:defRPr>
            </a:lvl2pPr>
            <a:lvl3pPr marL="857250" marR="0" lvl="2" indent="-5715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3pPr>
            <a:lvl4pPr marL="1200150" marR="0" lvl="3" indent="-76200" algn="l" rtl="0">
              <a:spcBef>
                <a:spcPts val="300"/>
              </a:spcBef>
              <a:buClr>
                <a:schemeClr val="dk1"/>
              </a:buClr>
              <a:buSzPct val="100000"/>
              <a:buFont typeface="Arial"/>
              <a:buChar char="–"/>
              <a:defRPr sz="1500" b="0" i="0" u="none" strike="noStrike" cap="none">
                <a:solidFill>
                  <a:schemeClr val="dk1"/>
                </a:solidFill>
                <a:latin typeface="Trebuchet MS"/>
                <a:ea typeface="Trebuchet MS"/>
                <a:cs typeface="Trebuchet MS"/>
                <a:sym typeface="Trebuchet MS"/>
              </a:defRPr>
            </a:lvl4pPr>
            <a:lvl5pPr marL="1543050" marR="0" lvl="4" indent="-76200" algn="l" rtl="0">
              <a:spcBef>
                <a:spcPts val="300"/>
              </a:spcBef>
              <a:buClr>
                <a:schemeClr val="dk1"/>
              </a:buClr>
              <a:buSzPct val="100000"/>
              <a:buFont typeface="Arial"/>
              <a:buChar char="»"/>
              <a:defRPr sz="1500" b="0" i="0" u="none" strike="noStrike" cap="none">
                <a:solidFill>
                  <a:schemeClr val="dk1"/>
                </a:solidFill>
                <a:latin typeface="Trebuchet MS"/>
                <a:ea typeface="Trebuchet MS"/>
                <a:cs typeface="Trebuchet MS"/>
                <a:sym typeface="Trebuchet MS"/>
              </a:defRPr>
            </a:lvl5pPr>
            <a:lvl6pPr marL="1885950" marR="0" lvl="5" indent="-76200" algn="l" rtl="0">
              <a:spcBef>
                <a:spcPts val="300"/>
              </a:spcBef>
              <a:buClr>
                <a:schemeClr val="dk1"/>
              </a:buClr>
              <a:buSzPct val="100000"/>
              <a:buFont typeface="Arial"/>
              <a:buChar char="•"/>
              <a:defRPr sz="1500" b="0" i="0" u="none" strike="noStrike" cap="none">
                <a:solidFill>
                  <a:schemeClr val="dk1"/>
                </a:solidFill>
                <a:latin typeface="Trebuchet MS"/>
                <a:ea typeface="Trebuchet MS"/>
                <a:cs typeface="Trebuchet MS"/>
                <a:sym typeface="Trebuchet MS"/>
              </a:defRPr>
            </a:lvl6pPr>
            <a:lvl7pPr marL="2228850" marR="0" lvl="6" indent="-76200" algn="l" rtl="0">
              <a:spcBef>
                <a:spcPts val="300"/>
              </a:spcBef>
              <a:buClr>
                <a:schemeClr val="dk1"/>
              </a:buClr>
              <a:buSzPct val="100000"/>
              <a:buFont typeface="Arial"/>
              <a:buChar char="•"/>
              <a:defRPr sz="1500" b="0" i="0" u="none" strike="noStrike" cap="none">
                <a:solidFill>
                  <a:schemeClr val="dk1"/>
                </a:solidFill>
                <a:latin typeface="Trebuchet MS"/>
                <a:ea typeface="Trebuchet MS"/>
                <a:cs typeface="Trebuchet MS"/>
                <a:sym typeface="Trebuchet MS"/>
              </a:defRPr>
            </a:lvl7pPr>
            <a:lvl8pPr marL="2571750" marR="0" lvl="7" indent="-76200" algn="l" rtl="0">
              <a:spcBef>
                <a:spcPts val="300"/>
              </a:spcBef>
              <a:buClr>
                <a:schemeClr val="dk1"/>
              </a:buClr>
              <a:buSzPct val="100000"/>
              <a:buFont typeface="Arial"/>
              <a:buChar char="•"/>
              <a:defRPr sz="1500" b="0" i="0" u="none" strike="noStrike" cap="none">
                <a:solidFill>
                  <a:schemeClr val="dk1"/>
                </a:solidFill>
                <a:latin typeface="Trebuchet MS"/>
                <a:ea typeface="Trebuchet MS"/>
                <a:cs typeface="Trebuchet MS"/>
                <a:sym typeface="Trebuchet MS"/>
              </a:defRPr>
            </a:lvl8pPr>
            <a:lvl9pPr marL="2914650" marR="0" lvl="8" indent="-76200" algn="l" rtl="0">
              <a:spcBef>
                <a:spcPts val="300"/>
              </a:spcBef>
              <a:buClr>
                <a:schemeClr val="dk1"/>
              </a:buClr>
              <a:buSzPct val="100000"/>
              <a:buFont typeface="Arial"/>
              <a:buChar char="•"/>
              <a:defRPr sz="1500" b="0" i="0" u="none" strike="noStrike" cap="none">
                <a:solidFill>
                  <a:schemeClr val="dk1"/>
                </a:solidFill>
                <a:latin typeface="Trebuchet MS"/>
                <a:ea typeface="Trebuchet MS"/>
                <a:cs typeface="Trebuchet MS"/>
                <a:sym typeface="Trebuchet MS"/>
              </a:defRPr>
            </a:lvl9pPr>
          </a:lstStyle>
          <a:p>
            <a:endParaRPr/>
          </a:p>
        </p:txBody>
      </p:sp>
      <p:sp>
        <p:nvSpPr>
          <p:cNvPr id="29" name="Shape 29"/>
          <p:cNvSpPr>
            <a:spLocks noGrp="1"/>
          </p:cNvSpPr>
          <p:nvPr>
            <p:ph type="pic" idx="4"/>
          </p:nvPr>
        </p:nvSpPr>
        <p:spPr>
          <a:xfrm>
            <a:off x="627879" y="504825"/>
            <a:ext cx="1243501" cy="458236"/>
          </a:xfrm>
          <a:prstGeom prst="rect">
            <a:avLst/>
          </a:prstGeom>
          <a:noFill/>
          <a:ln>
            <a:noFill/>
          </a:ln>
        </p:spPr>
        <p:txBody>
          <a:bodyPr lIns="91425" tIns="91425" rIns="91425" bIns="91425" anchor="t" anchorCtr="0"/>
          <a:lstStyle>
            <a:lvl1pPr marL="0" marR="0" lvl="0" indent="0" algn="ctr" rtl="0">
              <a:spcBef>
                <a:spcPts val="480"/>
              </a:spcBef>
              <a:buClr>
                <a:schemeClr val="dk1"/>
              </a:buClr>
              <a:buFont typeface="Arial"/>
              <a:buNone/>
              <a:defRPr sz="2400" b="0" i="0" u="none" strike="noStrike" cap="none">
                <a:solidFill>
                  <a:schemeClr val="dk1"/>
                </a:solidFill>
                <a:latin typeface="Trebuchet MS"/>
                <a:ea typeface="Trebuchet MS"/>
                <a:cs typeface="Trebuchet MS"/>
                <a:sym typeface="Trebuchet MS"/>
              </a:defRPr>
            </a:lvl1pPr>
            <a:lvl2pPr marL="557213" marR="0" lvl="1" indent="-80962" algn="l" rtl="0">
              <a:spcBef>
                <a:spcPts val="420"/>
              </a:spcBef>
              <a:buClr>
                <a:schemeClr val="dk1"/>
              </a:buClr>
              <a:buSzPct val="100000"/>
              <a:buFont typeface="Arial"/>
              <a:buChar char="–"/>
              <a:defRPr sz="2100" b="0" i="0" u="none" strike="noStrike" cap="none">
                <a:solidFill>
                  <a:schemeClr val="dk1"/>
                </a:solidFill>
                <a:latin typeface="Trebuchet MS"/>
                <a:ea typeface="Trebuchet MS"/>
                <a:cs typeface="Trebuchet MS"/>
                <a:sym typeface="Trebuchet MS"/>
              </a:defRPr>
            </a:lvl2pPr>
            <a:lvl3pPr marL="857250" marR="0" lvl="2" indent="-5715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3pPr>
            <a:lvl4pPr marL="1200150" marR="0" lvl="3" indent="-76200" algn="l" rtl="0">
              <a:spcBef>
                <a:spcPts val="300"/>
              </a:spcBef>
              <a:buClr>
                <a:schemeClr val="dk1"/>
              </a:buClr>
              <a:buSzPct val="100000"/>
              <a:buFont typeface="Arial"/>
              <a:buChar char="–"/>
              <a:defRPr sz="1500" b="0" i="0" u="none" strike="noStrike" cap="none">
                <a:solidFill>
                  <a:schemeClr val="dk1"/>
                </a:solidFill>
                <a:latin typeface="Trebuchet MS"/>
                <a:ea typeface="Trebuchet MS"/>
                <a:cs typeface="Trebuchet MS"/>
                <a:sym typeface="Trebuchet MS"/>
              </a:defRPr>
            </a:lvl4pPr>
            <a:lvl5pPr marL="1543050" marR="0" lvl="4" indent="-76200" algn="l" rtl="0">
              <a:spcBef>
                <a:spcPts val="300"/>
              </a:spcBef>
              <a:buClr>
                <a:schemeClr val="dk1"/>
              </a:buClr>
              <a:buSzPct val="100000"/>
              <a:buFont typeface="Arial"/>
              <a:buChar char="»"/>
              <a:defRPr sz="1500" b="0" i="0" u="none" strike="noStrike" cap="none">
                <a:solidFill>
                  <a:schemeClr val="dk1"/>
                </a:solidFill>
                <a:latin typeface="Trebuchet MS"/>
                <a:ea typeface="Trebuchet MS"/>
                <a:cs typeface="Trebuchet MS"/>
                <a:sym typeface="Trebuchet MS"/>
              </a:defRPr>
            </a:lvl5pPr>
            <a:lvl6pPr marL="1885950" marR="0" lvl="5" indent="-76200" algn="l" rtl="0">
              <a:spcBef>
                <a:spcPts val="300"/>
              </a:spcBef>
              <a:buClr>
                <a:schemeClr val="dk1"/>
              </a:buClr>
              <a:buSzPct val="100000"/>
              <a:buFont typeface="Arial"/>
              <a:buChar char="•"/>
              <a:defRPr sz="1500" b="0" i="0" u="none" strike="noStrike" cap="none">
                <a:solidFill>
                  <a:schemeClr val="dk1"/>
                </a:solidFill>
                <a:latin typeface="Trebuchet MS"/>
                <a:ea typeface="Trebuchet MS"/>
                <a:cs typeface="Trebuchet MS"/>
                <a:sym typeface="Trebuchet MS"/>
              </a:defRPr>
            </a:lvl6pPr>
            <a:lvl7pPr marL="2228850" marR="0" lvl="6" indent="-76200" algn="l" rtl="0">
              <a:spcBef>
                <a:spcPts val="300"/>
              </a:spcBef>
              <a:buClr>
                <a:schemeClr val="dk1"/>
              </a:buClr>
              <a:buSzPct val="100000"/>
              <a:buFont typeface="Arial"/>
              <a:buChar char="•"/>
              <a:defRPr sz="1500" b="0" i="0" u="none" strike="noStrike" cap="none">
                <a:solidFill>
                  <a:schemeClr val="dk1"/>
                </a:solidFill>
                <a:latin typeface="Trebuchet MS"/>
                <a:ea typeface="Trebuchet MS"/>
                <a:cs typeface="Trebuchet MS"/>
                <a:sym typeface="Trebuchet MS"/>
              </a:defRPr>
            </a:lvl7pPr>
            <a:lvl8pPr marL="2571750" marR="0" lvl="7" indent="-76200" algn="l" rtl="0">
              <a:spcBef>
                <a:spcPts val="300"/>
              </a:spcBef>
              <a:buClr>
                <a:schemeClr val="dk1"/>
              </a:buClr>
              <a:buSzPct val="100000"/>
              <a:buFont typeface="Arial"/>
              <a:buChar char="•"/>
              <a:defRPr sz="1500" b="0" i="0" u="none" strike="noStrike" cap="none">
                <a:solidFill>
                  <a:schemeClr val="dk1"/>
                </a:solidFill>
                <a:latin typeface="Trebuchet MS"/>
                <a:ea typeface="Trebuchet MS"/>
                <a:cs typeface="Trebuchet MS"/>
                <a:sym typeface="Trebuchet MS"/>
              </a:defRPr>
            </a:lvl8pPr>
            <a:lvl9pPr marL="2914650" marR="0" lvl="8" indent="-76200" algn="l" rtl="0">
              <a:spcBef>
                <a:spcPts val="300"/>
              </a:spcBef>
              <a:buClr>
                <a:schemeClr val="dk1"/>
              </a:buClr>
              <a:buSzPct val="100000"/>
              <a:buFont typeface="Arial"/>
              <a:buChar char="•"/>
              <a:defRPr sz="1500" b="0" i="0" u="none" strike="noStrike" cap="none">
                <a:solidFill>
                  <a:schemeClr val="dk1"/>
                </a:solidFill>
                <a:latin typeface="Trebuchet MS"/>
                <a:ea typeface="Trebuchet MS"/>
                <a:cs typeface="Trebuchet MS"/>
                <a:sym typeface="Trebuchet MS"/>
              </a:defRPr>
            </a:lvl9pPr>
          </a:lstStyle>
          <a:p>
            <a:endParaRPr/>
          </a:p>
        </p:txBody>
      </p:sp>
      <p:sp>
        <p:nvSpPr>
          <p:cNvPr id="30" name="Shape 30"/>
          <p:cNvSpPr>
            <a:spLocks noGrp="1"/>
          </p:cNvSpPr>
          <p:nvPr>
            <p:ph type="pic" idx="5"/>
          </p:nvPr>
        </p:nvSpPr>
        <p:spPr>
          <a:xfrm>
            <a:off x="2286350" y="504825"/>
            <a:ext cx="1411590" cy="458880"/>
          </a:xfrm>
          <a:prstGeom prst="rect">
            <a:avLst/>
          </a:prstGeom>
          <a:noFill/>
          <a:ln>
            <a:noFill/>
          </a:ln>
        </p:spPr>
        <p:txBody>
          <a:bodyPr lIns="91425" tIns="91425" rIns="91425" bIns="91425" anchor="t" anchorCtr="0"/>
          <a:lstStyle>
            <a:lvl1pPr marL="0" marR="0" lvl="0" indent="0" algn="ctr" rtl="0">
              <a:spcBef>
                <a:spcPts val="480"/>
              </a:spcBef>
              <a:buClr>
                <a:schemeClr val="dk1"/>
              </a:buClr>
              <a:buFont typeface="Arial"/>
              <a:buNone/>
              <a:defRPr sz="2400" b="0" i="0" u="none" strike="noStrike" cap="none">
                <a:solidFill>
                  <a:schemeClr val="dk1"/>
                </a:solidFill>
                <a:latin typeface="Trebuchet MS"/>
                <a:ea typeface="Trebuchet MS"/>
                <a:cs typeface="Trebuchet MS"/>
                <a:sym typeface="Trebuchet MS"/>
              </a:defRPr>
            </a:lvl1pPr>
            <a:lvl2pPr marL="557213" marR="0" lvl="1" indent="-80962" algn="l" rtl="0">
              <a:spcBef>
                <a:spcPts val="420"/>
              </a:spcBef>
              <a:buClr>
                <a:schemeClr val="dk1"/>
              </a:buClr>
              <a:buSzPct val="100000"/>
              <a:buFont typeface="Arial"/>
              <a:buChar char="–"/>
              <a:defRPr sz="2100" b="0" i="0" u="none" strike="noStrike" cap="none">
                <a:solidFill>
                  <a:schemeClr val="dk1"/>
                </a:solidFill>
                <a:latin typeface="Trebuchet MS"/>
                <a:ea typeface="Trebuchet MS"/>
                <a:cs typeface="Trebuchet MS"/>
                <a:sym typeface="Trebuchet MS"/>
              </a:defRPr>
            </a:lvl2pPr>
            <a:lvl3pPr marL="857250" marR="0" lvl="2" indent="-5715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3pPr>
            <a:lvl4pPr marL="1200150" marR="0" lvl="3" indent="-76200" algn="l" rtl="0">
              <a:spcBef>
                <a:spcPts val="300"/>
              </a:spcBef>
              <a:buClr>
                <a:schemeClr val="dk1"/>
              </a:buClr>
              <a:buSzPct val="100000"/>
              <a:buFont typeface="Arial"/>
              <a:buChar char="–"/>
              <a:defRPr sz="1500" b="0" i="0" u="none" strike="noStrike" cap="none">
                <a:solidFill>
                  <a:schemeClr val="dk1"/>
                </a:solidFill>
                <a:latin typeface="Trebuchet MS"/>
                <a:ea typeface="Trebuchet MS"/>
                <a:cs typeface="Trebuchet MS"/>
                <a:sym typeface="Trebuchet MS"/>
              </a:defRPr>
            </a:lvl4pPr>
            <a:lvl5pPr marL="1543050" marR="0" lvl="4" indent="-76200" algn="l" rtl="0">
              <a:spcBef>
                <a:spcPts val="300"/>
              </a:spcBef>
              <a:buClr>
                <a:schemeClr val="dk1"/>
              </a:buClr>
              <a:buSzPct val="100000"/>
              <a:buFont typeface="Arial"/>
              <a:buChar char="»"/>
              <a:defRPr sz="1500" b="0" i="0" u="none" strike="noStrike" cap="none">
                <a:solidFill>
                  <a:schemeClr val="dk1"/>
                </a:solidFill>
                <a:latin typeface="Trebuchet MS"/>
                <a:ea typeface="Trebuchet MS"/>
                <a:cs typeface="Trebuchet MS"/>
                <a:sym typeface="Trebuchet MS"/>
              </a:defRPr>
            </a:lvl5pPr>
            <a:lvl6pPr marL="1885950" marR="0" lvl="5" indent="-76200" algn="l" rtl="0">
              <a:spcBef>
                <a:spcPts val="300"/>
              </a:spcBef>
              <a:buClr>
                <a:schemeClr val="dk1"/>
              </a:buClr>
              <a:buSzPct val="100000"/>
              <a:buFont typeface="Arial"/>
              <a:buChar char="•"/>
              <a:defRPr sz="1500" b="0" i="0" u="none" strike="noStrike" cap="none">
                <a:solidFill>
                  <a:schemeClr val="dk1"/>
                </a:solidFill>
                <a:latin typeface="Trebuchet MS"/>
                <a:ea typeface="Trebuchet MS"/>
                <a:cs typeface="Trebuchet MS"/>
                <a:sym typeface="Trebuchet MS"/>
              </a:defRPr>
            </a:lvl6pPr>
            <a:lvl7pPr marL="2228850" marR="0" lvl="6" indent="-76200" algn="l" rtl="0">
              <a:spcBef>
                <a:spcPts val="300"/>
              </a:spcBef>
              <a:buClr>
                <a:schemeClr val="dk1"/>
              </a:buClr>
              <a:buSzPct val="100000"/>
              <a:buFont typeface="Arial"/>
              <a:buChar char="•"/>
              <a:defRPr sz="1500" b="0" i="0" u="none" strike="noStrike" cap="none">
                <a:solidFill>
                  <a:schemeClr val="dk1"/>
                </a:solidFill>
                <a:latin typeface="Trebuchet MS"/>
                <a:ea typeface="Trebuchet MS"/>
                <a:cs typeface="Trebuchet MS"/>
                <a:sym typeface="Trebuchet MS"/>
              </a:defRPr>
            </a:lvl7pPr>
            <a:lvl8pPr marL="2571750" marR="0" lvl="7" indent="-76200" algn="l" rtl="0">
              <a:spcBef>
                <a:spcPts val="300"/>
              </a:spcBef>
              <a:buClr>
                <a:schemeClr val="dk1"/>
              </a:buClr>
              <a:buSzPct val="100000"/>
              <a:buFont typeface="Arial"/>
              <a:buChar char="•"/>
              <a:defRPr sz="1500" b="0" i="0" u="none" strike="noStrike" cap="none">
                <a:solidFill>
                  <a:schemeClr val="dk1"/>
                </a:solidFill>
                <a:latin typeface="Trebuchet MS"/>
                <a:ea typeface="Trebuchet MS"/>
                <a:cs typeface="Trebuchet MS"/>
                <a:sym typeface="Trebuchet MS"/>
              </a:defRPr>
            </a:lvl8pPr>
            <a:lvl9pPr marL="2914650" marR="0" lvl="8" indent="-76200" algn="l" rtl="0">
              <a:spcBef>
                <a:spcPts val="300"/>
              </a:spcBef>
              <a:buClr>
                <a:schemeClr val="dk1"/>
              </a:buClr>
              <a:buSzPct val="100000"/>
              <a:buFont typeface="Arial"/>
              <a:buChar char="•"/>
              <a:defRPr sz="1500" b="0" i="0" u="none" strike="noStrike" cap="none">
                <a:solidFill>
                  <a:schemeClr val="dk1"/>
                </a:solidFill>
                <a:latin typeface="Trebuchet MS"/>
                <a:ea typeface="Trebuchet MS"/>
                <a:cs typeface="Trebuchet MS"/>
                <a:sym typeface="Trebuchet MS"/>
              </a:defRPr>
            </a:lvl9pPr>
          </a:lstStyle>
          <a:p>
            <a:endParaRPr/>
          </a:p>
        </p:txBody>
      </p:sp>
      <p:cxnSp>
        <p:nvCxnSpPr>
          <p:cNvPr id="31" name="Shape 31"/>
          <p:cNvCxnSpPr/>
          <p:nvPr/>
        </p:nvCxnSpPr>
        <p:spPr>
          <a:xfrm>
            <a:off x="2073088" y="571499"/>
            <a:ext cx="0" cy="347382"/>
          </a:xfrm>
          <a:prstGeom prst="straightConnector1">
            <a:avLst/>
          </a:prstGeom>
          <a:noFill/>
          <a:ln w="25400" cap="flat" cmpd="sng">
            <a:solidFill>
              <a:schemeClr val="accent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amp; Content">
    <p:spTree>
      <p:nvGrpSpPr>
        <p:cNvPr id="1" name="Shape 32"/>
        <p:cNvGrpSpPr/>
        <p:nvPr/>
      </p:nvGrpSpPr>
      <p:grpSpPr>
        <a:xfrm>
          <a:off x="0" y="0"/>
          <a:ext cx="0" cy="0"/>
          <a:chOff x="0" y="0"/>
          <a:chExt cx="0" cy="0"/>
        </a:xfrm>
      </p:grpSpPr>
      <p:sp>
        <p:nvSpPr>
          <p:cNvPr id="33" name="Shape 33"/>
          <p:cNvSpPr txBox="1">
            <a:spLocks noGrp="1"/>
          </p:cNvSpPr>
          <p:nvPr>
            <p:ph type="body" idx="1"/>
          </p:nvPr>
        </p:nvSpPr>
        <p:spPr>
          <a:xfrm>
            <a:off x="0" y="0"/>
            <a:ext cx="9144000" cy="699515"/>
          </a:xfrm>
          <a:prstGeom prst="rect">
            <a:avLst/>
          </a:prstGeom>
          <a:solidFill>
            <a:schemeClr val="lt1"/>
          </a:solidFill>
          <a:ln>
            <a:noFill/>
          </a:ln>
          <a:effectLst>
            <a:outerShdw blurRad="40005" dist="25400" dir="5400000" algn="t" rotWithShape="0">
              <a:srgbClr val="000000">
                <a:alpha val="29803"/>
              </a:srgbClr>
            </a:outerShdw>
          </a:effectLst>
        </p:spPr>
        <p:txBody>
          <a:bodyPr lIns="91425" tIns="91425" rIns="91425" bIns="91425" anchor="ctr" anchorCtr="0"/>
          <a:lstStyle>
            <a:lvl1pPr marL="0" marR="0" lvl="0" indent="0" algn="l" rtl="0">
              <a:spcBef>
                <a:spcPts val="400"/>
              </a:spcBef>
              <a:buClr>
                <a:schemeClr val="dk1"/>
              </a:buClr>
              <a:buFont typeface="Arial"/>
              <a:buNone/>
              <a:defRPr sz="2000" b="0" i="0" u="none" strike="noStrike" cap="none">
                <a:solidFill>
                  <a:schemeClr val="dk1"/>
                </a:solidFill>
                <a:latin typeface="Arial Black"/>
                <a:ea typeface="Arial Black"/>
                <a:cs typeface="Arial Black"/>
                <a:sym typeface="Arial Black"/>
              </a:defRPr>
            </a:lvl1pPr>
            <a:lvl2pPr marL="557213" marR="0" lvl="1" indent="-80962" algn="l" rtl="0">
              <a:spcBef>
                <a:spcPts val="420"/>
              </a:spcBef>
              <a:buClr>
                <a:schemeClr val="dk1"/>
              </a:buClr>
              <a:buSzPct val="100000"/>
              <a:buFont typeface="Arial"/>
              <a:buChar char="–"/>
              <a:defRPr sz="2100" b="0" i="0" u="none" strike="noStrike" cap="none">
                <a:solidFill>
                  <a:schemeClr val="dk1"/>
                </a:solidFill>
                <a:latin typeface="Trebuchet MS"/>
                <a:ea typeface="Trebuchet MS"/>
                <a:cs typeface="Trebuchet MS"/>
                <a:sym typeface="Trebuchet MS"/>
              </a:defRPr>
            </a:lvl2pPr>
            <a:lvl3pPr marL="857250" marR="0" lvl="2" indent="-5715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3pPr>
            <a:lvl4pPr marL="1200150" marR="0" lvl="3" indent="-76200" algn="l" rtl="0">
              <a:spcBef>
                <a:spcPts val="300"/>
              </a:spcBef>
              <a:buClr>
                <a:schemeClr val="dk1"/>
              </a:buClr>
              <a:buSzPct val="100000"/>
              <a:buFont typeface="Arial"/>
              <a:buChar char="–"/>
              <a:defRPr sz="1500" b="0" i="0" u="none" strike="noStrike" cap="none">
                <a:solidFill>
                  <a:schemeClr val="dk1"/>
                </a:solidFill>
                <a:latin typeface="Trebuchet MS"/>
                <a:ea typeface="Trebuchet MS"/>
                <a:cs typeface="Trebuchet MS"/>
                <a:sym typeface="Trebuchet MS"/>
              </a:defRPr>
            </a:lvl4pPr>
            <a:lvl5pPr marL="1543050" marR="0" lvl="4" indent="-76200" algn="l" rtl="0">
              <a:spcBef>
                <a:spcPts val="300"/>
              </a:spcBef>
              <a:buClr>
                <a:schemeClr val="dk1"/>
              </a:buClr>
              <a:buSzPct val="100000"/>
              <a:buFont typeface="Arial"/>
              <a:buChar char="»"/>
              <a:defRPr sz="1500" b="0" i="0" u="none" strike="noStrike" cap="none">
                <a:solidFill>
                  <a:schemeClr val="dk1"/>
                </a:solidFill>
                <a:latin typeface="Trebuchet MS"/>
                <a:ea typeface="Trebuchet MS"/>
                <a:cs typeface="Trebuchet MS"/>
                <a:sym typeface="Trebuchet MS"/>
              </a:defRPr>
            </a:lvl5pPr>
            <a:lvl6pPr marL="1885950" marR="0" lvl="5" indent="-76200" algn="l" rtl="0">
              <a:spcBef>
                <a:spcPts val="300"/>
              </a:spcBef>
              <a:buClr>
                <a:schemeClr val="dk1"/>
              </a:buClr>
              <a:buSzPct val="100000"/>
              <a:buFont typeface="Arial"/>
              <a:buChar char="•"/>
              <a:defRPr sz="1500" b="0" i="0" u="none" strike="noStrike" cap="none">
                <a:solidFill>
                  <a:schemeClr val="dk1"/>
                </a:solidFill>
                <a:latin typeface="Trebuchet MS"/>
                <a:ea typeface="Trebuchet MS"/>
                <a:cs typeface="Trebuchet MS"/>
                <a:sym typeface="Trebuchet MS"/>
              </a:defRPr>
            </a:lvl6pPr>
            <a:lvl7pPr marL="2228850" marR="0" lvl="6" indent="-76200" algn="l" rtl="0">
              <a:spcBef>
                <a:spcPts val="300"/>
              </a:spcBef>
              <a:buClr>
                <a:schemeClr val="dk1"/>
              </a:buClr>
              <a:buSzPct val="100000"/>
              <a:buFont typeface="Arial"/>
              <a:buChar char="•"/>
              <a:defRPr sz="1500" b="0" i="0" u="none" strike="noStrike" cap="none">
                <a:solidFill>
                  <a:schemeClr val="dk1"/>
                </a:solidFill>
                <a:latin typeface="Trebuchet MS"/>
                <a:ea typeface="Trebuchet MS"/>
                <a:cs typeface="Trebuchet MS"/>
                <a:sym typeface="Trebuchet MS"/>
              </a:defRPr>
            </a:lvl7pPr>
            <a:lvl8pPr marL="2571750" marR="0" lvl="7" indent="-76200" algn="l" rtl="0">
              <a:spcBef>
                <a:spcPts val="300"/>
              </a:spcBef>
              <a:buClr>
                <a:schemeClr val="dk1"/>
              </a:buClr>
              <a:buSzPct val="100000"/>
              <a:buFont typeface="Arial"/>
              <a:buChar char="•"/>
              <a:defRPr sz="1500" b="0" i="0" u="none" strike="noStrike" cap="none">
                <a:solidFill>
                  <a:schemeClr val="dk1"/>
                </a:solidFill>
                <a:latin typeface="Trebuchet MS"/>
                <a:ea typeface="Trebuchet MS"/>
                <a:cs typeface="Trebuchet MS"/>
                <a:sym typeface="Trebuchet MS"/>
              </a:defRPr>
            </a:lvl8pPr>
            <a:lvl9pPr marL="2914650" marR="0" lvl="8" indent="-76200" algn="l" rtl="0">
              <a:spcBef>
                <a:spcPts val="300"/>
              </a:spcBef>
              <a:buClr>
                <a:schemeClr val="dk1"/>
              </a:buClr>
              <a:buSzPct val="100000"/>
              <a:buFont typeface="Arial"/>
              <a:buChar char="•"/>
              <a:defRPr sz="1500" b="0" i="0" u="none" strike="noStrike" cap="none">
                <a:solidFill>
                  <a:schemeClr val="dk1"/>
                </a:solidFill>
                <a:latin typeface="Trebuchet MS"/>
                <a:ea typeface="Trebuchet MS"/>
                <a:cs typeface="Trebuchet MS"/>
                <a:sym typeface="Trebuchet MS"/>
              </a:defRPr>
            </a:lvl9pPr>
          </a:lstStyle>
          <a:p>
            <a:endParaRPr/>
          </a:p>
        </p:txBody>
      </p:sp>
      <p:sp>
        <p:nvSpPr>
          <p:cNvPr id="34" name="Shape 34"/>
          <p:cNvSpPr txBox="1">
            <a:spLocks noGrp="1"/>
          </p:cNvSpPr>
          <p:nvPr>
            <p:ph type="body" idx="2"/>
          </p:nvPr>
        </p:nvSpPr>
        <p:spPr>
          <a:xfrm>
            <a:off x="352472" y="1078991"/>
            <a:ext cx="8339328" cy="3383280"/>
          </a:xfrm>
          <a:prstGeom prst="rect">
            <a:avLst/>
          </a:prstGeom>
          <a:noFill/>
          <a:ln>
            <a:noFill/>
          </a:ln>
        </p:spPr>
        <p:txBody>
          <a:bodyPr lIns="91425" tIns="91425" rIns="91425" bIns="91425" anchor="t" anchorCtr="0"/>
          <a:lstStyle>
            <a:lvl1pPr marL="0" marR="0" lvl="0" indent="0" algn="l" rtl="0">
              <a:lnSpc>
                <a:spcPct val="120000"/>
              </a:lnSpc>
              <a:spcBef>
                <a:spcPts val="0"/>
              </a:spcBef>
              <a:buClr>
                <a:schemeClr val="dk1"/>
              </a:buClr>
              <a:buFont typeface="Arial"/>
              <a:buNone/>
              <a:defRPr sz="1400" b="0" i="0" u="none" strike="noStrike" cap="none">
                <a:solidFill>
                  <a:schemeClr val="dk1"/>
                </a:solidFill>
                <a:latin typeface="Trebuchet MS"/>
                <a:ea typeface="Trebuchet MS"/>
                <a:cs typeface="Trebuchet MS"/>
                <a:sym typeface="Trebuchet MS"/>
              </a:defRPr>
            </a:lvl1pPr>
            <a:lvl2pPr marL="557213" marR="0" lvl="1" indent="-138112" algn="l" rtl="0">
              <a:spcBef>
                <a:spcPts val="240"/>
              </a:spcBef>
              <a:buClr>
                <a:schemeClr val="dk1"/>
              </a:buClr>
              <a:buSzPct val="100000"/>
              <a:buFont typeface="Arial"/>
              <a:buChar char="–"/>
              <a:defRPr sz="1200" b="0" i="0" u="none" strike="noStrike" cap="none">
                <a:solidFill>
                  <a:schemeClr val="dk1"/>
                </a:solidFill>
                <a:latin typeface="Trebuchet MS"/>
                <a:ea typeface="Trebuchet MS"/>
                <a:cs typeface="Trebuchet MS"/>
                <a:sym typeface="Trebuchet MS"/>
              </a:defRPr>
            </a:lvl2pPr>
            <a:lvl3pPr marL="857250" marR="0" lvl="2" indent="-101600" algn="l" rtl="0">
              <a:spcBef>
                <a:spcPts val="220"/>
              </a:spcBef>
              <a:buClr>
                <a:schemeClr val="dk1"/>
              </a:buClr>
              <a:buSzPct val="100000"/>
              <a:buFont typeface="Arial"/>
              <a:buChar char="•"/>
              <a:defRPr sz="1100" b="0" i="0" u="none" strike="noStrike" cap="none">
                <a:solidFill>
                  <a:schemeClr val="dk1"/>
                </a:solidFill>
                <a:latin typeface="Trebuchet MS"/>
                <a:ea typeface="Trebuchet MS"/>
                <a:cs typeface="Trebuchet MS"/>
                <a:sym typeface="Trebuchet MS"/>
              </a:defRPr>
            </a:lvl3pPr>
            <a:lvl4pPr marL="1200150" marR="0" lvl="3" indent="-76200" algn="l" rtl="0">
              <a:spcBef>
                <a:spcPts val="300"/>
              </a:spcBef>
              <a:buClr>
                <a:schemeClr val="dk1"/>
              </a:buClr>
              <a:buSzPct val="100000"/>
              <a:buFont typeface="Arial"/>
              <a:buChar char="–"/>
              <a:defRPr sz="1500" b="0" i="0" u="none" strike="noStrike" cap="none">
                <a:solidFill>
                  <a:schemeClr val="dk1"/>
                </a:solidFill>
                <a:latin typeface="Trebuchet MS"/>
                <a:ea typeface="Trebuchet MS"/>
                <a:cs typeface="Trebuchet MS"/>
                <a:sym typeface="Trebuchet MS"/>
              </a:defRPr>
            </a:lvl4pPr>
            <a:lvl5pPr marL="1543050" marR="0" lvl="4" indent="-76200" algn="l" rtl="0">
              <a:spcBef>
                <a:spcPts val="300"/>
              </a:spcBef>
              <a:buClr>
                <a:schemeClr val="dk1"/>
              </a:buClr>
              <a:buSzPct val="100000"/>
              <a:buFont typeface="Arial"/>
              <a:buChar char="»"/>
              <a:defRPr sz="1500" b="0" i="0" u="none" strike="noStrike" cap="none">
                <a:solidFill>
                  <a:schemeClr val="dk1"/>
                </a:solidFill>
                <a:latin typeface="Trebuchet MS"/>
                <a:ea typeface="Trebuchet MS"/>
                <a:cs typeface="Trebuchet MS"/>
                <a:sym typeface="Trebuchet MS"/>
              </a:defRPr>
            </a:lvl5pPr>
            <a:lvl6pPr marL="1885950" marR="0" lvl="5" indent="-76200" algn="l" rtl="0">
              <a:spcBef>
                <a:spcPts val="300"/>
              </a:spcBef>
              <a:buClr>
                <a:schemeClr val="dk1"/>
              </a:buClr>
              <a:buSzPct val="100000"/>
              <a:buFont typeface="Arial"/>
              <a:buChar char="•"/>
              <a:defRPr sz="1500" b="0" i="0" u="none" strike="noStrike" cap="none">
                <a:solidFill>
                  <a:schemeClr val="dk1"/>
                </a:solidFill>
                <a:latin typeface="Trebuchet MS"/>
                <a:ea typeface="Trebuchet MS"/>
                <a:cs typeface="Trebuchet MS"/>
                <a:sym typeface="Trebuchet MS"/>
              </a:defRPr>
            </a:lvl6pPr>
            <a:lvl7pPr marL="2228850" marR="0" lvl="6" indent="-76200" algn="l" rtl="0">
              <a:spcBef>
                <a:spcPts val="300"/>
              </a:spcBef>
              <a:buClr>
                <a:schemeClr val="dk1"/>
              </a:buClr>
              <a:buSzPct val="100000"/>
              <a:buFont typeface="Arial"/>
              <a:buChar char="•"/>
              <a:defRPr sz="1500" b="0" i="0" u="none" strike="noStrike" cap="none">
                <a:solidFill>
                  <a:schemeClr val="dk1"/>
                </a:solidFill>
                <a:latin typeface="Trebuchet MS"/>
                <a:ea typeface="Trebuchet MS"/>
                <a:cs typeface="Trebuchet MS"/>
                <a:sym typeface="Trebuchet MS"/>
              </a:defRPr>
            </a:lvl7pPr>
            <a:lvl8pPr marL="2571750" marR="0" lvl="7" indent="-76200" algn="l" rtl="0">
              <a:spcBef>
                <a:spcPts val="300"/>
              </a:spcBef>
              <a:buClr>
                <a:schemeClr val="dk1"/>
              </a:buClr>
              <a:buSzPct val="100000"/>
              <a:buFont typeface="Arial"/>
              <a:buChar char="•"/>
              <a:defRPr sz="1500" b="0" i="0" u="none" strike="noStrike" cap="none">
                <a:solidFill>
                  <a:schemeClr val="dk1"/>
                </a:solidFill>
                <a:latin typeface="Trebuchet MS"/>
                <a:ea typeface="Trebuchet MS"/>
                <a:cs typeface="Trebuchet MS"/>
                <a:sym typeface="Trebuchet MS"/>
              </a:defRPr>
            </a:lvl8pPr>
            <a:lvl9pPr marL="2914650" marR="0" lvl="8" indent="-76200" algn="l" rtl="0">
              <a:spcBef>
                <a:spcPts val="300"/>
              </a:spcBef>
              <a:buClr>
                <a:schemeClr val="dk1"/>
              </a:buClr>
              <a:buSzPct val="100000"/>
              <a:buFont typeface="Arial"/>
              <a:buChar char="•"/>
              <a:defRPr sz="1500" b="0" i="0" u="none" strike="noStrike" cap="none">
                <a:solidFill>
                  <a:schemeClr val="dk1"/>
                </a:solidFill>
                <a:latin typeface="Trebuchet MS"/>
                <a:ea typeface="Trebuchet MS"/>
                <a:cs typeface="Trebuchet MS"/>
                <a:sym typeface="Trebuchet MS"/>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Map Background">
    <p:spTree>
      <p:nvGrpSpPr>
        <p:cNvPr id="1" name="Shape 42"/>
        <p:cNvGrpSpPr/>
        <p:nvPr/>
      </p:nvGrpSpPr>
      <p:grpSpPr>
        <a:xfrm>
          <a:off x="0" y="0"/>
          <a:ext cx="0" cy="0"/>
          <a:chOff x="0" y="0"/>
          <a:chExt cx="0" cy="0"/>
        </a:xfrm>
      </p:grpSpPr>
      <p:sp>
        <p:nvSpPr>
          <p:cNvPr id="43" name="Shape 43"/>
          <p:cNvSpPr/>
          <p:nvPr/>
        </p:nvSpPr>
        <p:spPr>
          <a:xfrm>
            <a:off x="0" y="0"/>
            <a:ext cx="9144000" cy="5143499"/>
          </a:xfrm>
          <a:prstGeom prst="rect">
            <a:avLst/>
          </a:prstGeom>
          <a:gradFill>
            <a:gsLst>
              <a:gs pos="0">
                <a:srgbClr val="1A9CB0"/>
              </a:gs>
              <a:gs pos="100000">
                <a:srgbClr val="2FC2D9"/>
              </a:gs>
            </a:gsLst>
            <a:lin ang="17640110" scaled="0"/>
          </a:gradFill>
          <a:ln>
            <a:noFill/>
          </a:ln>
        </p:spPr>
        <p:txBody>
          <a:bodyPr lIns="68575" tIns="34275" rIns="68575" bIns="34275" anchor="ctr" anchorCtr="0">
            <a:noAutofit/>
          </a:bodyPr>
          <a:lstStyle/>
          <a:p>
            <a:pPr marL="0" marR="0" lvl="0" indent="0" algn="ctr" rtl="0">
              <a:lnSpc>
                <a:spcPct val="85000"/>
              </a:lnSpc>
              <a:spcBef>
                <a:spcPts val="0"/>
              </a:spcBef>
              <a:buClr>
                <a:schemeClr val="dk1"/>
              </a:buClr>
              <a:buFont typeface="Trebuchet MS"/>
              <a:buNone/>
            </a:pPr>
            <a:endParaRPr sz="1400">
              <a:solidFill>
                <a:srgbClr val="FFFFFF"/>
              </a:solidFill>
              <a:latin typeface="Trebuchet MS"/>
              <a:ea typeface="Trebuchet MS"/>
              <a:cs typeface="Trebuchet MS"/>
              <a:sym typeface="Trebuchet MS"/>
            </a:endParaRPr>
          </a:p>
        </p:txBody>
      </p:sp>
      <p:sp>
        <p:nvSpPr>
          <p:cNvPr id="44" name="Shape 44"/>
          <p:cNvSpPr txBox="1">
            <a:spLocks noGrp="1"/>
          </p:cNvSpPr>
          <p:nvPr>
            <p:ph type="body" idx="1"/>
          </p:nvPr>
        </p:nvSpPr>
        <p:spPr>
          <a:xfrm>
            <a:off x="626531" y="2398058"/>
            <a:ext cx="7574400" cy="2191499"/>
          </a:xfrm>
          <a:prstGeom prst="rect">
            <a:avLst/>
          </a:prstGeom>
          <a:noFill/>
          <a:ln>
            <a:noFill/>
          </a:ln>
        </p:spPr>
        <p:txBody>
          <a:bodyPr lIns="91425" tIns="91425" rIns="91425" bIns="91425" anchor="t" anchorCtr="0"/>
          <a:lstStyle>
            <a:lvl1pPr marL="0" marR="0" lvl="0" indent="0" algn="l" rtl="0">
              <a:lnSpc>
                <a:spcPct val="85000"/>
              </a:lnSpc>
              <a:spcBef>
                <a:spcPts val="0"/>
              </a:spcBef>
              <a:buClr>
                <a:schemeClr val="accent2"/>
              </a:buClr>
              <a:buFont typeface="Arial"/>
              <a:buNone/>
              <a:defRPr sz="3400" b="0" i="0" u="none" strike="noStrike" cap="none">
                <a:solidFill>
                  <a:schemeClr val="lt1"/>
                </a:solidFill>
                <a:latin typeface="Arial Black"/>
                <a:ea typeface="Arial Black"/>
                <a:cs typeface="Arial Black"/>
                <a:sym typeface="Arial Black"/>
              </a:defRPr>
            </a:lvl1pPr>
            <a:lvl2pPr marL="557212" marR="0" lvl="1" indent="-61912" algn="l" rtl="0">
              <a:spcBef>
                <a:spcPts val="240"/>
              </a:spcBef>
              <a:buClr>
                <a:schemeClr val="dk1"/>
              </a:buClr>
              <a:buSzPct val="100000"/>
              <a:buFont typeface="Arial"/>
              <a:buChar char="–"/>
              <a:defRPr sz="1200" b="0" i="0" u="none" strike="noStrike" cap="none">
                <a:solidFill>
                  <a:schemeClr val="dk1"/>
                </a:solidFill>
                <a:latin typeface="Trebuchet MS"/>
                <a:ea typeface="Trebuchet MS"/>
                <a:cs typeface="Trebuchet MS"/>
                <a:sym typeface="Trebuchet MS"/>
              </a:defRPr>
            </a:lvl2pPr>
            <a:lvl3pPr marL="857250" marR="0" lvl="2" indent="-19050" algn="l" rtl="0">
              <a:spcBef>
                <a:spcPts val="240"/>
              </a:spcBef>
              <a:buClr>
                <a:schemeClr val="dk1"/>
              </a:buClr>
              <a:buSzPct val="100000"/>
              <a:buFont typeface="Arial"/>
              <a:buChar char="•"/>
              <a:defRPr sz="1200" b="0" i="0" u="none" strike="noStrike" cap="none">
                <a:solidFill>
                  <a:schemeClr val="dk1"/>
                </a:solidFill>
                <a:latin typeface="Trebuchet MS"/>
                <a:ea typeface="Trebuchet MS"/>
                <a:cs typeface="Trebuchet MS"/>
                <a:sym typeface="Trebuchet MS"/>
              </a:defRPr>
            </a:lvl3pPr>
            <a:lvl4pPr marL="1200150" marR="0" lvl="3" indent="-19050" algn="l" rtl="0">
              <a:spcBef>
                <a:spcPts val="240"/>
              </a:spcBef>
              <a:buClr>
                <a:schemeClr val="dk1"/>
              </a:buClr>
              <a:buSzPct val="100000"/>
              <a:buFont typeface="Arial"/>
              <a:buChar char="–"/>
              <a:defRPr sz="1200" b="0" i="0" u="none" strike="noStrike" cap="none">
                <a:solidFill>
                  <a:schemeClr val="dk1"/>
                </a:solidFill>
                <a:latin typeface="Trebuchet MS"/>
                <a:ea typeface="Trebuchet MS"/>
                <a:cs typeface="Trebuchet MS"/>
                <a:sym typeface="Trebuchet MS"/>
              </a:defRPr>
            </a:lvl4pPr>
            <a:lvl5pPr marL="1543050" marR="0" lvl="4" indent="-19050" algn="l" rtl="0">
              <a:spcBef>
                <a:spcPts val="240"/>
              </a:spcBef>
              <a:buClr>
                <a:schemeClr val="dk1"/>
              </a:buClr>
              <a:buSzPct val="100000"/>
              <a:buFont typeface="Arial"/>
              <a:buChar char="»"/>
              <a:defRPr sz="1200" b="0" i="0" u="none" strike="noStrike" cap="none">
                <a:solidFill>
                  <a:schemeClr val="dk1"/>
                </a:solidFill>
                <a:latin typeface="Trebuchet MS"/>
                <a:ea typeface="Trebuchet MS"/>
                <a:cs typeface="Trebuchet MS"/>
                <a:sym typeface="Trebuchet MS"/>
              </a:defRPr>
            </a:lvl5pPr>
            <a:lvl6pPr marL="1885950" marR="0" lvl="5" indent="12700" algn="l" rtl="0">
              <a:spcBef>
                <a:spcPts val="300"/>
              </a:spcBef>
              <a:buClr>
                <a:schemeClr val="dk1"/>
              </a:buClr>
              <a:buSzPct val="100000"/>
              <a:buFont typeface="Arial"/>
              <a:buChar char="•"/>
              <a:defRPr sz="1500" b="0" i="0" u="none" strike="noStrike" cap="none">
                <a:solidFill>
                  <a:schemeClr val="dk1"/>
                </a:solidFill>
                <a:latin typeface="Trebuchet MS"/>
                <a:ea typeface="Trebuchet MS"/>
                <a:cs typeface="Trebuchet MS"/>
                <a:sym typeface="Trebuchet MS"/>
              </a:defRPr>
            </a:lvl6pPr>
            <a:lvl7pPr marL="2228850" marR="0" lvl="6" indent="12700" algn="l" rtl="0">
              <a:spcBef>
                <a:spcPts val="300"/>
              </a:spcBef>
              <a:buClr>
                <a:schemeClr val="dk1"/>
              </a:buClr>
              <a:buSzPct val="100000"/>
              <a:buFont typeface="Arial"/>
              <a:buChar char="•"/>
              <a:defRPr sz="1500" b="0" i="0" u="none" strike="noStrike" cap="none">
                <a:solidFill>
                  <a:schemeClr val="dk1"/>
                </a:solidFill>
                <a:latin typeface="Trebuchet MS"/>
                <a:ea typeface="Trebuchet MS"/>
                <a:cs typeface="Trebuchet MS"/>
                <a:sym typeface="Trebuchet MS"/>
              </a:defRPr>
            </a:lvl7pPr>
            <a:lvl8pPr marL="2571750" marR="0" lvl="7" indent="12700" algn="l" rtl="0">
              <a:spcBef>
                <a:spcPts val="300"/>
              </a:spcBef>
              <a:buClr>
                <a:schemeClr val="dk1"/>
              </a:buClr>
              <a:buSzPct val="100000"/>
              <a:buFont typeface="Arial"/>
              <a:buChar char="•"/>
              <a:defRPr sz="1500" b="0" i="0" u="none" strike="noStrike" cap="none">
                <a:solidFill>
                  <a:schemeClr val="dk1"/>
                </a:solidFill>
                <a:latin typeface="Trebuchet MS"/>
                <a:ea typeface="Trebuchet MS"/>
                <a:cs typeface="Trebuchet MS"/>
                <a:sym typeface="Trebuchet MS"/>
              </a:defRPr>
            </a:lvl8pPr>
            <a:lvl9pPr marL="2914650" marR="0" lvl="8" indent="12700" algn="l" rtl="0">
              <a:spcBef>
                <a:spcPts val="300"/>
              </a:spcBef>
              <a:buClr>
                <a:schemeClr val="dk1"/>
              </a:buClr>
              <a:buSzPct val="100000"/>
              <a:buFont typeface="Arial"/>
              <a:buChar char="•"/>
              <a:defRPr sz="1500" b="0" i="0" u="none" strike="noStrike" cap="none">
                <a:solidFill>
                  <a:schemeClr val="dk1"/>
                </a:solidFill>
                <a:latin typeface="Trebuchet MS"/>
                <a:ea typeface="Trebuchet MS"/>
                <a:cs typeface="Trebuchet MS"/>
                <a:sym typeface="Trebuchet MS"/>
              </a:defRPr>
            </a:lvl9pPr>
          </a:lstStyle>
          <a:p>
            <a:endParaRPr/>
          </a:p>
        </p:txBody>
      </p:sp>
      <p:pic>
        <p:nvPicPr>
          <p:cNvPr id="45" name="Shape 45"/>
          <p:cNvPicPr preferRelativeResize="0"/>
          <p:nvPr/>
        </p:nvPicPr>
        <p:blipFill rotWithShape="1">
          <a:blip r:embed="rId2">
            <a:alphaModFix amt="25000"/>
          </a:blip>
          <a:srcRect/>
          <a:stretch/>
        </p:blipFill>
        <p:spPr>
          <a:xfrm>
            <a:off x="-238103" y="-141031"/>
            <a:ext cx="9627599" cy="558809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Blank Title Only">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0" y="0"/>
            <a:ext cx="9144000" cy="699515"/>
          </a:xfrm>
          <a:prstGeom prst="rect">
            <a:avLst/>
          </a:prstGeom>
          <a:solidFill>
            <a:schemeClr val="lt1"/>
          </a:solidFill>
          <a:ln>
            <a:noFill/>
          </a:ln>
          <a:effectLst>
            <a:outerShdw blurRad="40005" dist="25400" dir="5400000" algn="t" rotWithShape="0">
              <a:srgbClr val="000000">
                <a:alpha val="29803"/>
              </a:srgbClr>
            </a:outerShdw>
          </a:effectLst>
        </p:spPr>
        <p:txBody>
          <a:bodyPr lIns="91425" tIns="91425" rIns="91425" bIns="91425" anchor="ctr" anchorCtr="0"/>
          <a:lstStyle>
            <a:lvl1pPr marL="0" marR="0" lvl="0" indent="0" algn="l" rtl="0">
              <a:spcBef>
                <a:spcPts val="400"/>
              </a:spcBef>
              <a:buClr>
                <a:schemeClr val="dk1"/>
              </a:buClr>
              <a:buFont typeface="Arial"/>
              <a:buNone/>
              <a:defRPr sz="2000" b="0" i="0" u="none" strike="noStrike" cap="none">
                <a:solidFill>
                  <a:schemeClr val="dk1"/>
                </a:solidFill>
                <a:latin typeface="Arial Black"/>
                <a:ea typeface="Arial Black"/>
                <a:cs typeface="Arial Black"/>
                <a:sym typeface="Arial Black"/>
              </a:defRPr>
            </a:lvl1pPr>
            <a:lvl2pPr marL="557213" marR="0" lvl="1" indent="-80962" algn="l" rtl="0">
              <a:spcBef>
                <a:spcPts val="420"/>
              </a:spcBef>
              <a:buClr>
                <a:schemeClr val="dk1"/>
              </a:buClr>
              <a:buSzPct val="100000"/>
              <a:buFont typeface="Arial"/>
              <a:buChar char="–"/>
              <a:defRPr sz="2100" b="0" i="0" u="none" strike="noStrike" cap="none">
                <a:solidFill>
                  <a:schemeClr val="dk1"/>
                </a:solidFill>
                <a:latin typeface="Trebuchet MS"/>
                <a:ea typeface="Trebuchet MS"/>
                <a:cs typeface="Trebuchet MS"/>
                <a:sym typeface="Trebuchet MS"/>
              </a:defRPr>
            </a:lvl2pPr>
            <a:lvl3pPr marL="857250" marR="0" lvl="2" indent="-5715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3pPr>
            <a:lvl4pPr marL="1200150" marR="0" lvl="3" indent="-76200" algn="l" rtl="0">
              <a:spcBef>
                <a:spcPts val="300"/>
              </a:spcBef>
              <a:buClr>
                <a:schemeClr val="dk1"/>
              </a:buClr>
              <a:buSzPct val="100000"/>
              <a:buFont typeface="Arial"/>
              <a:buChar char="–"/>
              <a:defRPr sz="1500" b="0" i="0" u="none" strike="noStrike" cap="none">
                <a:solidFill>
                  <a:schemeClr val="dk1"/>
                </a:solidFill>
                <a:latin typeface="Trebuchet MS"/>
                <a:ea typeface="Trebuchet MS"/>
                <a:cs typeface="Trebuchet MS"/>
                <a:sym typeface="Trebuchet MS"/>
              </a:defRPr>
            </a:lvl4pPr>
            <a:lvl5pPr marL="1543050" marR="0" lvl="4" indent="-76200" algn="l" rtl="0">
              <a:spcBef>
                <a:spcPts val="300"/>
              </a:spcBef>
              <a:buClr>
                <a:schemeClr val="dk1"/>
              </a:buClr>
              <a:buSzPct val="100000"/>
              <a:buFont typeface="Arial"/>
              <a:buChar char="»"/>
              <a:defRPr sz="1500" b="0" i="0" u="none" strike="noStrike" cap="none">
                <a:solidFill>
                  <a:schemeClr val="dk1"/>
                </a:solidFill>
                <a:latin typeface="Trebuchet MS"/>
                <a:ea typeface="Trebuchet MS"/>
                <a:cs typeface="Trebuchet MS"/>
                <a:sym typeface="Trebuchet MS"/>
              </a:defRPr>
            </a:lvl5pPr>
            <a:lvl6pPr marL="1885950" marR="0" lvl="5" indent="-76200" algn="l" rtl="0">
              <a:spcBef>
                <a:spcPts val="300"/>
              </a:spcBef>
              <a:buClr>
                <a:schemeClr val="dk1"/>
              </a:buClr>
              <a:buSzPct val="100000"/>
              <a:buFont typeface="Arial"/>
              <a:buChar char="•"/>
              <a:defRPr sz="1500" b="0" i="0" u="none" strike="noStrike" cap="none">
                <a:solidFill>
                  <a:schemeClr val="dk1"/>
                </a:solidFill>
                <a:latin typeface="Trebuchet MS"/>
                <a:ea typeface="Trebuchet MS"/>
                <a:cs typeface="Trebuchet MS"/>
                <a:sym typeface="Trebuchet MS"/>
              </a:defRPr>
            </a:lvl6pPr>
            <a:lvl7pPr marL="2228850" marR="0" lvl="6" indent="-76200" algn="l" rtl="0">
              <a:spcBef>
                <a:spcPts val="300"/>
              </a:spcBef>
              <a:buClr>
                <a:schemeClr val="dk1"/>
              </a:buClr>
              <a:buSzPct val="100000"/>
              <a:buFont typeface="Arial"/>
              <a:buChar char="•"/>
              <a:defRPr sz="1500" b="0" i="0" u="none" strike="noStrike" cap="none">
                <a:solidFill>
                  <a:schemeClr val="dk1"/>
                </a:solidFill>
                <a:latin typeface="Trebuchet MS"/>
                <a:ea typeface="Trebuchet MS"/>
                <a:cs typeface="Trebuchet MS"/>
                <a:sym typeface="Trebuchet MS"/>
              </a:defRPr>
            </a:lvl7pPr>
            <a:lvl8pPr marL="2571750" marR="0" lvl="7" indent="-76200" algn="l" rtl="0">
              <a:spcBef>
                <a:spcPts val="300"/>
              </a:spcBef>
              <a:buClr>
                <a:schemeClr val="dk1"/>
              </a:buClr>
              <a:buSzPct val="100000"/>
              <a:buFont typeface="Arial"/>
              <a:buChar char="•"/>
              <a:defRPr sz="1500" b="0" i="0" u="none" strike="noStrike" cap="none">
                <a:solidFill>
                  <a:schemeClr val="dk1"/>
                </a:solidFill>
                <a:latin typeface="Trebuchet MS"/>
                <a:ea typeface="Trebuchet MS"/>
                <a:cs typeface="Trebuchet MS"/>
                <a:sym typeface="Trebuchet MS"/>
              </a:defRPr>
            </a:lvl8pPr>
            <a:lvl9pPr marL="2914650" marR="0" lvl="8" indent="-76200" algn="l" rtl="0">
              <a:spcBef>
                <a:spcPts val="300"/>
              </a:spcBef>
              <a:buClr>
                <a:schemeClr val="dk1"/>
              </a:buClr>
              <a:buSzPct val="100000"/>
              <a:buFont typeface="Arial"/>
              <a:buChar char="•"/>
              <a:defRPr sz="1500" b="0" i="0" u="none" strike="noStrike" cap="none">
                <a:solidFill>
                  <a:schemeClr val="dk1"/>
                </a:solidFill>
                <a:latin typeface="Trebuchet MS"/>
                <a:ea typeface="Trebuchet MS"/>
                <a:cs typeface="Trebuchet MS"/>
                <a:sym typeface="Trebuchet MS"/>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
    <p:spTree>
      <p:nvGrpSpPr>
        <p:cNvPr id="1" name="Shape 48"/>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0" y="4856480"/>
            <a:ext cx="9155206" cy="298225"/>
          </a:xfrm>
          <a:prstGeom prst="rect">
            <a:avLst/>
          </a:prstGeom>
          <a:solidFill>
            <a:schemeClr val="dk1"/>
          </a:solidFill>
          <a:ln>
            <a:noFill/>
          </a:ln>
        </p:spPr>
        <p:txBody>
          <a:bodyPr lIns="68575" tIns="34275" rIns="68575" bIns="34275" anchor="ctr" anchorCtr="0">
            <a:noAutofit/>
          </a:bodyPr>
          <a:lstStyle/>
          <a:p>
            <a:pPr marL="0" marR="0" lvl="0" indent="0" algn="ctr" rtl="0">
              <a:spcBef>
                <a:spcPts val="0"/>
              </a:spcBef>
              <a:buNone/>
            </a:pPr>
            <a:endParaRPr sz="1400" b="0" i="0" u="none" strike="noStrike" cap="none">
              <a:solidFill>
                <a:schemeClr val="lt1"/>
              </a:solidFill>
              <a:latin typeface="Trebuchet MS"/>
              <a:ea typeface="Trebuchet MS"/>
              <a:cs typeface="Trebuchet MS"/>
              <a:sym typeface="Trebuchet MS"/>
            </a:endParaRPr>
          </a:p>
        </p:txBody>
      </p:sp>
      <p:sp>
        <p:nvSpPr>
          <p:cNvPr id="11" name="Shape 11"/>
          <p:cNvSpPr txBox="1"/>
          <p:nvPr/>
        </p:nvSpPr>
        <p:spPr>
          <a:xfrm>
            <a:off x="7421113" y="4900039"/>
            <a:ext cx="1493519" cy="192360"/>
          </a:xfrm>
          <a:prstGeom prst="rect">
            <a:avLst/>
          </a:prstGeom>
          <a:noFill/>
          <a:ln>
            <a:noFill/>
          </a:ln>
        </p:spPr>
        <p:txBody>
          <a:bodyPr lIns="68575" tIns="34275" rIns="68575" bIns="34275" anchor="t" anchorCtr="0">
            <a:noAutofit/>
          </a:bodyPr>
          <a:lstStyle/>
          <a:p>
            <a:pPr marL="0" marR="0" lvl="0" indent="0" algn="r" rtl="0">
              <a:spcBef>
                <a:spcPts val="0"/>
              </a:spcBef>
              <a:buSzPct val="25000"/>
              <a:buNone/>
            </a:pPr>
            <a:fld id="{00000000-1234-1234-1234-123412341234}" type="slidenum">
              <a:rPr lang="en-US" sz="800" b="0" i="0" u="none" strike="noStrike" cap="none">
                <a:solidFill>
                  <a:srgbClr val="CCCCCC"/>
                </a:solidFill>
                <a:latin typeface="Trebuchet MS"/>
                <a:ea typeface="Trebuchet MS"/>
                <a:cs typeface="Trebuchet MS"/>
                <a:sym typeface="Trebuchet MS"/>
              </a:rPr>
              <a:t>‹#›</a:t>
            </a:fld>
            <a:endParaRPr lang="en-US" sz="800" b="0" i="0" u="none" strike="noStrike" cap="none">
              <a:solidFill>
                <a:srgbClr val="CCCCCC"/>
              </a:solidFill>
              <a:latin typeface="Trebuchet MS"/>
              <a:ea typeface="Trebuchet MS"/>
              <a:cs typeface="Trebuchet MS"/>
              <a:sym typeface="Trebuchet MS"/>
            </a:endParaRPr>
          </a:p>
        </p:txBody>
      </p:sp>
      <p:sp>
        <p:nvSpPr>
          <p:cNvPr id="12" name="Shape 12"/>
          <p:cNvSpPr txBox="1"/>
          <p:nvPr/>
        </p:nvSpPr>
        <p:spPr>
          <a:xfrm>
            <a:off x="880558" y="4921739"/>
            <a:ext cx="2316479" cy="161582"/>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en-US" sz="600" b="0" i="0" u="none" strike="noStrike" cap="none">
                <a:solidFill>
                  <a:schemeClr val="accent1"/>
                </a:solidFill>
                <a:latin typeface="Trebuchet MS"/>
                <a:ea typeface="Trebuchet MS"/>
                <a:cs typeface="Trebuchet MS"/>
                <a:sym typeface="Trebuchet MS"/>
              </a:rPr>
              <a:t>CONFIDENTIAL</a:t>
            </a:r>
          </a:p>
        </p:txBody>
      </p:sp>
      <p:cxnSp>
        <p:nvCxnSpPr>
          <p:cNvPr id="13" name="Shape 13"/>
          <p:cNvCxnSpPr/>
          <p:nvPr/>
        </p:nvCxnSpPr>
        <p:spPr>
          <a:xfrm>
            <a:off x="813249" y="4940807"/>
            <a:ext cx="0" cy="123443"/>
          </a:xfrm>
          <a:prstGeom prst="straightConnector1">
            <a:avLst/>
          </a:prstGeom>
          <a:noFill/>
          <a:ln w="9525" cap="flat" cmpd="sng">
            <a:solidFill>
              <a:schemeClr val="accent1"/>
            </a:solidFill>
            <a:prstDash val="solid"/>
            <a:round/>
            <a:headEnd type="none" w="med" len="med"/>
            <a:tailEnd type="none" w="med" len="med"/>
          </a:ln>
        </p:spPr>
      </p:cxnSp>
      <p:pic>
        <p:nvPicPr>
          <p:cNvPr id="14" name="Shape 14" descr="logo_footer.png"/>
          <p:cNvPicPr preferRelativeResize="0"/>
          <p:nvPr/>
        </p:nvPicPr>
        <p:blipFill rotWithShape="1">
          <a:blip r:embed="rId9">
            <a:alphaModFix/>
          </a:blip>
          <a:srcRect/>
          <a:stretch/>
        </p:blipFill>
        <p:spPr>
          <a:xfrm>
            <a:off x="232223" y="4931432"/>
            <a:ext cx="476249" cy="16941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4" r:id="rId5"/>
    <p:sldLayoutId id="2147483655" r:id="rId6"/>
    <p:sldLayoutId id="2147483656"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7.jpg"/></Relationships>
</file>

<file path=ppt/slides/_rels/slide1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SeleniumHQ/selenium/wiki/Shipping-Selenium-3" TargetMode="External"/><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8.jpg"/><Relationship Id="rId5" Type="http://schemas.openxmlformats.org/officeDocument/2006/relationships/hyperlink" Target="http://www.w3.org/testing/Activity" TargetMode="External"/><Relationship Id="rId4" Type="http://schemas.openxmlformats.org/officeDocument/2006/relationships/hyperlink" Target="https://www.joecolantonio.com/2016/05/31/selenium-3-sneak-peak/"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www.seleniumhq.org/download/"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Shape 54" descr="giants_causeway.jpg"/>
          <p:cNvPicPr preferRelativeResize="0">
            <a:picLocks noGrp="1"/>
          </p:cNvPicPr>
          <p:nvPr>
            <p:ph type="pic" idx="2"/>
          </p:nvPr>
        </p:nvPicPr>
        <p:blipFill rotWithShape="1">
          <a:blip r:embed="rId3">
            <a:alphaModFix/>
          </a:blip>
          <a:srcRect t="7828" b="7827"/>
          <a:stretch/>
        </p:blipFill>
        <p:spPr>
          <a:xfrm>
            <a:off x="0" y="0"/>
            <a:ext cx="9144000" cy="5143499"/>
          </a:xfrm>
          <a:prstGeom prst="rect">
            <a:avLst/>
          </a:prstGeom>
          <a:noFill/>
          <a:ln>
            <a:noFill/>
          </a:ln>
        </p:spPr>
      </p:pic>
      <p:pic>
        <p:nvPicPr>
          <p:cNvPr id="57" name="Shape 57" descr="EPAM_LOGO_white_blue.png"/>
          <p:cNvPicPr preferRelativeResize="0">
            <a:picLocks noGrp="1"/>
          </p:cNvPicPr>
          <p:nvPr>
            <p:ph type="pic" idx="5"/>
          </p:nvPr>
        </p:nvPicPr>
        <p:blipFill rotWithShape="1">
          <a:blip r:embed="rId4">
            <a:alphaModFix/>
          </a:blip>
          <a:srcRect t="2892" b="2892"/>
          <a:stretch/>
        </p:blipFill>
        <p:spPr>
          <a:xfrm>
            <a:off x="541739" y="359448"/>
            <a:ext cx="1243500" cy="458236"/>
          </a:xfrm>
          <a:prstGeom prst="rect">
            <a:avLst/>
          </a:prstGeom>
          <a:noFill/>
          <a:ln>
            <a:noFill/>
          </a:ln>
        </p:spPr>
      </p:pic>
      <p:sp>
        <p:nvSpPr>
          <p:cNvPr id="59" name="Shape 59"/>
          <p:cNvSpPr txBox="1">
            <a:spLocks noGrp="1"/>
          </p:cNvSpPr>
          <p:nvPr>
            <p:ph type="body" idx="4"/>
          </p:nvPr>
        </p:nvSpPr>
        <p:spPr>
          <a:xfrm>
            <a:off x="3717499" y="1586566"/>
            <a:ext cx="8008500" cy="1685335"/>
          </a:xfrm>
          <a:prstGeom prst="rect">
            <a:avLst/>
          </a:prstGeom>
          <a:noFill/>
          <a:ln>
            <a:noFill/>
          </a:ln>
        </p:spPr>
        <p:txBody>
          <a:bodyPr lIns="68575" tIns="34275" rIns="68575" bIns="34275" anchor="t" anchorCtr="0">
            <a:noAutofit/>
          </a:bodyPr>
          <a:lstStyle/>
          <a:p>
            <a:pPr marL="0" marR="0" lvl="0" indent="0" algn="l" rtl="0">
              <a:spcBef>
                <a:spcPts val="600"/>
              </a:spcBef>
              <a:spcAft>
                <a:spcPts val="0"/>
              </a:spcAft>
              <a:buClr>
                <a:schemeClr val="lt1"/>
              </a:buClr>
              <a:buSzPct val="25000"/>
              <a:buFont typeface="Arial"/>
              <a:buNone/>
            </a:pPr>
            <a:r>
              <a:rPr lang="en-US" sz="3000" b="0" i="0" u="none" strike="noStrike" cap="none" dirty="0">
                <a:solidFill>
                  <a:schemeClr val="lt1"/>
                </a:solidFill>
                <a:latin typeface="Arial Black"/>
                <a:ea typeface="Arial Black"/>
                <a:cs typeface="Arial Black"/>
                <a:sym typeface="Arial Black"/>
              </a:rPr>
              <a:t>Selenium WebDriver</a:t>
            </a:r>
          </a:p>
          <a:p>
            <a:pPr marL="0" marR="0" lvl="0" indent="0" algn="l" rtl="0">
              <a:lnSpc>
                <a:spcPct val="80000"/>
              </a:lnSpc>
              <a:spcBef>
                <a:spcPts val="0"/>
              </a:spcBef>
              <a:spcAft>
                <a:spcPts val="0"/>
              </a:spcAft>
              <a:buClr>
                <a:schemeClr val="accent2"/>
              </a:buClr>
              <a:buSzPct val="25000"/>
              <a:buFont typeface="Arial"/>
              <a:buNone/>
            </a:pPr>
            <a:r>
              <a:rPr lang="en-US" sz="3000" b="0" i="0" u="none" strike="noStrike" cap="none" dirty="0">
                <a:solidFill>
                  <a:schemeClr val="lt1"/>
                </a:solidFill>
                <a:latin typeface="Arial Black"/>
                <a:ea typeface="Arial Black"/>
                <a:cs typeface="Arial Black"/>
                <a:sym typeface="Arial Black"/>
              </a:rPr>
              <a:t>Locators</a:t>
            </a:r>
          </a:p>
          <a:p>
            <a:pPr marL="0" marR="0" lvl="0" indent="0" algn="l" rtl="0">
              <a:lnSpc>
                <a:spcPct val="80000"/>
              </a:lnSpc>
              <a:spcBef>
                <a:spcPts val="0"/>
              </a:spcBef>
              <a:buClr>
                <a:schemeClr val="accent2"/>
              </a:buClr>
              <a:buSzPct val="25000"/>
              <a:buFont typeface="Arial"/>
              <a:buNone/>
            </a:pPr>
            <a:r>
              <a:rPr lang="en-US" sz="3000" b="0" i="0" u="none" strike="noStrike" cap="none" dirty="0" err="1">
                <a:solidFill>
                  <a:schemeClr val="lt1"/>
                </a:solidFill>
                <a:latin typeface="Arial Black"/>
                <a:ea typeface="Arial Black"/>
                <a:cs typeface="Arial Black"/>
                <a:sym typeface="Arial Black"/>
              </a:rPr>
              <a:t>RegEx</a:t>
            </a:r>
            <a:r>
              <a:rPr lang="en-US" sz="3000" b="0" i="0" u="none" strike="noStrike" cap="none" dirty="0">
                <a:solidFill>
                  <a:schemeClr val="lt1"/>
                </a:solidFill>
                <a:latin typeface="Arial Black"/>
                <a:ea typeface="Arial Black"/>
                <a:cs typeface="Arial Black"/>
                <a:sym typeface="Arial Black"/>
              </a:rPr>
              <a:t> basics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body" idx="1"/>
          </p:nvPr>
        </p:nvSpPr>
        <p:spPr>
          <a:xfrm>
            <a:off x="0" y="0"/>
            <a:ext cx="9144000" cy="699515"/>
          </a:xfrm>
          <a:prstGeom prst="rect">
            <a:avLst/>
          </a:prstGeom>
          <a:solidFill>
            <a:schemeClr val="accent2"/>
          </a:solidFill>
          <a:ln>
            <a:noFill/>
          </a:ln>
          <a:effectLst>
            <a:outerShdw blurRad="40005" dist="25400" dir="5400000" algn="t" rotWithShape="0">
              <a:srgbClr val="000000">
                <a:alpha val="29803"/>
              </a:srgbClr>
            </a:outerShdw>
          </a:effectLst>
        </p:spPr>
        <p:txBody>
          <a:bodyPr lIns="274300" tIns="34275" rIns="68575" bIns="34275" anchor="ctr" anchorCtr="0">
            <a:noAutofit/>
          </a:bodyPr>
          <a:lstStyle/>
          <a:p>
            <a:pPr marL="0" marR="0" lvl="0" indent="0" algn="l" rtl="0">
              <a:spcBef>
                <a:spcPts val="0"/>
              </a:spcBef>
              <a:buClr>
                <a:schemeClr val="lt1"/>
              </a:buClr>
              <a:buSzPct val="25000"/>
              <a:buFont typeface="Arial"/>
              <a:buNone/>
            </a:pPr>
            <a:r>
              <a:rPr lang="en-US" sz="2000" b="0" i="0" u="none" strike="noStrike" cap="none">
                <a:solidFill>
                  <a:schemeClr val="lt1"/>
                </a:solidFill>
                <a:latin typeface="Arial Black"/>
                <a:ea typeface="Arial Black"/>
                <a:cs typeface="Arial Black"/>
                <a:sym typeface="Arial Black"/>
              </a:rPr>
              <a:t> SUPPORTED BROWSERS</a:t>
            </a:r>
          </a:p>
        </p:txBody>
      </p:sp>
      <p:sp>
        <p:nvSpPr>
          <p:cNvPr id="159" name="Shape 159"/>
          <p:cNvSpPr txBox="1">
            <a:spLocks noGrp="1"/>
          </p:cNvSpPr>
          <p:nvPr>
            <p:ph type="body" idx="2"/>
          </p:nvPr>
        </p:nvSpPr>
        <p:spPr>
          <a:xfrm>
            <a:off x="880109" y="1113282"/>
            <a:ext cx="2914664" cy="3218688"/>
          </a:xfrm>
          <a:prstGeom prst="rect">
            <a:avLst/>
          </a:prstGeom>
          <a:noFill/>
          <a:ln>
            <a:noFill/>
          </a:ln>
        </p:spPr>
        <p:txBody>
          <a:bodyPr lIns="68575" tIns="34275" rIns="68575" bIns="34275" anchor="t" anchorCtr="0">
            <a:noAutofit/>
          </a:bodyPr>
          <a:lstStyle/>
          <a:p>
            <a:pPr marL="0" marR="0" lvl="0" indent="0" algn="l" rtl="0">
              <a:lnSpc>
                <a:spcPct val="120000"/>
              </a:lnSpc>
              <a:spcBef>
                <a:spcPts val="0"/>
              </a:spcBef>
              <a:spcAft>
                <a:spcPts val="0"/>
              </a:spcAft>
              <a:buClr>
                <a:schemeClr val="dk1"/>
              </a:buClr>
              <a:buSzPct val="25000"/>
              <a:buFont typeface="Arial"/>
              <a:buNone/>
            </a:pPr>
            <a:r>
              <a:rPr lang="en-US" sz="1400" b="1" i="0" u="none" strike="noStrike" cap="none">
                <a:solidFill>
                  <a:schemeClr val="dk1"/>
                </a:solidFill>
                <a:latin typeface="Trebuchet MS"/>
                <a:ea typeface="Trebuchet MS"/>
                <a:cs typeface="Trebuchet MS"/>
                <a:sym typeface="Trebuchet MS"/>
              </a:rPr>
              <a:t>Wide variety of browsers supported:</a:t>
            </a:r>
          </a:p>
          <a:p>
            <a:pPr marL="285750" marR="0" lvl="0" indent="-285750" algn="l" rtl="0">
              <a:lnSpc>
                <a:spcPct val="120000"/>
              </a:lnSpc>
              <a:spcBef>
                <a:spcPts val="0"/>
              </a:spcBef>
              <a:spcAft>
                <a:spcPts val="0"/>
              </a:spcAft>
              <a:buClr>
                <a:schemeClr val="dk1"/>
              </a:buClr>
              <a:buSzPct val="100000"/>
              <a:buFont typeface="Arial"/>
              <a:buChar char="•"/>
            </a:pPr>
            <a:r>
              <a:rPr lang="en-US" sz="1400" b="0" i="0" u="none" strike="noStrike" cap="none">
                <a:solidFill>
                  <a:schemeClr val="dk1"/>
                </a:solidFill>
                <a:latin typeface="Trebuchet MS"/>
                <a:ea typeface="Trebuchet MS"/>
                <a:cs typeface="Trebuchet MS"/>
                <a:sym typeface="Trebuchet MS"/>
              </a:rPr>
              <a:t>Firefox (all the version, where Selenium IDE is available)</a:t>
            </a:r>
          </a:p>
          <a:p>
            <a:pPr marL="285750" marR="0" lvl="0" indent="-285750" algn="l" rtl="0">
              <a:lnSpc>
                <a:spcPct val="120000"/>
              </a:lnSpc>
              <a:spcBef>
                <a:spcPts val="0"/>
              </a:spcBef>
              <a:spcAft>
                <a:spcPts val="0"/>
              </a:spcAft>
              <a:buClr>
                <a:schemeClr val="dk1"/>
              </a:buClr>
              <a:buSzPct val="100000"/>
              <a:buFont typeface="Arial"/>
              <a:buChar char="•"/>
            </a:pPr>
            <a:r>
              <a:rPr lang="en-US" sz="1400" b="0" i="0" u="none" strike="noStrike" cap="none">
                <a:solidFill>
                  <a:schemeClr val="dk1"/>
                </a:solidFill>
                <a:latin typeface="Trebuchet MS"/>
                <a:ea typeface="Trebuchet MS"/>
                <a:cs typeface="Trebuchet MS"/>
                <a:sym typeface="Trebuchet MS"/>
              </a:rPr>
              <a:t>IE (7-10, 11 – additional configuration required)</a:t>
            </a:r>
          </a:p>
          <a:p>
            <a:pPr marL="285750" marR="0" lvl="0" indent="-285750" algn="l" rtl="0">
              <a:lnSpc>
                <a:spcPct val="120000"/>
              </a:lnSpc>
              <a:spcBef>
                <a:spcPts val="0"/>
              </a:spcBef>
              <a:spcAft>
                <a:spcPts val="0"/>
              </a:spcAft>
              <a:buClr>
                <a:schemeClr val="dk1"/>
              </a:buClr>
              <a:buSzPct val="100000"/>
              <a:buFont typeface="Arial"/>
              <a:buChar char="•"/>
            </a:pPr>
            <a:r>
              <a:rPr lang="en-US" sz="1400" b="0" i="0" u="none" strike="noStrike" cap="none">
                <a:solidFill>
                  <a:schemeClr val="dk1"/>
                </a:solidFill>
                <a:latin typeface="Trebuchet MS"/>
                <a:ea typeface="Trebuchet MS"/>
                <a:cs typeface="Trebuchet MS"/>
                <a:sym typeface="Trebuchet MS"/>
              </a:rPr>
              <a:t>Edge (not all major features yet implemented)</a:t>
            </a:r>
          </a:p>
          <a:p>
            <a:pPr marL="285750" marR="0" lvl="0" indent="-285750" algn="l" rtl="0">
              <a:lnSpc>
                <a:spcPct val="120000"/>
              </a:lnSpc>
              <a:spcBef>
                <a:spcPts val="0"/>
              </a:spcBef>
              <a:spcAft>
                <a:spcPts val="0"/>
              </a:spcAft>
              <a:buClr>
                <a:schemeClr val="dk1"/>
              </a:buClr>
              <a:buSzPct val="100000"/>
              <a:buFont typeface="Arial"/>
              <a:buChar char="•"/>
            </a:pPr>
            <a:r>
              <a:rPr lang="en-US" sz="1400" b="0" i="0" u="none" strike="noStrike" cap="none">
                <a:solidFill>
                  <a:schemeClr val="dk1"/>
                </a:solidFill>
                <a:latin typeface="Trebuchet MS"/>
                <a:ea typeface="Trebuchet MS"/>
                <a:cs typeface="Trebuchet MS"/>
                <a:sym typeface="Trebuchet MS"/>
              </a:rPr>
              <a:t>Safari (5.1+)</a:t>
            </a:r>
          </a:p>
          <a:p>
            <a:pPr marL="285750" marR="0" lvl="0" indent="-285750" algn="l" rtl="0">
              <a:lnSpc>
                <a:spcPct val="120000"/>
              </a:lnSpc>
              <a:spcBef>
                <a:spcPts val="0"/>
              </a:spcBef>
              <a:spcAft>
                <a:spcPts val="0"/>
              </a:spcAft>
              <a:buClr>
                <a:schemeClr val="dk1"/>
              </a:buClr>
              <a:buSzPct val="100000"/>
              <a:buFont typeface="Arial"/>
              <a:buChar char="•"/>
            </a:pPr>
            <a:r>
              <a:rPr lang="en-US" sz="1400" b="0" i="0" u="none" strike="noStrike" cap="none">
                <a:solidFill>
                  <a:schemeClr val="dk1"/>
                </a:solidFill>
                <a:latin typeface="Trebuchet MS"/>
                <a:ea typeface="Trebuchet MS"/>
                <a:cs typeface="Trebuchet MS"/>
                <a:sym typeface="Trebuchet MS"/>
              </a:rPr>
              <a:t>Opera (Opera Software)</a:t>
            </a:r>
          </a:p>
          <a:p>
            <a:pPr marL="285750" marR="0" lvl="0" indent="-285750" algn="l" rtl="0">
              <a:lnSpc>
                <a:spcPct val="120000"/>
              </a:lnSpc>
              <a:spcBef>
                <a:spcPts val="0"/>
              </a:spcBef>
              <a:buClr>
                <a:schemeClr val="dk1"/>
              </a:buClr>
              <a:buSzPct val="100000"/>
              <a:buFont typeface="Arial"/>
              <a:buChar char="•"/>
            </a:pPr>
            <a:r>
              <a:rPr lang="en-US" sz="1400" b="0" i="0" u="none" strike="noStrike" cap="none">
                <a:solidFill>
                  <a:schemeClr val="dk1"/>
                </a:solidFill>
                <a:latin typeface="Trebuchet MS"/>
                <a:ea typeface="Trebuchet MS"/>
                <a:cs typeface="Trebuchet MS"/>
                <a:sym typeface="Trebuchet MS"/>
              </a:rPr>
              <a:t>Chrome (Chromium)</a:t>
            </a:r>
          </a:p>
        </p:txBody>
      </p:sp>
      <p:pic>
        <p:nvPicPr>
          <p:cNvPr id="160" name="Shape 160" descr="http://funcorner.eu/wp-content/uploads/battle-of-the-browsers.jpg"/>
          <p:cNvPicPr preferRelativeResize="0"/>
          <p:nvPr/>
        </p:nvPicPr>
        <p:blipFill rotWithShape="1">
          <a:blip r:embed="rId3">
            <a:alphaModFix/>
          </a:blip>
          <a:srcRect r="6345" b="5769"/>
          <a:stretch/>
        </p:blipFill>
        <p:spPr>
          <a:xfrm>
            <a:off x="5652121" y="836894"/>
            <a:ext cx="2251618" cy="1495222"/>
          </a:xfrm>
          <a:prstGeom prst="rect">
            <a:avLst/>
          </a:prstGeom>
          <a:noFill/>
          <a:ln>
            <a:noFill/>
          </a:ln>
        </p:spPr>
      </p:pic>
      <p:pic>
        <p:nvPicPr>
          <p:cNvPr id="161" name="Shape 161" descr="http://stats.areppim.com/ressources/webbrowser_af_timeseries_601x461.png"/>
          <p:cNvPicPr preferRelativeResize="0"/>
          <p:nvPr/>
        </p:nvPicPr>
        <p:blipFill rotWithShape="1">
          <a:blip r:embed="rId4">
            <a:alphaModFix/>
          </a:blip>
          <a:srcRect/>
          <a:stretch/>
        </p:blipFill>
        <p:spPr>
          <a:xfrm>
            <a:off x="4842030" y="2469494"/>
            <a:ext cx="2934276" cy="22507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body" idx="1"/>
          </p:nvPr>
        </p:nvSpPr>
        <p:spPr>
          <a:xfrm>
            <a:off x="0" y="0"/>
            <a:ext cx="9144000" cy="699515"/>
          </a:xfrm>
          <a:prstGeom prst="rect">
            <a:avLst/>
          </a:prstGeom>
          <a:solidFill>
            <a:schemeClr val="accent2"/>
          </a:solidFill>
          <a:ln>
            <a:noFill/>
          </a:ln>
          <a:effectLst>
            <a:outerShdw blurRad="40005" dist="25400" dir="5400000" algn="t" rotWithShape="0">
              <a:srgbClr val="000000">
                <a:alpha val="29803"/>
              </a:srgbClr>
            </a:outerShdw>
          </a:effectLst>
        </p:spPr>
        <p:txBody>
          <a:bodyPr lIns="274300" tIns="34275" rIns="68575" bIns="34275" anchor="ctr" anchorCtr="0">
            <a:noAutofit/>
          </a:bodyPr>
          <a:lstStyle/>
          <a:p>
            <a:pPr marL="0" marR="0" lvl="0" indent="0" algn="l" rtl="0">
              <a:spcBef>
                <a:spcPts val="0"/>
              </a:spcBef>
              <a:buClr>
                <a:schemeClr val="lt1"/>
              </a:buClr>
              <a:buSzPct val="25000"/>
              <a:buFont typeface="Arial"/>
              <a:buNone/>
            </a:pPr>
            <a:r>
              <a:rPr lang="en-US" sz="2000" b="0" i="0" u="none" strike="noStrike" cap="none">
                <a:solidFill>
                  <a:schemeClr val="lt1"/>
                </a:solidFill>
                <a:latin typeface="Arial Black"/>
                <a:ea typeface="Arial Black"/>
                <a:cs typeface="Arial Black"/>
                <a:sym typeface="Arial Black"/>
              </a:rPr>
              <a:t> SUPPORTED PLATFORMS</a:t>
            </a:r>
          </a:p>
        </p:txBody>
      </p:sp>
      <p:pic>
        <p:nvPicPr>
          <p:cNvPr id="168" name="Shape 168"/>
          <p:cNvPicPr preferRelativeResize="0"/>
          <p:nvPr/>
        </p:nvPicPr>
        <p:blipFill rotWithShape="1">
          <a:blip r:embed="rId3">
            <a:alphaModFix/>
          </a:blip>
          <a:srcRect/>
          <a:stretch/>
        </p:blipFill>
        <p:spPr>
          <a:xfrm>
            <a:off x="5273039" y="813441"/>
            <a:ext cx="3505200" cy="3552355"/>
          </a:xfrm>
          <a:prstGeom prst="rect">
            <a:avLst/>
          </a:prstGeom>
          <a:noFill/>
          <a:ln>
            <a:noFill/>
          </a:ln>
        </p:spPr>
      </p:pic>
      <p:pic>
        <p:nvPicPr>
          <p:cNvPr id="169" name="Shape 169"/>
          <p:cNvPicPr preferRelativeResize="0"/>
          <p:nvPr/>
        </p:nvPicPr>
        <p:blipFill rotWithShape="1">
          <a:blip r:embed="rId4">
            <a:alphaModFix/>
          </a:blip>
          <a:srcRect/>
          <a:stretch/>
        </p:blipFill>
        <p:spPr>
          <a:xfrm>
            <a:off x="2546586" y="1171178"/>
            <a:ext cx="2511348" cy="1881087"/>
          </a:xfrm>
          <a:prstGeom prst="rect">
            <a:avLst/>
          </a:prstGeom>
          <a:noFill/>
          <a:ln>
            <a:noFill/>
          </a:ln>
        </p:spPr>
      </p:pic>
      <p:sp>
        <p:nvSpPr>
          <p:cNvPr id="170" name="Shape 170"/>
          <p:cNvSpPr/>
          <p:nvPr/>
        </p:nvSpPr>
        <p:spPr>
          <a:xfrm>
            <a:off x="449883" y="1041923"/>
            <a:ext cx="2260666" cy="3267498"/>
          </a:xfrm>
          <a:prstGeom prst="rect">
            <a:avLst/>
          </a:prstGeom>
          <a:noFill/>
          <a:ln>
            <a:noFill/>
          </a:ln>
        </p:spPr>
        <p:txBody>
          <a:bodyPr lIns="91425" tIns="45700" rIns="91425" bIns="45700" anchor="t" anchorCtr="0">
            <a:noAutofit/>
          </a:bodyPr>
          <a:lstStyle/>
          <a:p>
            <a:pPr marL="285750" marR="0" lvl="0" indent="-285750" algn="l" rtl="0">
              <a:lnSpc>
                <a:spcPct val="150000"/>
              </a:lnSpc>
              <a:spcBef>
                <a:spcPts val="0"/>
              </a:spcBef>
              <a:buClr>
                <a:schemeClr val="dk1"/>
              </a:buClr>
              <a:buSzPct val="100000"/>
              <a:buFont typeface="Arial"/>
              <a:buChar char="•"/>
            </a:pPr>
            <a:r>
              <a:rPr lang="en-US" sz="2000" b="1">
                <a:solidFill>
                  <a:schemeClr val="dk1"/>
                </a:solidFill>
                <a:latin typeface="Trebuchet MS"/>
                <a:ea typeface="Trebuchet MS"/>
                <a:cs typeface="Trebuchet MS"/>
                <a:sym typeface="Trebuchet MS"/>
              </a:rPr>
              <a:t>Windows</a:t>
            </a:r>
          </a:p>
          <a:p>
            <a:pPr marL="285750" marR="0" lvl="0" indent="-285750" algn="l" rtl="0">
              <a:lnSpc>
                <a:spcPct val="150000"/>
              </a:lnSpc>
              <a:spcBef>
                <a:spcPts val="0"/>
              </a:spcBef>
              <a:buClr>
                <a:schemeClr val="dk1"/>
              </a:buClr>
              <a:buSzPct val="100000"/>
              <a:buFont typeface="Arial"/>
              <a:buChar char="•"/>
            </a:pPr>
            <a:r>
              <a:rPr lang="en-US" sz="2000" b="1">
                <a:solidFill>
                  <a:schemeClr val="dk1"/>
                </a:solidFill>
                <a:latin typeface="Trebuchet MS"/>
                <a:ea typeface="Trebuchet MS"/>
                <a:cs typeface="Trebuchet MS"/>
                <a:sym typeface="Trebuchet MS"/>
              </a:rPr>
              <a:t>Linux</a:t>
            </a:r>
          </a:p>
          <a:p>
            <a:pPr marL="285750" marR="0" lvl="0" indent="-285750" algn="l" rtl="0">
              <a:lnSpc>
                <a:spcPct val="150000"/>
              </a:lnSpc>
              <a:spcBef>
                <a:spcPts val="0"/>
              </a:spcBef>
              <a:buClr>
                <a:schemeClr val="dk1"/>
              </a:buClr>
              <a:buSzPct val="100000"/>
              <a:buFont typeface="Arial"/>
              <a:buChar char="•"/>
            </a:pPr>
            <a:r>
              <a:rPr lang="en-US" sz="2000" b="1">
                <a:solidFill>
                  <a:schemeClr val="dk1"/>
                </a:solidFill>
                <a:latin typeface="Trebuchet MS"/>
                <a:ea typeface="Trebuchet MS"/>
                <a:cs typeface="Trebuchet MS"/>
                <a:sym typeface="Trebuchet MS"/>
              </a:rPr>
              <a:t>Mac OS</a:t>
            </a:r>
          </a:p>
          <a:p>
            <a:pPr marL="285750" marR="0" lvl="0" indent="-285750" algn="l" rtl="0">
              <a:lnSpc>
                <a:spcPct val="150000"/>
              </a:lnSpc>
              <a:spcBef>
                <a:spcPts val="0"/>
              </a:spcBef>
              <a:buClr>
                <a:schemeClr val="dk1"/>
              </a:buClr>
              <a:buSzPct val="100000"/>
              <a:buFont typeface="Arial"/>
              <a:buChar char="•"/>
            </a:pPr>
            <a:r>
              <a:rPr lang="en-US" sz="2000" b="1">
                <a:solidFill>
                  <a:schemeClr val="dk1"/>
                </a:solidFill>
                <a:latin typeface="Trebuchet MS"/>
                <a:ea typeface="Trebuchet MS"/>
                <a:cs typeface="Trebuchet MS"/>
                <a:sym typeface="Trebuchet MS"/>
              </a:rPr>
              <a:t>OS X</a:t>
            </a:r>
          </a:p>
          <a:p>
            <a:pPr marL="285750" marR="0" lvl="0" indent="-285750" algn="l" rtl="0">
              <a:lnSpc>
                <a:spcPct val="150000"/>
              </a:lnSpc>
              <a:spcBef>
                <a:spcPts val="0"/>
              </a:spcBef>
              <a:buClr>
                <a:schemeClr val="dk1"/>
              </a:buClr>
              <a:buSzPct val="100000"/>
              <a:buFont typeface="Arial"/>
              <a:buChar char="•"/>
            </a:pPr>
            <a:r>
              <a:rPr lang="en-US" sz="2000" b="1">
                <a:solidFill>
                  <a:schemeClr val="dk1"/>
                </a:solidFill>
                <a:latin typeface="Trebuchet MS"/>
                <a:ea typeface="Trebuchet MS"/>
                <a:cs typeface="Trebuchet MS"/>
                <a:sym typeface="Trebuchet MS"/>
              </a:rPr>
              <a:t>Solaris</a:t>
            </a:r>
          </a:p>
          <a:p>
            <a:pPr marL="285750" marR="0" lvl="0" indent="-285750" algn="l" rtl="0">
              <a:lnSpc>
                <a:spcPct val="150000"/>
              </a:lnSpc>
              <a:spcBef>
                <a:spcPts val="0"/>
              </a:spcBef>
              <a:buClr>
                <a:schemeClr val="dk1"/>
              </a:buClr>
              <a:buSzPct val="100000"/>
              <a:buFont typeface="Arial"/>
              <a:buChar char="•"/>
            </a:pPr>
            <a:r>
              <a:rPr lang="en-US" sz="2000" b="1">
                <a:solidFill>
                  <a:schemeClr val="dk1"/>
                </a:solidFill>
                <a:latin typeface="Trebuchet MS"/>
                <a:ea typeface="Trebuchet MS"/>
                <a:cs typeface="Trebuchet MS"/>
                <a:sym typeface="Trebuchet MS"/>
              </a:rPr>
              <a:t>Android</a:t>
            </a:r>
          </a:p>
          <a:p>
            <a:pPr marL="285750" marR="0" lvl="0" indent="-285750" algn="l" rtl="0">
              <a:lnSpc>
                <a:spcPct val="150000"/>
              </a:lnSpc>
              <a:spcBef>
                <a:spcPts val="0"/>
              </a:spcBef>
              <a:buClr>
                <a:schemeClr val="dk1"/>
              </a:buClr>
              <a:buSzPct val="100000"/>
              <a:buFont typeface="Arial"/>
              <a:buChar char="•"/>
            </a:pPr>
            <a:r>
              <a:rPr lang="en-US" sz="2000" b="1">
                <a:solidFill>
                  <a:schemeClr val="dk1"/>
                </a:solidFill>
                <a:latin typeface="Trebuchet MS"/>
                <a:ea typeface="Trebuchet MS"/>
                <a:cs typeface="Trebuchet MS"/>
                <a:sym typeface="Trebuchet MS"/>
              </a:rPr>
              <a:t>iOS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body" idx="1"/>
          </p:nvPr>
        </p:nvSpPr>
        <p:spPr>
          <a:xfrm>
            <a:off x="0" y="0"/>
            <a:ext cx="9144000" cy="699515"/>
          </a:xfrm>
          <a:prstGeom prst="rect">
            <a:avLst/>
          </a:prstGeom>
          <a:solidFill>
            <a:schemeClr val="accent2"/>
          </a:solidFill>
          <a:ln>
            <a:noFill/>
          </a:ln>
          <a:effectLst>
            <a:outerShdw blurRad="40005" dist="25400" dir="5400000" algn="t" rotWithShape="0">
              <a:srgbClr val="000000">
                <a:alpha val="29803"/>
              </a:srgbClr>
            </a:outerShdw>
          </a:effectLst>
        </p:spPr>
        <p:txBody>
          <a:bodyPr lIns="274300" tIns="34275" rIns="68575" bIns="34275" anchor="ctr" anchorCtr="0">
            <a:noAutofit/>
          </a:bodyPr>
          <a:lstStyle/>
          <a:p>
            <a:pPr marL="0" marR="0" lvl="0" indent="0" algn="l" rtl="0">
              <a:spcBef>
                <a:spcPts val="0"/>
              </a:spcBef>
              <a:buClr>
                <a:schemeClr val="lt1"/>
              </a:buClr>
              <a:buSzPct val="25000"/>
              <a:buFont typeface="Arial"/>
              <a:buNone/>
            </a:pPr>
            <a:r>
              <a:rPr lang="en-US" sz="2000" b="0" i="0" u="none" strike="noStrike" cap="none">
                <a:solidFill>
                  <a:schemeClr val="lt1"/>
                </a:solidFill>
                <a:latin typeface="Arial Black"/>
                <a:ea typeface="Arial Black"/>
                <a:cs typeface="Arial Black"/>
                <a:sym typeface="Arial Black"/>
              </a:rPr>
              <a:t> SUPPORTED PROGRAMMING LANGUAGES</a:t>
            </a:r>
          </a:p>
        </p:txBody>
      </p:sp>
      <p:sp>
        <p:nvSpPr>
          <p:cNvPr id="177" name="Shape 177"/>
          <p:cNvSpPr txBox="1">
            <a:spLocks noGrp="1"/>
          </p:cNvSpPr>
          <p:nvPr>
            <p:ph type="body" idx="2"/>
          </p:nvPr>
        </p:nvSpPr>
        <p:spPr>
          <a:xfrm>
            <a:off x="700216" y="1078991"/>
            <a:ext cx="4087808" cy="3383280"/>
          </a:xfrm>
          <a:prstGeom prst="rect">
            <a:avLst/>
          </a:prstGeom>
          <a:noFill/>
          <a:ln>
            <a:noFill/>
          </a:ln>
        </p:spPr>
        <p:txBody>
          <a:bodyPr lIns="68575" tIns="34275" rIns="68575" bIns="34275" anchor="t" anchorCtr="0">
            <a:noAutofit/>
          </a:bodyPr>
          <a:lstStyle/>
          <a:p>
            <a:pPr marL="0" marR="0" lvl="0" indent="0" algn="l" rtl="0">
              <a:lnSpc>
                <a:spcPct val="120000"/>
              </a:lnSpc>
              <a:spcBef>
                <a:spcPts val="0"/>
              </a:spcBef>
              <a:spcAft>
                <a:spcPts val="0"/>
              </a:spcAft>
              <a:buClr>
                <a:schemeClr val="dk1"/>
              </a:buClr>
              <a:buSzPct val="25000"/>
              <a:buFont typeface="Arial"/>
              <a:buNone/>
            </a:pPr>
            <a:r>
              <a:rPr lang="en-US" sz="1600" b="1" i="0" u="none" strike="noStrike" cap="none">
                <a:solidFill>
                  <a:schemeClr val="dk1"/>
                </a:solidFill>
                <a:latin typeface="Trebuchet MS"/>
                <a:ea typeface="Trebuchet MS"/>
                <a:cs typeface="Trebuchet MS"/>
                <a:sym typeface="Trebuchet MS"/>
              </a:rPr>
              <a:t>Programming languages (+ frameworks)</a:t>
            </a:r>
          </a:p>
          <a:p>
            <a:pPr marL="0" marR="0" lvl="0" indent="0" algn="l" rtl="0">
              <a:lnSpc>
                <a:spcPct val="120000"/>
              </a:lnSpc>
              <a:spcBef>
                <a:spcPts val="0"/>
              </a:spcBef>
              <a:spcAft>
                <a:spcPts val="0"/>
              </a:spcAft>
              <a:buClr>
                <a:schemeClr val="dk1"/>
              </a:buClr>
              <a:buSzPct val="25000"/>
              <a:buFont typeface="Arial"/>
              <a:buNone/>
            </a:pPr>
            <a:endParaRPr sz="1400" b="0" i="0" u="none" strike="noStrike" cap="none">
              <a:solidFill>
                <a:schemeClr val="dk1"/>
              </a:solidFill>
              <a:latin typeface="Trebuchet MS"/>
              <a:ea typeface="Trebuchet MS"/>
              <a:cs typeface="Trebuchet MS"/>
              <a:sym typeface="Trebuchet MS"/>
            </a:endParaRPr>
          </a:p>
          <a:p>
            <a:pPr marL="214313" marR="0" lvl="0" indent="-214313" algn="l" rtl="0">
              <a:lnSpc>
                <a:spcPct val="120000"/>
              </a:lnSpc>
              <a:spcBef>
                <a:spcPts val="0"/>
              </a:spcBef>
              <a:spcAft>
                <a:spcPts val="0"/>
              </a:spcAft>
              <a:buClr>
                <a:schemeClr val="dk1"/>
              </a:buClr>
              <a:buSzPct val="100000"/>
              <a:buFont typeface="Arial"/>
              <a:buChar char="-"/>
            </a:pPr>
            <a:r>
              <a:rPr lang="en-US" sz="1400" b="0" i="0" u="none" strike="noStrike" cap="none">
                <a:solidFill>
                  <a:schemeClr val="dk1"/>
                </a:solidFill>
                <a:latin typeface="Trebuchet MS"/>
                <a:ea typeface="Trebuchet MS"/>
                <a:cs typeface="Trebuchet MS"/>
                <a:sym typeface="Trebuchet MS"/>
              </a:rPr>
              <a:t>Java (JUnit, TestNG)</a:t>
            </a:r>
          </a:p>
          <a:p>
            <a:pPr marL="214313" marR="0" lvl="0" indent="-214313" algn="l" rtl="0">
              <a:lnSpc>
                <a:spcPct val="120000"/>
              </a:lnSpc>
              <a:spcBef>
                <a:spcPts val="0"/>
              </a:spcBef>
              <a:spcAft>
                <a:spcPts val="0"/>
              </a:spcAft>
              <a:buClr>
                <a:schemeClr val="dk1"/>
              </a:buClr>
              <a:buSzPct val="100000"/>
              <a:buFont typeface="Arial"/>
              <a:buChar char="-"/>
            </a:pPr>
            <a:r>
              <a:rPr lang="en-US" sz="1400" b="0" i="0" u="none" strike="noStrike" cap="none">
                <a:solidFill>
                  <a:schemeClr val="dk1"/>
                </a:solidFill>
                <a:latin typeface="Trebuchet MS"/>
                <a:ea typeface="Trebuchet MS"/>
                <a:cs typeface="Trebuchet MS"/>
                <a:sym typeface="Trebuchet MS"/>
              </a:rPr>
              <a:t>JavaScript (WebdriverJS, WebdriverIO, NightwatchJS)</a:t>
            </a:r>
          </a:p>
          <a:p>
            <a:pPr marL="214313" marR="0" lvl="0" indent="-214313" algn="l" rtl="0">
              <a:lnSpc>
                <a:spcPct val="120000"/>
              </a:lnSpc>
              <a:spcBef>
                <a:spcPts val="0"/>
              </a:spcBef>
              <a:spcAft>
                <a:spcPts val="0"/>
              </a:spcAft>
              <a:buClr>
                <a:schemeClr val="dk1"/>
              </a:buClr>
              <a:buSzPct val="100000"/>
              <a:buFont typeface="Arial"/>
              <a:buChar char="-"/>
            </a:pPr>
            <a:r>
              <a:rPr lang="en-US" sz="1400" b="0" i="0" u="none" strike="noStrike" cap="none">
                <a:solidFill>
                  <a:schemeClr val="dk1"/>
                </a:solidFill>
                <a:latin typeface="Trebuchet MS"/>
                <a:ea typeface="Trebuchet MS"/>
                <a:cs typeface="Trebuchet MS"/>
                <a:sym typeface="Trebuchet MS"/>
              </a:rPr>
              <a:t>C# (NUnit)</a:t>
            </a:r>
          </a:p>
          <a:p>
            <a:pPr marL="214313" marR="0" lvl="0" indent="-214313" algn="l" rtl="0">
              <a:lnSpc>
                <a:spcPct val="120000"/>
              </a:lnSpc>
              <a:spcBef>
                <a:spcPts val="0"/>
              </a:spcBef>
              <a:spcAft>
                <a:spcPts val="0"/>
              </a:spcAft>
              <a:buClr>
                <a:schemeClr val="dk1"/>
              </a:buClr>
              <a:buSzPct val="100000"/>
              <a:buFont typeface="Arial"/>
              <a:buChar char="-"/>
            </a:pPr>
            <a:r>
              <a:rPr lang="en-US" sz="1400" b="0" i="0" u="none" strike="noStrike" cap="none">
                <a:solidFill>
                  <a:schemeClr val="dk1"/>
                </a:solidFill>
                <a:latin typeface="Trebuchet MS"/>
                <a:ea typeface="Trebuchet MS"/>
                <a:cs typeface="Trebuchet MS"/>
                <a:sym typeface="Trebuchet MS"/>
              </a:rPr>
              <a:t>Objective-C</a:t>
            </a:r>
          </a:p>
          <a:p>
            <a:pPr marL="214313" marR="0" lvl="0" indent="-214313" algn="l" rtl="0">
              <a:lnSpc>
                <a:spcPct val="120000"/>
              </a:lnSpc>
              <a:spcBef>
                <a:spcPts val="0"/>
              </a:spcBef>
              <a:spcAft>
                <a:spcPts val="0"/>
              </a:spcAft>
              <a:buClr>
                <a:schemeClr val="dk1"/>
              </a:buClr>
              <a:buSzPct val="100000"/>
              <a:buFont typeface="Arial"/>
              <a:buChar char="-"/>
            </a:pPr>
            <a:r>
              <a:rPr lang="en-US" sz="1400" b="0" i="0" u="none" strike="noStrike" cap="none">
                <a:solidFill>
                  <a:schemeClr val="dk1"/>
                </a:solidFill>
                <a:latin typeface="Trebuchet MS"/>
                <a:ea typeface="Trebuchet MS"/>
                <a:cs typeface="Trebuchet MS"/>
                <a:sym typeface="Trebuchet MS"/>
              </a:rPr>
              <a:t>Perl</a:t>
            </a:r>
          </a:p>
          <a:p>
            <a:pPr marL="214313" marR="0" lvl="0" indent="-214313" algn="l" rtl="0">
              <a:lnSpc>
                <a:spcPct val="120000"/>
              </a:lnSpc>
              <a:spcBef>
                <a:spcPts val="0"/>
              </a:spcBef>
              <a:spcAft>
                <a:spcPts val="0"/>
              </a:spcAft>
              <a:buClr>
                <a:schemeClr val="dk1"/>
              </a:buClr>
              <a:buSzPct val="100000"/>
              <a:buFont typeface="Arial"/>
              <a:buChar char="-"/>
            </a:pPr>
            <a:r>
              <a:rPr lang="en-US" sz="1400" b="0" i="0" u="none" strike="noStrike" cap="none">
                <a:solidFill>
                  <a:schemeClr val="dk1"/>
                </a:solidFill>
                <a:latin typeface="Trebuchet MS"/>
                <a:ea typeface="Trebuchet MS"/>
                <a:cs typeface="Trebuchet MS"/>
                <a:sym typeface="Trebuchet MS"/>
              </a:rPr>
              <a:t>PHP (Behat + Mink)</a:t>
            </a:r>
          </a:p>
          <a:p>
            <a:pPr marL="214313" marR="0" lvl="0" indent="-214313" algn="l" rtl="0">
              <a:lnSpc>
                <a:spcPct val="120000"/>
              </a:lnSpc>
              <a:spcBef>
                <a:spcPts val="0"/>
              </a:spcBef>
              <a:spcAft>
                <a:spcPts val="0"/>
              </a:spcAft>
              <a:buClr>
                <a:schemeClr val="dk1"/>
              </a:buClr>
              <a:buSzPct val="100000"/>
              <a:buFont typeface="Arial"/>
              <a:buChar char="-"/>
            </a:pPr>
            <a:r>
              <a:rPr lang="en-US" sz="1400" b="0" i="0" u="none" strike="noStrike" cap="none">
                <a:solidFill>
                  <a:schemeClr val="dk1"/>
                </a:solidFill>
                <a:latin typeface="Trebuchet MS"/>
                <a:ea typeface="Trebuchet MS"/>
                <a:cs typeface="Trebuchet MS"/>
                <a:sym typeface="Trebuchet MS"/>
              </a:rPr>
              <a:t>Python (unittest, pyunit, py.test, robot framework)</a:t>
            </a:r>
          </a:p>
          <a:p>
            <a:pPr marL="214313" marR="0" lvl="0" indent="-214313" algn="l" rtl="0">
              <a:lnSpc>
                <a:spcPct val="120000"/>
              </a:lnSpc>
              <a:spcBef>
                <a:spcPts val="0"/>
              </a:spcBef>
              <a:buClr>
                <a:schemeClr val="dk1"/>
              </a:buClr>
              <a:buSzPct val="100000"/>
              <a:buFont typeface="Arial"/>
              <a:buChar char="-"/>
            </a:pPr>
            <a:r>
              <a:rPr lang="en-US" sz="1400" b="0" i="0" u="none" strike="noStrike" cap="none">
                <a:solidFill>
                  <a:schemeClr val="dk1"/>
                </a:solidFill>
                <a:latin typeface="Trebuchet MS"/>
                <a:ea typeface="Trebuchet MS"/>
                <a:cs typeface="Trebuchet MS"/>
                <a:sym typeface="Trebuchet MS"/>
              </a:rPr>
              <a:t>Ruby (RSpec, Test::Unit)</a:t>
            </a:r>
          </a:p>
        </p:txBody>
      </p:sp>
      <p:pic>
        <p:nvPicPr>
          <p:cNvPr id="178" name="Shape 178" descr="https://i.imgur.com/OjVonSO.jpg"/>
          <p:cNvPicPr preferRelativeResize="0"/>
          <p:nvPr/>
        </p:nvPicPr>
        <p:blipFill rotWithShape="1">
          <a:blip r:embed="rId3">
            <a:alphaModFix/>
          </a:blip>
          <a:srcRect/>
          <a:stretch/>
        </p:blipFill>
        <p:spPr>
          <a:xfrm>
            <a:off x="4639492" y="1188013"/>
            <a:ext cx="4216567" cy="316523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body" idx="1"/>
          </p:nvPr>
        </p:nvSpPr>
        <p:spPr>
          <a:xfrm>
            <a:off x="0" y="0"/>
            <a:ext cx="9144000" cy="699515"/>
          </a:xfrm>
          <a:prstGeom prst="rect">
            <a:avLst/>
          </a:prstGeom>
          <a:solidFill>
            <a:schemeClr val="accent2"/>
          </a:solidFill>
          <a:ln>
            <a:noFill/>
          </a:ln>
          <a:effectLst>
            <a:outerShdw blurRad="40005" dist="25400" dir="5400000" algn="t" rotWithShape="0">
              <a:srgbClr val="000000">
                <a:alpha val="29803"/>
              </a:srgbClr>
            </a:outerShdw>
          </a:effectLst>
        </p:spPr>
        <p:txBody>
          <a:bodyPr lIns="274300" tIns="34275" rIns="68575" bIns="34275" anchor="ctr" anchorCtr="0">
            <a:noAutofit/>
          </a:bodyPr>
          <a:lstStyle/>
          <a:p>
            <a:pPr marL="0" marR="0" lvl="0" indent="0" algn="l" rtl="0">
              <a:spcBef>
                <a:spcPts val="0"/>
              </a:spcBef>
              <a:buClr>
                <a:schemeClr val="lt1"/>
              </a:buClr>
              <a:buSzPct val="25000"/>
              <a:buFont typeface="Arial"/>
              <a:buNone/>
            </a:pPr>
            <a:r>
              <a:rPr lang="en-US" sz="2000" b="0" i="0" u="none" strike="noStrike" cap="none">
                <a:solidFill>
                  <a:schemeClr val="lt1"/>
                </a:solidFill>
                <a:latin typeface="Arial Black"/>
                <a:ea typeface="Arial Black"/>
                <a:cs typeface="Arial Black"/>
                <a:sym typeface="Arial Black"/>
              </a:rPr>
              <a:t> WHAT IS WEBDRIVER? MOBILE SUPPORT</a:t>
            </a:r>
          </a:p>
        </p:txBody>
      </p:sp>
      <p:sp>
        <p:nvSpPr>
          <p:cNvPr id="185" name="Shape 185"/>
          <p:cNvSpPr txBox="1">
            <a:spLocks noGrp="1"/>
          </p:cNvSpPr>
          <p:nvPr>
            <p:ph type="body" idx="2"/>
          </p:nvPr>
        </p:nvSpPr>
        <p:spPr>
          <a:xfrm>
            <a:off x="352472" y="1078991"/>
            <a:ext cx="8339328" cy="3383280"/>
          </a:xfrm>
          <a:prstGeom prst="rect">
            <a:avLst/>
          </a:prstGeom>
          <a:noFill/>
          <a:ln>
            <a:noFill/>
          </a:ln>
        </p:spPr>
        <p:txBody>
          <a:bodyPr lIns="68575" tIns="34275" rIns="68575" bIns="34275" anchor="t" anchorCtr="0">
            <a:noAutofit/>
          </a:bodyPr>
          <a:lstStyle/>
          <a:p>
            <a:pPr marL="0" marR="0" lvl="0" indent="0" algn="l" rtl="0">
              <a:lnSpc>
                <a:spcPct val="120000"/>
              </a:lnSpc>
              <a:spcBef>
                <a:spcPts val="0"/>
              </a:spcBef>
              <a:spcAft>
                <a:spcPts val="0"/>
              </a:spcAft>
              <a:buClr>
                <a:schemeClr val="dk1"/>
              </a:buClr>
              <a:buSzPct val="25000"/>
              <a:buFont typeface="Arial"/>
              <a:buNone/>
            </a:pPr>
            <a:r>
              <a:rPr lang="en-US" sz="1800" b="1" i="0" u="none" strike="noStrike" cap="none">
                <a:solidFill>
                  <a:schemeClr val="dk1"/>
                </a:solidFill>
                <a:latin typeface="Trebuchet MS"/>
                <a:ea typeface="Trebuchet MS"/>
                <a:cs typeface="Trebuchet MS"/>
                <a:sym typeface="Trebuchet MS"/>
              </a:rPr>
              <a:t>Mobile Drivers:</a:t>
            </a:r>
          </a:p>
          <a:p>
            <a:pPr marL="0" marR="0" lvl="0" indent="0" algn="l" rtl="0">
              <a:lnSpc>
                <a:spcPct val="120000"/>
              </a:lnSpc>
              <a:spcBef>
                <a:spcPts val="0"/>
              </a:spcBef>
              <a:spcAft>
                <a:spcPts val="0"/>
              </a:spcAft>
              <a:buClr>
                <a:schemeClr val="dk1"/>
              </a:buClr>
              <a:buSzPct val="25000"/>
              <a:buFont typeface="Arial"/>
              <a:buNone/>
            </a:pPr>
            <a:endParaRPr sz="1400" b="0" i="0" u="none" strike="noStrike" cap="none">
              <a:solidFill>
                <a:schemeClr val="dk1"/>
              </a:solidFill>
              <a:latin typeface="Trebuchet MS"/>
              <a:ea typeface="Trebuchet MS"/>
              <a:cs typeface="Trebuchet MS"/>
              <a:sym typeface="Trebuchet MS"/>
            </a:endParaRPr>
          </a:p>
          <a:p>
            <a:pPr marL="214313" marR="0" lvl="0" indent="-214313" algn="l" rtl="0">
              <a:lnSpc>
                <a:spcPct val="120000"/>
              </a:lnSpc>
              <a:spcBef>
                <a:spcPts val="0"/>
              </a:spcBef>
              <a:spcAft>
                <a:spcPts val="0"/>
              </a:spcAft>
              <a:buClr>
                <a:schemeClr val="dk1"/>
              </a:buClr>
              <a:buSzPct val="100000"/>
              <a:buFont typeface="Arial"/>
              <a:buChar char="-"/>
            </a:pPr>
            <a:r>
              <a:rPr lang="en-US" sz="1400" b="0" i="0" u="none" strike="noStrike" cap="none">
                <a:solidFill>
                  <a:schemeClr val="dk1"/>
                </a:solidFill>
                <a:latin typeface="Trebuchet MS"/>
                <a:ea typeface="Trebuchet MS"/>
                <a:cs typeface="Trebuchet MS"/>
                <a:sym typeface="Trebuchet MS"/>
              </a:rPr>
              <a:t>Windows Phone</a:t>
            </a:r>
          </a:p>
          <a:p>
            <a:pPr marL="214313" marR="0" lvl="0" indent="-214313" algn="l" rtl="0">
              <a:lnSpc>
                <a:spcPct val="120000"/>
              </a:lnSpc>
              <a:spcBef>
                <a:spcPts val="0"/>
              </a:spcBef>
              <a:spcAft>
                <a:spcPts val="0"/>
              </a:spcAft>
              <a:buClr>
                <a:schemeClr val="dk1"/>
              </a:buClr>
              <a:buSzPct val="100000"/>
              <a:buFont typeface="Arial"/>
              <a:buChar char="-"/>
            </a:pPr>
            <a:r>
              <a:rPr lang="en-US" sz="1400" b="0" i="0" u="none" strike="noStrike" cap="none">
                <a:solidFill>
                  <a:schemeClr val="dk1"/>
                </a:solidFill>
                <a:latin typeface="Trebuchet MS"/>
                <a:ea typeface="Trebuchet MS"/>
                <a:cs typeface="Trebuchet MS"/>
                <a:sym typeface="Trebuchet MS"/>
              </a:rPr>
              <a:t>Selendroid (real Android devices and emulators)</a:t>
            </a:r>
          </a:p>
          <a:p>
            <a:pPr marL="214313" marR="0" lvl="0" indent="-214313" algn="l" rtl="0">
              <a:lnSpc>
                <a:spcPct val="120000"/>
              </a:lnSpc>
              <a:spcBef>
                <a:spcPts val="0"/>
              </a:spcBef>
              <a:spcAft>
                <a:spcPts val="0"/>
              </a:spcAft>
              <a:buClr>
                <a:schemeClr val="dk1"/>
              </a:buClr>
              <a:buSzPct val="100000"/>
              <a:buFont typeface="Arial"/>
              <a:buChar char="-"/>
            </a:pPr>
            <a:r>
              <a:rPr lang="en-US" sz="1400" b="0" i="0" u="none" strike="noStrike" cap="none">
                <a:solidFill>
                  <a:schemeClr val="dk1"/>
                </a:solidFill>
                <a:latin typeface="Trebuchet MS"/>
                <a:ea typeface="Trebuchet MS"/>
                <a:cs typeface="Trebuchet MS"/>
                <a:sym typeface="Trebuchet MS"/>
              </a:rPr>
              <a:t>Appium (iOS and WebDriver using WebDriver protocol)</a:t>
            </a:r>
          </a:p>
          <a:p>
            <a:pPr marL="214313" marR="0" lvl="0" indent="-214313" algn="l" rtl="0">
              <a:lnSpc>
                <a:spcPct val="120000"/>
              </a:lnSpc>
              <a:spcBef>
                <a:spcPts val="0"/>
              </a:spcBef>
              <a:spcAft>
                <a:spcPts val="0"/>
              </a:spcAft>
              <a:buClr>
                <a:schemeClr val="dk1"/>
              </a:buClr>
              <a:buSzPct val="100000"/>
              <a:buFont typeface="Arial"/>
              <a:buChar char="-"/>
            </a:pPr>
            <a:r>
              <a:rPr lang="en-US" sz="1400" b="0" i="0" u="none" strike="noStrike" cap="none">
                <a:solidFill>
                  <a:schemeClr val="dk1"/>
                </a:solidFill>
                <a:latin typeface="Trebuchet MS"/>
                <a:ea typeface="Trebuchet MS"/>
                <a:cs typeface="Trebuchet MS"/>
                <a:sym typeface="Trebuchet MS"/>
              </a:rPr>
              <a:t>iOs-driver</a:t>
            </a:r>
          </a:p>
          <a:p>
            <a:pPr marL="214313" marR="0" lvl="0" indent="-214313" algn="l" rtl="0">
              <a:lnSpc>
                <a:spcPct val="120000"/>
              </a:lnSpc>
              <a:spcBef>
                <a:spcPts val="0"/>
              </a:spcBef>
              <a:buClr>
                <a:schemeClr val="dk1"/>
              </a:buClr>
              <a:buSzPct val="100000"/>
              <a:buFont typeface="Arial"/>
              <a:buChar char="-"/>
            </a:pPr>
            <a:r>
              <a:rPr lang="en-US" sz="1400" b="0" i="0" u="none" strike="noStrike" cap="none">
                <a:solidFill>
                  <a:schemeClr val="dk1"/>
                </a:solidFill>
                <a:latin typeface="Trebuchet MS"/>
                <a:ea typeface="Trebuchet MS"/>
                <a:cs typeface="Trebuchet MS"/>
                <a:sym typeface="Trebuchet MS"/>
              </a:rPr>
              <a:t>BlackBerry 10</a:t>
            </a:r>
          </a:p>
        </p:txBody>
      </p:sp>
      <p:pic>
        <p:nvPicPr>
          <p:cNvPr id="186" name="Shape 186" descr="http://www.extremetech.com/wp-content/uploads/2015/07/SmartphoneOS.png"/>
          <p:cNvPicPr preferRelativeResize="0"/>
          <p:nvPr/>
        </p:nvPicPr>
        <p:blipFill rotWithShape="1">
          <a:blip r:embed="rId3">
            <a:alphaModFix/>
          </a:blip>
          <a:srcRect/>
          <a:stretch/>
        </p:blipFill>
        <p:spPr>
          <a:xfrm>
            <a:off x="3951673" y="2502035"/>
            <a:ext cx="3225988" cy="196023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0" y="0"/>
            <a:ext cx="9144000" cy="699515"/>
          </a:xfrm>
          <a:prstGeom prst="rect">
            <a:avLst/>
          </a:prstGeom>
          <a:solidFill>
            <a:schemeClr val="accent2"/>
          </a:solidFill>
          <a:ln>
            <a:noFill/>
          </a:ln>
          <a:effectLst>
            <a:outerShdw blurRad="40005" dist="25400" dir="5400000" algn="t" rotWithShape="0">
              <a:srgbClr val="000000">
                <a:alpha val="29803"/>
              </a:srgbClr>
            </a:outerShdw>
          </a:effectLst>
        </p:spPr>
        <p:txBody>
          <a:bodyPr lIns="274300" tIns="34275" rIns="68575" bIns="34275" anchor="ctr" anchorCtr="0">
            <a:noAutofit/>
          </a:bodyPr>
          <a:lstStyle/>
          <a:p>
            <a:pPr marL="0" marR="0" lvl="0" indent="0" algn="l" rtl="0">
              <a:spcBef>
                <a:spcPts val="0"/>
              </a:spcBef>
              <a:buClr>
                <a:schemeClr val="lt1"/>
              </a:buClr>
              <a:buSzPct val="25000"/>
              <a:buFont typeface="Arial"/>
              <a:buNone/>
            </a:pPr>
            <a:r>
              <a:rPr lang="en-US" sz="2000" b="0" i="0" u="none" strike="noStrike" cap="none">
                <a:solidFill>
                  <a:schemeClr val="lt1"/>
                </a:solidFill>
                <a:latin typeface="Arial Black"/>
                <a:ea typeface="Arial Black"/>
                <a:cs typeface="Arial Black"/>
                <a:sym typeface="Arial Black"/>
              </a:rPr>
              <a:t> WHAT IS WEBDRIVER? WINIUM</a:t>
            </a:r>
          </a:p>
        </p:txBody>
      </p:sp>
      <p:sp>
        <p:nvSpPr>
          <p:cNvPr id="193" name="Shape 193"/>
          <p:cNvSpPr txBox="1">
            <a:spLocks noGrp="1"/>
          </p:cNvSpPr>
          <p:nvPr>
            <p:ph type="body" idx="2"/>
          </p:nvPr>
        </p:nvSpPr>
        <p:spPr>
          <a:xfrm>
            <a:off x="352472" y="1078991"/>
            <a:ext cx="8339328" cy="3383280"/>
          </a:xfrm>
          <a:prstGeom prst="rect">
            <a:avLst/>
          </a:prstGeom>
          <a:noFill/>
          <a:ln>
            <a:noFill/>
          </a:ln>
        </p:spPr>
        <p:txBody>
          <a:bodyPr lIns="68575" tIns="34275" rIns="68575" bIns="3427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190" b="0" i="0" u="none" strike="noStrike" cap="none">
                <a:solidFill>
                  <a:schemeClr val="dk1"/>
                </a:solidFill>
                <a:latin typeface="Trebuchet MS"/>
                <a:ea typeface="Trebuchet MS"/>
                <a:cs typeface="Trebuchet MS"/>
                <a:sym typeface="Trebuchet MS"/>
              </a:rPr>
              <a:t>Win-desktop + Selenium (http-client)</a:t>
            </a:r>
          </a:p>
          <a:p>
            <a:pPr marL="0" marR="0" lvl="0" indent="0" algn="l" rtl="0">
              <a:lnSpc>
                <a:spcPct val="100000"/>
              </a:lnSpc>
              <a:spcBef>
                <a:spcPts val="0"/>
              </a:spcBef>
              <a:spcAft>
                <a:spcPts val="0"/>
              </a:spcAft>
              <a:buClr>
                <a:schemeClr val="dk1"/>
              </a:buClr>
              <a:buSzPct val="25000"/>
              <a:buFont typeface="Arial"/>
              <a:buNone/>
            </a:pPr>
            <a:endParaRPr sz="119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ct val="25000"/>
              <a:buFont typeface="Arial"/>
              <a:buNone/>
            </a:pPr>
            <a:r>
              <a:rPr lang="en-US" sz="1190" b="1" i="0" u="none" strike="noStrike" cap="none">
                <a:solidFill>
                  <a:schemeClr val="dk1"/>
                </a:solidFill>
                <a:latin typeface="Trebuchet MS"/>
                <a:ea typeface="Trebuchet MS"/>
                <a:cs typeface="Trebuchet MS"/>
                <a:sym typeface="Trebuchet MS"/>
              </a:rPr>
              <a:t>How to start with Winium:</a:t>
            </a:r>
          </a:p>
          <a:p>
            <a:pPr marL="257175" marR="0" lvl="0" indent="-257175" algn="l" rtl="0">
              <a:lnSpc>
                <a:spcPct val="100000"/>
              </a:lnSpc>
              <a:spcBef>
                <a:spcPts val="0"/>
              </a:spcBef>
              <a:spcAft>
                <a:spcPts val="0"/>
              </a:spcAft>
              <a:buClr>
                <a:schemeClr val="dk1"/>
              </a:buClr>
              <a:buSzPct val="99166"/>
              <a:buFont typeface="Arial"/>
              <a:buAutoNum type="arabicParenR"/>
            </a:pPr>
            <a:r>
              <a:rPr lang="en-US" sz="1190" b="0" i="0" u="none" strike="noStrike" cap="none">
                <a:solidFill>
                  <a:schemeClr val="dk1"/>
                </a:solidFill>
                <a:latin typeface="Trebuchet MS"/>
                <a:ea typeface="Trebuchet MS"/>
                <a:cs typeface="Trebuchet MS"/>
                <a:sym typeface="Trebuchet MS"/>
              </a:rPr>
              <a:t>download the latest driver;</a:t>
            </a:r>
          </a:p>
          <a:p>
            <a:pPr marL="257175" marR="0" lvl="0" indent="-257175" algn="l" rtl="0">
              <a:lnSpc>
                <a:spcPct val="100000"/>
              </a:lnSpc>
              <a:spcBef>
                <a:spcPts val="0"/>
              </a:spcBef>
              <a:spcAft>
                <a:spcPts val="0"/>
              </a:spcAft>
              <a:buClr>
                <a:schemeClr val="dk1"/>
              </a:buClr>
              <a:buSzPct val="99166"/>
              <a:buFont typeface="Arial"/>
              <a:buAutoNum type="arabicParenR"/>
            </a:pPr>
            <a:r>
              <a:rPr lang="en-US" sz="1190" b="0" i="0" u="none" strike="noStrike" cap="none">
                <a:solidFill>
                  <a:schemeClr val="dk1"/>
                </a:solidFill>
                <a:latin typeface="Trebuchet MS"/>
                <a:ea typeface="Trebuchet MS"/>
                <a:cs typeface="Trebuchet MS"/>
                <a:sym typeface="Trebuchet MS"/>
              </a:rPr>
              <a:t>Launch the driver with administrator privileges;</a:t>
            </a:r>
          </a:p>
          <a:p>
            <a:pPr marL="257175" marR="0" lvl="0" indent="-257175" algn="l" rtl="0">
              <a:lnSpc>
                <a:spcPct val="100000"/>
              </a:lnSpc>
              <a:spcBef>
                <a:spcPts val="0"/>
              </a:spcBef>
              <a:spcAft>
                <a:spcPts val="0"/>
              </a:spcAft>
              <a:buClr>
                <a:schemeClr val="dk1"/>
              </a:buClr>
              <a:buSzPct val="99166"/>
              <a:buFont typeface="Arial"/>
              <a:buAutoNum type="arabicParenR"/>
            </a:pPr>
            <a:r>
              <a:rPr lang="en-US" sz="1190" b="0" i="0" u="none" strike="noStrike" cap="none">
                <a:solidFill>
                  <a:schemeClr val="dk1"/>
                </a:solidFill>
                <a:latin typeface="Trebuchet MS"/>
                <a:ea typeface="Trebuchet MS"/>
                <a:cs typeface="Trebuchet MS"/>
                <a:sym typeface="Trebuchet MS"/>
              </a:rPr>
              <a:t>Select your favorite programming language and IDE;</a:t>
            </a:r>
          </a:p>
          <a:p>
            <a:pPr marL="257175" marR="0" lvl="0" indent="-257175" algn="l" rtl="0">
              <a:lnSpc>
                <a:spcPct val="100000"/>
              </a:lnSpc>
              <a:spcBef>
                <a:spcPts val="0"/>
              </a:spcBef>
              <a:spcAft>
                <a:spcPts val="0"/>
              </a:spcAft>
              <a:buClr>
                <a:schemeClr val="dk1"/>
              </a:buClr>
              <a:buSzPct val="99166"/>
              <a:buFont typeface="Arial"/>
              <a:buNone/>
            </a:pPr>
            <a:endParaRPr sz="119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ct val="25000"/>
              <a:buFont typeface="Arial"/>
              <a:buNone/>
            </a:pPr>
            <a:r>
              <a:rPr lang="en-US" sz="1190" b="1" i="0" u="none" strike="noStrike" cap="none">
                <a:solidFill>
                  <a:schemeClr val="dk1"/>
                </a:solidFill>
                <a:latin typeface="Trebuchet MS"/>
                <a:ea typeface="Trebuchet MS"/>
                <a:cs typeface="Trebuchet MS"/>
                <a:sym typeface="Trebuchet MS"/>
              </a:rPr>
              <a:t>How to get locators:</a:t>
            </a:r>
          </a:p>
          <a:p>
            <a:pPr marL="0" marR="0" lvl="0" indent="0" algn="l" rtl="0">
              <a:lnSpc>
                <a:spcPct val="100000"/>
              </a:lnSpc>
              <a:spcBef>
                <a:spcPts val="0"/>
              </a:spcBef>
              <a:spcAft>
                <a:spcPts val="0"/>
              </a:spcAft>
              <a:buClr>
                <a:schemeClr val="dk1"/>
              </a:buClr>
              <a:buSzPct val="25000"/>
              <a:buFont typeface="Arial"/>
              <a:buNone/>
            </a:pPr>
            <a:r>
              <a:rPr lang="en-US" sz="1190" b="0" i="0" u="none" strike="noStrike" cap="none">
                <a:solidFill>
                  <a:schemeClr val="dk1"/>
                </a:solidFill>
                <a:latin typeface="Trebuchet MS"/>
                <a:ea typeface="Trebuchet MS"/>
                <a:cs typeface="Trebuchet MS"/>
                <a:sym typeface="Trebuchet MS"/>
              </a:rPr>
              <a:t>1) UISpy;</a:t>
            </a:r>
          </a:p>
          <a:p>
            <a:pPr marL="0" marR="0" lvl="0" indent="0" algn="l" rtl="0">
              <a:lnSpc>
                <a:spcPct val="100000"/>
              </a:lnSpc>
              <a:spcBef>
                <a:spcPts val="0"/>
              </a:spcBef>
              <a:spcAft>
                <a:spcPts val="0"/>
              </a:spcAft>
              <a:buClr>
                <a:schemeClr val="dk1"/>
              </a:buClr>
              <a:buSzPct val="25000"/>
              <a:buFont typeface="Arial"/>
              <a:buNone/>
            </a:pPr>
            <a:r>
              <a:rPr lang="en-US" sz="1190" b="0" i="0" u="none" strike="noStrike" cap="none">
                <a:solidFill>
                  <a:schemeClr val="dk1"/>
                </a:solidFill>
                <a:latin typeface="Trebuchet MS"/>
                <a:ea typeface="Trebuchet MS"/>
                <a:cs typeface="Trebuchet MS"/>
                <a:sym typeface="Trebuchet MS"/>
              </a:rPr>
              <a:t>2) UI Automation Verify</a:t>
            </a:r>
          </a:p>
          <a:p>
            <a:pPr marL="0" marR="0" lvl="0" indent="0" algn="l" rtl="0">
              <a:lnSpc>
                <a:spcPct val="100000"/>
              </a:lnSpc>
              <a:spcBef>
                <a:spcPts val="0"/>
              </a:spcBef>
              <a:spcAft>
                <a:spcPts val="0"/>
              </a:spcAft>
              <a:buClr>
                <a:schemeClr val="dk1"/>
              </a:buClr>
              <a:buSzPct val="25000"/>
              <a:buFont typeface="Arial"/>
              <a:buNone/>
            </a:pPr>
            <a:r>
              <a:rPr lang="en-US" sz="1190" b="0" i="0" u="none" strike="noStrike" cap="none">
                <a:solidFill>
                  <a:schemeClr val="dk1"/>
                </a:solidFill>
                <a:latin typeface="Trebuchet MS"/>
                <a:ea typeface="Trebuchet MS"/>
                <a:cs typeface="Trebuchet MS"/>
                <a:sym typeface="Trebuchet MS"/>
              </a:rPr>
              <a:t>(more handy + better performance)</a:t>
            </a:r>
          </a:p>
          <a:p>
            <a:pPr marL="0" marR="0" lvl="0" indent="0" algn="l" rtl="0">
              <a:lnSpc>
                <a:spcPct val="100000"/>
              </a:lnSpc>
              <a:spcBef>
                <a:spcPts val="0"/>
              </a:spcBef>
              <a:spcAft>
                <a:spcPts val="0"/>
              </a:spcAft>
              <a:buClr>
                <a:schemeClr val="dk1"/>
              </a:buClr>
              <a:buSzPct val="25000"/>
              <a:buFont typeface="Arial"/>
              <a:buNone/>
            </a:pPr>
            <a:endParaRPr sz="119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ct val="25000"/>
              <a:buFont typeface="Arial"/>
              <a:buNone/>
            </a:pPr>
            <a:r>
              <a:rPr lang="en-US" sz="1190" b="0" i="0" u="none" strike="noStrike" cap="none">
                <a:solidFill>
                  <a:schemeClr val="dk1"/>
                </a:solidFill>
                <a:latin typeface="Trebuchet MS"/>
                <a:ea typeface="Trebuchet MS"/>
                <a:cs typeface="Trebuchet MS"/>
                <a:sym typeface="Trebuchet MS"/>
              </a:rPr>
              <a:t>Do not touch your mouse, then a case is started</a:t>
            </a:r>
          </a:p>
          <a:p>
            <a:pPr marL="0" marR="0" lvl="0" indent="0" algn="l" rtl="0">
              <a:lnSpc>
                <a:spcPct val="100000"/>
              </a:lnSpc>
              <a:spcBef>
                <a:spcPts val="0"/>
              </a:spcBef>
              <a:spcAft>
                <a:spcPts val="0"/>
              </a:spcAft>
              <a:buClr>
                <a:schemeClr val="dk1"/>
              </a:buClr>
              <a:buSzPct val="25000"/>
              <a:buFont typeface="Arial"/>
              <a:buNone/>
            </a:pPr>
            <a:endParaRPr sz="119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ct val="25000"/>
              <a:buFont typeface="Arial"/>
              <a:buNone/>
            </a:pPr>
            <a:r>
              <a:rPr lang="en-US" sz="1190" b="1" i="0" u="none" strike="noStrike" cap="none">
                <a:solidFill>
                  <a:schemeClr val="dk1"/>
                </a:solidFill>
                <a:latin typeface="Trebuchet MS"/>
                <a:ea typeface="Trebuchet MS"/>
                <a:cs typeface="Trebuchet MS"/>
                <a:sym typeface="Trebuchet MS"/>
              </a:rPr>
              <a:t>Locators:</a:t>
            </a:r>
          </a:p>
          <a:p>
            <a:pPr marL="0" marR="0" lvl="0" indent="0" algn="l" rtl="0">
              <a:lnSpc>
                <a:spcPct val="100000"/>
              </a:lnSpc>
              <a:spcBef>
                <a:spcPts val="0"/>
              </a:spcBef>
              <a:spcAft>
                <a:spcPts val="0"/>
              </a:spcAft>
              <a:buClr>
                <a:schemeClr val="dk1"/>
              </a:buClr>
              <a:buSzPct val="25000"/>
              <a:buFont typeface="Arial"/>
              <a:buNone/>
            </a:pPr>
            <a:r>
              <a:rPr lang="en-US" sz="1190" b="0" i="0" u="none" strike="noStrike" cap="none">
                <a:solidFill>
                  <a:schemeClr val="dk1"/>
                </a:solidFill>
                <a:latin typeface="Trebuchet MS"/>
                <a:ea typeface="Trebuchet MS"/>
                <a:cs typeface="Trebuchet MS"/>
                <a:sym typeface="Trebuchet MS"/>
              </a:rPr>
              <a:t>- AutomationProperties.AutomationId</a:t>
            </a:r>
          </a:p>
          <a:p>
            <a:pPr marL="0" marR="0" lvl="0" indent="0" algn="l" rtl="0">
              <a:lnSpc>
                <a:spcPct val="100000"/>
              </a:lnSpc>
              <a:spcBef>
                <a:spcPts val="0"/>
              </a:spcBef>
              <a:spcAft>
                <a:spcPts val="0"/>
              </a:spcAft>
              <a:buClr>
                <a:schemeClr val="dk1"/>
              </a:buClr>
              <a:buSzPct val="25000"/>
              <a:buFont typeface="Arial"/>
              <a:buNone/>
            </a:pPr>
            <a:r>
              <a:rPr lang="en-US" sz="1190" b="0" i="0" u="none" strike="noStrike" cap="none">
                <a:solidFill>
                  <a:schemeClr val="dk1"/>
                </a:solidFill>
                <a:latin typeface="Trebuchet MS"/>
                <a:ea typeface="Trebuchet MS"/>
                <a:cs typeface="Trebuchet MS"/>
                <a:sym typeface="Trebuchet MS"/>
              </a:rPr>
              <a:t>- Name</a:t>
            </a:r>
          </a:p>
          <a:p>
            <a:pPr marL="0" marR="0" lvl="0" indent="0" algn="l" rtl="0">
              <a:lnSpc>
                <a:spcPct val="100000"/>
              </a:lnSpc>
              <a:spcBef>
                <a:spcPts val="0"/>
              </a:spcBef>
              <a:buClr>
                <a:schemeClr val="dk1"/>
              </a:buClr>
              <a:buSzPct val="25000"/>
              <a:buFont typeface="Arial"/>
              <a:buNone/>
            </a:pPr>
            <a:r>
              <a:rPr lang="en-US" sz="1190" b="0" i="0" u="none" strike="noStrike" cap="none">
                <a:solidFill>
                  <a:schemeClr val="dk1"/>
                </a:solidFill>
                <a:latin typeface="Trebuchet MS"/>
                <a:ea typeface="Trebuchet MS"/>
                <a:cs typeface="Trebuchet MS"/>
                <a:sym typeface="Trebuchet MS"/>
              </a:rPr>
              <a:t>- ClassName</a:t>
            </a:r>
          </a:p>
        </p:txBody>
      </p:sp>
      <p:pic>
        <p:nvPicPr>
          <p:cNvPr id="194" name="Shape 194" descr="http://image.slidesharecdn.com/londonwiniumslideshare-150912091224-lva1-app6892/95/windows-phone-and-desktop-test-automation-london-september-2015-44-638.jpg?cb=1442050969"/>
          <p:cNvPicPr preferRelativeResize="0"/>
          <p:nvPr/>
        </p:nvPicPr>
        <p:blipFill rotWithShape="1">
          <a:blip r:embed="rId3">
            <a:alphaModFix/>
          </a:blip>
          <a:srcRect/>
          <a:stretch/>
        </p:blipFill>
        <p:spPr>
          <a:xfrm>
            <a:off x="4522137" y="1716160"/>
            <a:ext cx="3747922" cy="210894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0" y="0"/>
            <a:ext cx="9144000" cy="699515"/>
          </a:xfrm>
          <a:prstGeom prst="rect">
            <a:avLst/>
          </a:prstGeom>
          <a:solidFill>
            <a:schemeClr val="accent2"/>
          </a:solidFill>
          <a:ln>
            <a:noFill/>
          </a:ln>
          <a:effectLst>
            <a:outerShdw blurRad="40005" dist="25400" dir="5400000" algn="t" rotWithShape="0">
              <a:srgbClr val="000000">
                <a:alpha val="29803"/>
              </a:srgbClr>
            </a:outerShdw>
          </a:effectLst>
        </p:spPr>
        <p:txBody>
          <a:bodyPr lIns="274300" tIns="34275" rIns="68575" bIns="34275" anchor="ctr" anchorCtr="0">
            <a:noAutofit/>
          </a:bodyPr>
          <a:lstStyle/>
          <a:p>
            <a:pPr marL="0" marR="0" lvl="0" indent="0" algn="l" rtl="0">
              <a:spcBef>
                <a:spcPts val="0"/>
              </a:spcBef>
              <a:buClr>
                <a:schemeClr val="lt1"/>
              </a:buClr>
              <a:buSzPct val="25000"/>
              <a:buFont typeface="Arial"/>
              <a:buNone/>
            </a:pPr>
            <a:r>
              <a:rPr lang="en-US" sz="2000" b="0" i="0" u="none" strike="noStrike" cap="none">
                <a:solidFill>
                  <a:schemeClr val="lt1"/>
                </a:solidFill>
                <a:latin typeface="Arial Black"/>
                <a:ea typeface="Arial Black"/>
                <a:cs typeface="Arial Black"/>
                <a:sym typeface="Arial Black"/>
              </a:rPr>
              <a:t> WHAT IS WEBDRIVER? PROS AND CONS</a:t>
            </a:r>
          </a:p>
        </p:txBody>
      </p:sp>
      <p:graphicFrame>
        <p:nvGraphicFramePr>
          <p:cNvPr id="209" name="Shape 209"/>
          <p:cNvGraphicFramePr/>
          <p:nvPr>
            <p:extLst>
              <p:ext uri="{D42A27DB-BD31-4B8C-83A1-F6EECF244321}">
                <p14:modId xmlns:p14="http://schemas.microsoft.com/office/powerpoint/2010/main" val="3541393630"/>
              </p:ext>
            </p:extLst>
          </p:nvPr>
        </p:nvGraphicFramePr>
        <p:xfrm>
          <a:off x="1168029" y="905711"/>
          <a:ext cx="6832970" cy="3730035"/>
        </p:xfrm>
        <a:graphic>
          <a:graphicData uri="http://schemas.openxmlformats.org/drawingml/2006/table">
            <a:tbl>
              <a:tblPr firstRow="1" bandRow="1">
                <a:noFill/>
                <a:tableStyleId>{2C6F13A8-7865-4AB3-A700-280C3FE9F420}</a:tableStyleId>
              </a:tblPr>
              <a:tblGrid>
                <a:gridCol w="3403970">
                  <a:extLst>
                    <a:ext uri="{9D8B030D-6E8A-4147-A177-3AD203B41FA5}">
                      <a16:colId xmlns:a16="http://schemas.microsoft.com/office/drawing/2014/main" val="20000"/>
                    </a:ext>
                  </a:extLst>
                </a:gridCol>
                <a:gridCol w="3429000">
                  <a:extLst>
                    <a:ext uri="{9D8B030D-6E8A-4147-A177-3AD203B41FA5}">
                      <a16:colId xmlns:a16="http://schemas.microsoft.com/office/drawing/2014/main" val="20001"/>
                    </a:ext>
                  </a:extLst>
                </a:gridCol>
              </a:tblGrid>
              <a:tr h="278125">
                <a:tc>
                  <a:txBody>
                    <a:bodyPr/>
                    <a:lstStyle/>
                    <a:p>
                      <a:pPr marL="0" marR="0" lvl="0" indent="0" algn="ctr" rtl="0">
                        <a:spcBef>
                          <a:spcPts val="0"/>
                        </a:spcBef>
                        <a:buSzPct val="25000"/>
                        <a:buNone/>
                      </a:pPr>
                      <a:r>
                        <a:rPr lang="en-US" sz="1200" u="none" strike="noStrike" cap="none"/>
                        <a:t>Pros</a:t>
                      </a:r>
                    </a:p>
                  </a:txBody>
                  <a:tcPr marL="68575" marR="68575" marT="34300" marB="34300"/>
                </a:tc>
                <a:tc>
                  <a:txBody>
                    <a:bodyPr/>
                    <a:lstStyle/>
                    <a:p>
                      <a:pPr marL="0" marR="0" lvl="0" indent="0" algn="ctr" rtl="0">
                        <a:spcBef>
                          <a:spcPts val="0"/>
                        </a:spcBef>
                        <a:buSzPct val="25000"/>
                        <a:buNone/>
                      </a:pPr>
                      <a:r>
                        <a:rPr lang="en-US" sz="1200" u="none" strike="noStrike" cap="none"/>
                        <a:t>Cons</a:t>
                      </a:r>
                    </a:p>
                  </a:txBody>
                  <a:tcPr marL="68575" marR="68575" marT="34300" marB="34300"/>
                </a:tc>
                <a:extLst>
                  <a:ext uri="{0D108BD9-81ED-4DB2-BD59-A6C34878D82A}">
                    <a16:rowId xmlns:a16="http://schemas.microsoft.com/office/drawing/2014/main" val="10000"/>
                  </a:ext>
                </a:extLst>
              </a:tr>
              <a:tr h="388625">
                <a:tc>
                  <a:txBody>
                    <a:bodyPr/>
                    <a:lstStyle/>
                    <a:p>
                      <a:pPr marL="0" marR="0" lvl="0" indent="0" algn="l" rtl="0">
                        <a:spcBef>
                          <a:spcPts val="0"/>
                        </a:spcBef>
                        <a:buSzPct val="25000"/>
                        <a:buNone/>
                      </a:pPr>
                      <a:r>
                        <a:rPr lang="en-US" sz="1100" u="none" strike="noStrike" cap="none" dirty="0"/>
                        <a:t>Selenium is pure open source, freeware and portable</a:t>
                      </a:r>
                    </a:p>
                  </a:txBody>
                  <a:tcPr marL="68575" marR="68575" marT="34300" marB="34300"/>
                </a:tc>
                <a:tc>
                  <a:txBody>
                    <a:bodyPr/>
                    <a:lstStyle/>
                    <a:p>
                      <a:pPr marL="0" marR="0" lvl="0" indent="0" algn="l" rtl="0">
                        <a:spcBef>
                          <a:spcPts val="0"/>
                        </a:spcBef>
                        <a:buSzPct val="25000"/>
                        <a:buNone/>
                      </a:pPr>
                      <a:r>
                        <a:rPr lang="en-US" sz="1100" dirty="0"/>
                        <a:t>Require </a:t>
                      </a:r>
                      <a:r>
                        <a:rPr lang="en-US" sz="1100" b="0" i="0" dirty="0">
                          <a:solidFill>
                            <a:schemeClr val="dk1"/>
                          </a:solidFill>
                          <a:latin typeface="Trebuchet MS"/>
                          <a:ea typeface="Trebuchet MS"/>
                          <a:cs typeface="Trebuchet MS"/>
                          <a:sym typeface="Trebuchet MS"/>
                        </a:rPr>
                        <a:t>expertise resources, well versed in frameworks</a:t>
                      </a:r>
                    </a:p>
                  </a:txBody>
                  <a:tcPr marL="68575" marR="68575" marT="34300" marB="34300"/>
                </a:tc>
                <a:extLst>
                  <a:ext uri="{0D108BD9-81ED-4DB2-BD59-A6C34878D82A}">
                    <a16:rowId xmlns:a16="http://schemas.microsoft.com/office/drawing/2014/main" val="10001"/>
                  </a:ext>
                </a:extLst>
              </a:tr>
              <a:tr h="278125">
                <a:tc>
                  <a:txBody>
                    <a:bodyPr/>
                    <a:lstStyle/>
                    <a:p>
                      <a:pPr marL="0" marR="0" lvl="0" indent="0" algn="l" rtl="0">
                        <a:lnSpc>
                          <a:spcPct val="100000"/>
                        </a:lnSpc>
                        <a:spcBef>
                          <a:spcPts val="0"/>
                        </a:spcBef>
                        <a:spcAft>
                          <a:spcPts val="0"/>
                        </a:spcAft>
                        <a:buClr>
                          <a:schemeClr val="dk1"/>
                        </a:buClr>
                        <a:buSzPct val="25000"/>
                        <a:buFont typeface="Trebuchet MS"/>
                        <a:buNone/>
                      </a:pPr>
                      <a:r>
                        <a:rPr lang="en-US" sz="1100" dirty="0"/>
                        <a:t>Supports a lot of languages (Java, C#, …)</a:t>
                      </a:r>
                    </a:p>
                  </a:txBody>
                  <a:tcPr marL="68575" marR="68575" marT="34300" marB="34300"/>
                </a:tc>
                <a:tc>
                  <a:txBody>
                    <a:bodyPr/>
                    <a:lstStyle/>
                    <a:p>
                      <a:pPr marL="0" marR="0" lvl="0" indent="0" algn="l" rtl="0">
                        <a:spcBef>
                          <a:spcPts val="0"/>
                        </a:spcBef>
                        <a:buSzPct val="25000"/>
                        <a:buNone/>
                      </a:pPr>
                      <a:r>
                        <a:rPr lang="en-US" sz="1100" dirty="0"/>
                        <a:t>Difficult to test image based applications</a:t>
                      </a:r>
                    </a:p>
                  </a:txBody>
                  <a:tcPr marL="68575" marR="68575" marT="34300" marB="34300"/>
                </a:tc>
                <a:extLst>
                  <a:ext uri="{0D108BD9-81ED-4DB2-BD59-A6C34878D82A}">
                    <a16:rowId xmlns:a16="http://schemas.microsoft.com/office/drawing/2014/main" val="10002"/>
                  </a:ext>
                </a:extLst>
              </a:tr>
              <a:tr h="278125">
                <a:tc>
                  <a:txBody>
                    <a:bodyPr/>
                    <a:lstStyle/>
                    <a:p>
                      <a:pPr marL="0" marR="0" lvl="0" indent="0" algn="l" rtl="0">
                        <a:spcBef>
                          <a:spcPts val="0"/>
                        </a:spcBef>
                        <a:buSzPct val="25000"/>
                        <a:buNone/>
                      </a:pPr>
                      <a:r>
                        <a:rPr lang="en-US" sz="1100"/>
                        <a:t>Supports many OS-s and browsers</a:t>
                      </a:r>
                    </a:p>
                  </a:txBody>
                  <a:tcPr marL="68575" marR="68575" marT="34300" marB="34300"/>
                </a:tc>
                <a:tc>
                  <a:txBody>
                    <a:bodyPr/>
                    <a:lstStyle/>
                    <a:p>
                      <a:pPr marL="0" marR="0" lvl="0" indent="0" algn="l" rtl="0">
                        <a:spcBef>
                          <a:spcPts val="0"/>
                        </a:spcBef>
                        <a:buSzPct val="25000"/>
                        <a:buNone/>
                      </a:pPr>
                      <a:r>
                        <a:rPr lang="en-US" sz="1100" b="0" i="0" dirty="0">
                          <a:solidFill>
                            <a:schemeClr val="dk1"/>
                          </a:solidFill>
                          <a:latin typeface="Trebuchet MS"/>
                          <a:ea typeface="Trebuchet MS"/>
                          <a:cs typeface="Trebuchet MS"/>
                          <a:sym typeface="Trebuchet MS"/>
                        </a:rPr>
                        <a:t>Needs outside support for report generation</a:t>
                      </a:r>
                    </a:p>
                  </a:txBody>
                  <a:tcPr marL="68575" marR="68575" marT="34300" marB="34300"/>
                </a:tc>
                <a:extLst>
                  <a:ext uri="{0D108BD9-81ED-4DB2-BD59-A6C34878D82A}">
                    <a16:rowId xmlns:a16="http://schemas.microsoft.com/office/drawing/2014/main" val="10003"/>
                  </a:ext>
                </a:extLst>
              </a:tr>
              <a:tr h="278125">
                <a:tc>
                  <a:txBody>
                    <a:bodyPr/>
                    <a:lstStyle/>
                    <a:p>
                      <a:pPr marL="0" marR="0" lvl="0" indent="0" algn="l" rtl="0">
                        <a:spcBef>
                          <a:spcPts val="0"/>
                        </a:spcBef>
                        <a:buSzPct val="25000"/>
                        <a:buNone/>
                      </a:pPr>
                      <a:r>
                        <a:rPr lang="en-US" sz="1100"/>
                        <a:t>Can be integrated with Maven and ANT build tools</a:t>
                      </a:r>
                    </a:p>
                  </a:txBody>
                  <a:tcPr marL="68575" marR="68575" marT="34300" marB="34300"/>
                </a:tc>
                <a:tc>
                  <a:txBody>
                    <a:bodyPr/>
                    <a:lstStyle/>
                    <a:p>
                      <a:pPr marL="0" marR="0" lvl="0" indent="0" algn="l" rtl="0">
                        <a:spcBef>
                          <a:spcPts val="0"/>
                        </a:spcBef>
                        <a:buSzPct val="25000"/>
                        <a:buNone/>
                      </a:pPr>
                      <a:r>
                        <a:rPr lang="en-US" sz="1100" b="0" i="0" dirty="0">
                          <a:solidFill>
                            <a:schemeClr val="dk1"/>
                          </a:solidFill>
                          <a:latin typeface="Trebuchet MS"/>
                          <a:ea typeface="Trebuchet MS"/>
                          <a:cs typeface="Trebuchet MS"/>
                          <a:sym typeface="Trebuchet MS"/>
                        </a:rPr>
                        <a:t>Does not support built in add-ins support</a:t>
                      </a:r>
                    </a:p>
                  </a:txBody>
                  <a:tcPr marL="68575" marR="68575" marT="34300" marB="34300"/>
                </a:tc>
                <a:extLst>
                  <a:ext uri="{0D108BD9-81ED-4DB2-BD59-A6C34878D82A}">
                    <a16:rowId xmlns:a16="http://schemas.microsoft.com/office/drawing/2014/main" val="10004"/>
                  </a:ext>
                </a:extLst>
              </a:tr>
              <a:tr h="278125">
                <a:tc>
                  <a:txBody>
                    <a:bodyPr/>
                    <a:lstStyle/>
                    <a:p>
                      <a:pPr marL="0" marR="0" lvl="0" indent="0" algn="l" rtl="0">
                        <a:spcBef>
                          <a:spcPts val="0"/>
                        </a:spcBef>
                        <a:buSzPct val="25000"/>
                        <a:buNone/>
                      </a:pPr>
                      <a:r>
                        <a:rPr lang="en-US" sz="1100"/>
                        <a:t>Can be integrated TestNG, NUnit, …</a:t>
                      </a:r>
                    </a:p>
                  </a:txBody>
                  <a:tcPr marL="68575" marR="68575" marT="34300" marB="34300"/>
                </a:tc>
                <a:tc>
                  <a:txBody>
                    <a:bodyPr/>
                    <a:lstStyle/>
                    <a:p>
                      <a:pPr marL="0" marR="0" lvl="0" indent="0" algn="l" rtl="0">
                        <a:spcBef>
                          <a:spcPts val="0"/>
                        </a:spcBef>
                        <a:buSzPct val="25000"/>
                        <a:buNone/>
                      </a:pPr>
                      <a:r>
                        <a:rPr lang="en-US" sz="1100" b="0" i="0" dirty="0">
                          <a:solidFill>
                            <a:schemeClr val="dk1"/>
                          </a:solidFill>
                          <a:latin typeface="Trebuchet MS"/>
                          <a:ea typeface="Trebuchet MS"/>
                          <a:cs typeface="Trebuchet MS"/>
                          <a:sym typeface="Trebuchet MS"/>
                        </a:rPr>
                        <a:t>Does not provide any built in IDE</a:t>
                      </a:r>
                    </a:p>
                  </a:txBody>
                  <a:tcPr marL="68575" marR="68575" marT="34300" marB="34300"/>
                </a:tc>
                <a:extLst>
                  <a:ext uri="{0D108BD9-81ED-4DB2-BD59-A6C34878D82A}">
                    <a16:rowId xmlns:a16="http://schemas.microsoft.com/office/drawing/2014/main" val="10005"/>
                  </a:ext>
                </a:extLst>
              </a:tr>
              <a:tr h="388625">
                <a:tc>
                  <a:txBody>
                    <a:bodyPr/>
                    <a:lstStyle/>
                    <a:p>
                      <a:pPr marL="0" marR="0" lvl="0" indent="0" algn="l" rtl="0">
                        <a:spcBef>
                          <a:spcPts val="0"/>
                        </a:spcBef>
                        <a:buSzPct val="25000"/>
                        <a:buNone/>
                      </a:pPr>
                      <a:r>
                        <a:rPr lang="en-US" sz="1100" dirty="0"/>
                        <a:t>Can be integrated with Jenkins Hudson and other CI tools</a:t>
                      </a:r>
                    </a:p>
                  </a:txBody>
                  <a:tcPr marL="68575" marR="68575" marT="34300" marB="34300"/>
                </a:tc>
                <a:tc>
                  <a:txBody>
                    <a:bodyPr/>
                    <a:lstStyle/>
                    <a:p>
                      <a:pPr marL="0" marR="0" lvl="0" indent="0" algn="l" rtl="0">
                        <a:spcBef>
                          <a:spcPts val="0"/>
                        </a:spcBef>
                        <a:buSzPct val="25000"/>
                        <a:buNone/>
                      </a:pPr>
                      <a:r>
                        <a:rPr lang="en-US" sz="1100" b="0" i="0" dirty="0">
                          <a:solidFill>
                            <a:schemeClr val="dk1"/>
                          </a:solidFill>
                          <a:latin typeface="Trebuchet MS"/>
                          <a:ea typeface="Trebuchet MS"/>
                          <a:cs typeface="Trebuchet MS"/>
                          <a:sym typeface="Trebuchet MS"/>
                        </a:rPr>
                        <a:t>Selenium Engineers are bit in scarcity these days</a:t>
                      </a:r>
                    </a:p>
                  </a:txBody>
                  <a:tcPr marL="68575" marR="68575" marT="34300" marB="34300"/>
                </a:tc>
                <a:extLst>
                  <a:ext uri="{0D108BD9-81ED-4DB2-BD59-A6C34878D82A}">
                    <a16:rowId xmlns:a16="http://schemas.microsoft.com/office/drawing/2014/main" val="10006"/>
                  </a:ext>
                </a:extLst>
              </a:tr>
              <a:tr h="278125">
                <a:tc>
                  <a:txBody>
                    <a:bodyPr/>
                    <a:lstStyle/>
                    <a:p>
                      <a:pPr marL="0" marR="0" lvl="0" indent="0" algn="l" rtl="0">
                        <a:spcBef>
                          <a:spcPts val="0"/>
                        </a:spcBef>
                        <a:buSzPct val="25000"/>
                        <a:buNone/>
                      </a:pPr>
                      <a:r>
                        <a:rPr lang="en-US" sz="1100" dirty="0"/>
                        <a:t>Can be used for mobile testing</a:t>
                      </a:r>
                    </a:p>
                  </a:txBody>
                  <a:tcPr marL="68575" marR="68575" marT="34300" marB="34300"/>
                </a:tc>
                <a:tc>
                  <a:txBody>
                    <a:bodyPr/>
                    <a:lstStyle/>
                    <a:p>
                      <a:pPr marL="0" marR="0" lvl="0" indent="0" algn="l" rtl="0">
                        <a:spcBef>
                          <a:spcPts val="0"/>
                        </a:spcBef>
                        <a:buSzPct val="25000"/>
                        <a:buNone/>
                      </a:pPr>
                      <a:r>
                        <a:rPr lang="en-US" sz="1100" b="0" i="0" dirty="0">
                          <a:solidFill>
                            <a:schemeClr val="dk1"/>
                          </a:solidFill>
                          <a:latin typeface="Trebuchet MS"/>
                          <a:ea typeface="Trebuchet MS"/>
                          <a:cs typeface="Trebuchet MS"/>
                          <a:sym typeface="Trebuchet MS"/>
                        </a:rPr>
                        <a:t>Script creation time is bit high</a:t>
                      </a:r>
                    </a:p>
                  </a:txBody>
                  <a:tcPr marL="68575" marR="68575" marT="34300" marB="34300"/>
                </a:tc>
                <a:extLst>
                  <a:ext uri="{0D108BD9-81ED-4DB2-BD59-A6C34878D82A}">
                    <a16:rowId xmlns:a16="http://schemas.microsoft.com/office/drawing/2014/main" val="10007"/>
                  </a:ext>
                </a:extLst>
              </a:tr>
              <a:tr h="278125">
                <a:tc>
                  <a:txBody>
                    <a:bodyPr/>
                    <a:lstStyle/>
                    <a:p>
                      <a:pPr marL="0" marR="0" lvl="0" indent="0" algn="l" rtl="0">
                        <a:spcBef>
                          <a:spcPts val="0"/>
                        </a:spcBef>
                        <a:buSzPct val="25000"/>
                        <a:buNone/>
                      </a:pPr>
                      <a:r>
                        <a:rPr lang="en-US" sz="1100" dirty="0"/>
                        <a:t>Low CPU and RAM consumption</a:t>
                      </a:r>
                    </a:p>
                  </a:txBody>
                  <a:tcPr marL="68575" marR="68575" marT="34300" marB="34300"/>
                </a:tc>
                <a:tc>
                  <a:txBody>
                    <a:bodyPr/>
                    <a:lstStyle/>
                    <a:p>
                      <a:pPr marL="0" marR="0" lvl="0" indent="0" algn="l" rtl="0">
                        <a:spcBef>
                          <a:spcPts val="0"/>
                        </a:spcBef>
                        <a:buSzPct val="25000"/>
                        <a:buNone/>
                      </a:pPr>
                      <a:r>
                        <a:rPr lang="en-US" sz="1100" dirty="0"/>
                        <a:t>Partially supports for Dialog boxes</a:t>
                      </a:r>
                    </a:p>
                  </a:txBody>
                  <a:tcPr marL="68575" marR="68575" marT="34300" marB="34300"/>
                </a:tc>
                <a:extLst>
                  <a:ext uri="{0D108BD9-81ED-4DB2-BD59-A6C34878D82A}">
                    <a16:rowId xmlns:a16="http://schemas.microsoft.com/office/drawing/2014/main" val="10008"/>
                  </a:ext>
                </a:extLst>
              </a:tr>
              <a:tr h="548650">
                <a:tc>
                  <a:txBody>
                    <a:bodyPr/>
                    <a:lstStyle/>
                    <a:p>
                      <a:pPr marL="0" marR="0" lvl="0" indent="0" algn="l" rtl="0">
                        <a:lnSpc>
                          <a:spcPct val="100000"/>
                        </a:lnSpc>
                        <a:spcBef>
                          <a:spcPts val="0"/>
                        </a:spcBef>
                        <a:spcAft>
                          <a:spcPts val="0"/>
                        </a:spcAft>
                        <a:buClr>
                          <a:schemeClr val="dk1"/>
                        </a:buClr>
                        <a:buSzPct val="25000"/>
                        <a:buFont typeface="Trebuchet MS"/>
                        <a:buNone/>
                      </a:pPr>
                      <a:r>
                        <a:rPr lang="en-US" sz="1100" dirty="0"/>
                        <a:t>Faster test execution (in comparison with Selenium RC)</a:t>
                      </a:r>
                    </a:p>
                  </a:txBody>
                  <a:tcPr marL="68575" marR="68575" marT="34300" marB="34300"/>
                </a:tc>
                <a:tc>
                  <a:txBody>
                    <a:bodyPr/>
                    <a:lstStyle/>
                    <a:p>
                      <a:pPr marL="0" marR="0" lvl="0" indent="0" algn="l" rtl="0">
                        <a:lnSpc>
                          <a:spcPct val="100000"/>
                        </a:lnSpc>
                        <a:spcBef>
                          <a:spcPts val="0"/>
                        </a:spcBef>
                        <a:spcAft>
                          <a:spcPts val="0"/>
                        </a:spcAft>
                        <a:buClr>
                          <a:schemeClr val="dk1"/>
                        </a:buClr>
                        <a:buSzPct val="25000"/>
                        <a:buFont typeface="Trebuchet MS"/>
                        <a:buNone/>
                      </a:pPr>
                      <a:r>
                        <a:rPr lang="en-US" sz="1100" dirty="0"/>
                        <a:t>Some popular methods are missed  - </a:t>
                      </a:r>
                      <a:r>
                        <a:rPr lang="en-US" sz="1100" dirty="0" err="1"/>
                        <a:t>isElementPresent</a:t>
                      </a:r>
                      <a:r>
                        <a:rPr lang="en-US" sz="1100" dirty="0"/>
                        <a:t>()</a:t>
                      </a:r>
                    </a:p>
                    <a:p>
                      <a:pPr marL="0" marR="0" lvl="0" indent="0" algn="l" rtl="0">
                        <a:spcBef>
                          <a:spcPts val="0"/>
                        </a:spcBef>
                        <a:buSzPct val="25000"/>
                        <a:buNone/>
                      </a:pPr>
                      <a:endParaRPr sz="1100" dirty="0"/>
                    </a:p>
                  </a:txBody>
                  <a:tcPr marL="68575" marR="68575" marT="34300" marB="34300"/>
                </a:tc>
                <a:extLst>
                  <a:ext uri="{0D108BD9-81ED-4DB2-BD59-A6C34878D82A}">
                    <a16:rowId xmlns:a16="http://schemas.microsoft.com/office/drawing/2014/main" val="10009"/>
                  </a:ext>
                </a:extLst>
              </a:tr>
              <a:tr h="278125">
                <a:tc>
                  <a:txBody>
                    <a:bodyPr/>
                    <a:lstStyle/>
                    <a:p>
                      <a:pPr marL="0" marR="0" lvl="0" indent="0" algn="l" rtl="0">
                        <a:spcBef>
                          <a:spcPts val="0"/>
                        </a:spcBef>
                        <a:buSzPct val="25000"/>
                        <a:buNone/>
                      </a:pPr>
                      <a:r>
                        <a:rPr lang="en-US" sz="1100" dirty="0"/>
                        <a:t>Doesn’t require Selenium Server (unlike Selenium RC)</a:t>
                      </a:r>
                    </a:p>
                  </a:txBody>
                  <a:tcPr marL="68575" marR="68575" marT="34300" marB="34300"/>
                </a:tc>
                <a:tc>
                  <a:txBody>
                    <a:bodyPr/>
                    <a:lstStyle/>
                    <a:p>
                      <a:pPr marL="0" marR="0" lvl="0" indent="0" algn="l" rtl="0">
                        <a:lnSpc>
                          <a:spcPct val="100000"/>
                        </a:lnSpc>
                        <a:spcBef>
                          <a:spcPts val="0"/>
                        </a:spcBef>
                        <a:spcAft>
                          <a:spcPts val="0"/>
                        </a:spcAft>
                        <a:buClr>
                          <a:schemeClr val="dk1"/>
                        </a:buClr>
                        <a:buSzPct val="25000"/>
                        <a:buFont typeface="Trebuchet MS"/>
                        <a:buNone/>
                      </a:pPr>
                      <a:r>
                        <a:rPr lang="en-US" sz="1100" b="0" i="0" dirty="0">
                          <a:solidFill>
                            <a:schemeClr val="dk1"/>
                          </a:solidFill>
                          <a:latin typeface="Trebuchet MS"/>
                          <a:ea typeface="Trebuchet MS"/>
                          <a:cs typeface="Trebuchet MS"/>
                          <a:sym typeface="Trebuchet MS"/>
                        </a:rPr>
                        <a:t>Does not support file upload facility</a:t>
                      </a:r>
                    </a:p>
                  </a:txBody>
                  <a:tcPr marL="68575" marR="68575" marT="34300" marB="34300"/>
                </a:tc>
                <a:extLst>
                  <a:ext uri="{0D108BD9-81ED-4DB2-BD59-A6C34878D82A}">
                    <a16:rowId xmlns:a16="http://schemas.microsoft.com/office/drawing/2014/main" val="10010"/>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txBox="1"/>
          <p:nvPr/>
        </p:nvSpPr>
        <p:spPr>
          <a:xfrm>
            <a:off x="500879" y="1385183"/>
            <a:ext cx="8054800" cy="1112852"/>
          </a:xfrm>
          <a:prstGeom prst="rect">
            <a:avLst/>
          </a:prstGeom>
          <a:noFill/>
          <a:ln>
            <a:noFill/>
          </a:ln>
        </p:spPr>
        <p:txBody>
          <a:bodyPr lIns="68575" tIns="0" rIns="68575" bIns="34275" anchor="t" anchorCtr="0">
            <a:noAutofit/>
          </a:bodyPr>
          <a:lstStyle/>
          <a:p>
            <a:pPr marL="0" marR="0" lvl="0" indent="0" algn="l" rtl="0">
              <a:lnSpc>
                <a:spcPct val="85000"/>
              </a:lnSpc>
              <a:spcBef>
                <a:spcPts val="0"/>
              </a:spcBef>
              <a:buClr>
                <a:schemeClr val="dk1"/>
              </a:buClr>
              <a:buFont typeface="Arial"/>
              <a:buNone/>
            </a:pPr>
            <a:endParaRPr sz="3000" cap="none">
              <a:solidFill>
                <a:schemeClr val="dk1"/>
              </a:solidFill>
              <a:latin typeface="Arial Black"/>
              <a:ea typeface="Arial Black"/>
              <a:cs typeface="Arial Black"/>
              <a:sym typeface="Arial Black"/>
            </a:endParaRPr>
          </a:p>
        </p:txBody>
      </p:sp>
      <p:sp>
        <p:nvSpPr>
          <p:cNvPr id="215" name="Shape 215"/>
          <p:cNvSpPr txBox="1"/>
          <p:nvPr/>
        </p:nvSpPr>
        <p:spPr>
          <a:xfrm>
            <a:off x="735658" y="660133"/>
            <a:ext cx="3906005" cy="1016431"/>
          </a:xfrm>
          <a:prstGeom prst="rect">
            <a:avLst/>
          </a:prstGeom>
          <a:solidFill>
            <a:schemeClr val="accent2"/>
          </a:solidFill>
          <a:ln>
            <a:noFill/>
          </a:ln>
        </p:spPr>
        <p:txBody>
          <a:bodyPr lIns="68575" tIns="27425" rIns="68575" bIns="34275" anchor="t" anchorCtr="0">
            <a:noAutofit/>
          </a:bodyPr>
          <a:lstStyle/>
          <a:p>
            <a:pPr marL="0" marR="0" lvl="0" indent="0" algn="l" rtl="0">
              <a:spcBef>
                <a:spcPts val="0"/>
              </a:spcBef>
              <a:spcAft>
                <a:spcPts val="0"/>
              </a:spcAft>
              <a:buClr>
                <a:srgbClr val="FFFFFF"/>
              </a:buClr>
              <a:buSzPct val="25000"/>
              <a:buFont typeface="Arial Black"/>
              <a:buNone/>
            </a:pPr>
            <a:r>
              <a:rPr lang="en-US" sz="3000" cap="none">
                <a:solidFill>
                  <a:srgbClr val="FFFFFF"/>
                </a:solidFill>
                <a:latin typeface="Arial Black"/>
                <a:ea typeface="Arial Black"/>
                <a:cs typeface="Arial Black"/>
                <a:sym typeface="Arial Black"/>
              </a:rPr>
              <a:t>PART 2:</a:t>
            </a:r>
          </a:p>
          <a:p>
            <a:pPr marL="0" marR="0" lvl="0" indent="0" algn="l" rtl="0">
              <a:spcBef>
                <a:spcPts val="0"/>
              </a:spcBef>
              <a:buClr>
                <a:srgbClr val="FFFFFF"/>
              </a:buClr>
              <a:buSzPct val="25000"/>
              <a:buFont typeface="Arial Black"/>
              <a:buNone/>
            </a:pPr>
            <a:r>
              <a:rPr lang="en-US" sz="3200" cap="none">
                <a:solidFill>
                  <a:srgbClr val="FFFFFF"/>
                </a:solidFill>
                <a:latin typeface="Arial Black"/>
                <a:ea typeface="Arial Black"/>
                <a:cs typeface="Arial Black"/>
                <a:sym typeface="Arial Black"/>
              </a:rPr>
              <a:t>HOW IT WORKS?</a:t>
            </a:r>
          </a:p>
        </p:txBody>
      </p:sp>
      <p:pic>
        <p:nvPicPr>
          <p:cNvPr id="216" name="Shape 216" descr="Картинки по запросу WebDriver"/>
          <p:cNvPicPr preferRelativeResize="0"/>
          <p:nvPr/>
        </p:nvPicPr>
        <p:blipFill rotWithShape="1">
          <a:blip r:embed="rId3">
            <a:alphaModFix/>
          </a:blip>
          <a:srcRect/>
          <a:stretch/>
        </p:blipFill>
        <p:spPr>
          <a:xfrm>
            <a:off x="2544800" y="1967947"/>
            <a:ext cx="3851391" cy="244288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Shape 232"/>
          <p:cNvSpPr txBox="1">
            <a:spLocks noGrp="1"/>
          </p:cNvSpPr>
          <p:nvPr>
            <p:ph type="body" idx="1"/>
          </p:nvPr>
        </p:nvSpPr>
        <p:spPr>
          <a:xfrm>
            <a:off x="0" y="0"/>
            <a:ext cx="9144000" cy="699515"/>
          </a:xfrm>
          <a:prstGeom prst="rect">
            <a:avLst/>
          </a:prstGeom>
          <a:solidFill>
            <a:schemeClr val="accent2"/>
          </a:solidFill>
          <a:ln>
            <a:noFill/>
          </a:ln>
          <a:effectLst>
            <a:outerShdw blurRad="40005" dist="25400" dir="5400000" algn="t" rotWithShape="0">
              <a:srgbClr val="000000">
                <a:alpha val="29803"/>
              </a:srgbClr>
            </a:outerShdw>
          </a:effectLst>
        </p:spPr>
        <p:txBody>
          <a:bodyPr lIns="274300" tIns="34275" rIns="68575" bIns="34275" anchor="ctr" anchorCtr="0">
            <a:noAutofit/>
          </a:bodyPr>
          <a:lstStyle/>
          <a:p>
            <a:pPr marL="0" marR="0" lvl="0" indent="0" algn="l" rtl="0">
              <a:spcBef>
                <a:spcPts val="0"/>
              </a:spcBef>
              <a:buClr>
                <a:schemeClr val="lt1"/>
              </a:buClr>
              <a:buSzPct val="25000"/>
              <a:buFont typeface="Arial"/>
              <a:buNone/>
            </a:pPr>
            <a:r>
              <a:rPr lang="en-US" sz="2000" b="0" i="0" u="none" strike="noStrike" cap="none">
                <a:solidFill>
                  <a:schemeClr val="lt1"/>
                </a:solidFill>
                <a:latin typeface="Arial Black"/>
                <a:ea typeface="Arial Black"/>
                <a:cs typeface="Arial Black"/>
                <a:sym typeface="Arial Black"/>
              </a:rPr>
              <a:t> WEBDRIVER API</a:t>
            </a:r>
          </a:p>
        </p:txBody>
      </p:sp>
      <p:sp>
        <p:nvSpPr>
          <p:cNvPr id="233" name="Shape 233"/>
          <p:cNvSpPr txBox="1">
            <a:spLocks noGrp="1"/>
          </p:cNvSpPr>
          <p:nvPr>
            <p:ph type="body" idx="2"/>
          </p:nvPr>
        </p:nvSpPr>
        <p:spPr>
          <a:xfrm>
            <a:off x="352472" y="1078991"/>
            <a:ext cx="8339328" cy="3383280"/>
          </a:xfrm>
          <a:prstGeom prst="rect">
            <a:avLst/>
          </a:prstGeom>
          <a:noFill/>
          <a:ln>
            <a:noFill/>
          </a:ln>
        </p:spPr>
        <p:txBody>
          <a:bodyPr lIns="68575" tIns="34275" rIns="68575" bIns="34275" anchor="t" anchorCtr="0">
            <a:noAutofit/>
          </a:bodyPr>
          <a:lstStyle/>
          <a:p>
            <a:pPr marL="0" marR="0" lvl="0" indent="0" algn="l" rtl="0">
              <a:lnSpc>
                <a:spcPct val="110000"/>
              </a:lnSpc>
              <a:spcBef>
                <a:spcPts val="0"/>
              </a:spcBef>
              <a:spcAft>
                <a:spcPts val="0"/>
              </a:spcAft>
              <a:buClr>
                <a:schemeClr val="dk1"/>
              </a:buClr>
              <a:buSzPct val="25000"/>
              <a:buFont typeface="Arial"/>
              <a:buNone/>
            </a:pPr>
            <a:r>
              <a:rPr lang="en-US" sz="1400" b="1" i="0" u="none" strike="noStrike" cap="none" dirty="0">
                <a:solidFill>
                  <a:schemeClr val="dk1"/>
                </a:solidFill>
                <a:latin typeface="Trebuchet MS"/>
                <a:ea typeface="Trebuchet MS"/>
                <a:cs typeface="Trebuchet MS"/>
                <a:sym typeface="Trebuchet MS"/>
              </a:rPr>
              <a:t>Interface WebDriver - represents an idealized web browser.</a:t>
            </a:r>
          </a:p>
          <a:p>
            <a:pPr marL="0" marR="0" lvl="0" indent="0" algn="l" rtl="0">
              <a:lnSpc>
                <a:spcPct val="110000"/>
              </a:lnSpc>
              <a:spcBef>
                <a:spcPts val="0"/>
              </a:spcBef>
              <a:spcAft>
                <a:spcPts val="0"/>
              </a:spcAft>
              <a:buClr>
                <a:schemeClr val="dk1"/>
              </a:buClr>
              <a:buSzPct val="25000"/>
              <a:buFont typeface="Arial"/>
              <a:buNone/>
            </a:pPr>
            <a:endParaRPr sz="1400" b="0" i="0" u="none" strike="noStrike" cap="none" dirty="0">
              <a:solidFill>
                <a:schemeClr val="dk1"/>
              </a:solidFill>
              <a:latin typeface="Trebuchet MS"/>
              <a:ea typeface="Trebuchet MS"/>
              <a:cs typeface="Trebuchet MS"/>
              <a:sym typeface="Trebuchet MS"/>
            </a:endParaRPr>
          </a:p>
          <a:p>
            <a:pPr marL="0" marR="0" lvl="0" indent="0" algn="l" rtl="0">
              <a:lnSpc>
                <a:spcPct val="110000"/>
              </a:lnSpc>
              <a:spcBef>
                <a:spcPts val="0"/>
              </a:spcBef>
              <a:spcAft>
                <a:spcPts val="0"/>
              </a:spcAft>
              <a:buClr>
                <a:schemeClr val="dk1"/>
              </a:buClr>
              <a:buSzPct val="25000"/>
              <a:buFont typeface="Arial"/>
              <a:buNone/>
            </a:pPr>
            <a:r>
              <a:rPr lang="en-US" sz="1400" b="1" i="0" u="none" strike="noStrike" cap="none" dirty="0">
                <a:solidFill>
                  <a:schemeClr val="dk1"/>
                </a:solidFill>
                <a:latin typeface="Trebuchet MS"/>
                <a:ea typeface="Trebuchet MS"/>
                <a:cs typeface="Trebuchet MS"/>
                <a:sym typeface="Trebuchet MS"/>
              </a:rPr>
              <a:t>Methods can be used for:</a:t>
            </a:r>
          </a:p>
          <a:p>
            <a:pPr marL="285750" marR="0" lvl="0" indent="-285750" algn="l" rtl="0">
              <a:lnSpc>
                <a:spcPct val="110000"/>
              </a:lnSpc>
              <a:spcBef>
                <a:spcPts val="0"/>
              </a:spcBef>
              <a:spcAft>
                <a:spcPts val="0"/>
              </a:spcAft>
              <a:buClr>
                <a:schemeClr val="dk1"/>
              </a:buClr>
              <a:buSzPct val="100000"/>
              <a:buFont typeface="Arial"/>
              <a:buChar char="•"/>
            </a:pPr>
            <a:r>
              <a:rPr lang="en-US" sz="1400" b="0" i="0" u="none" strike="noStrike" cap="none" dirty="0">
                <a:solidFill>
                  <a:schemeClr val="dk1"/>
                </a:solidFill>
                <a:latin typeface="Trebuchet MS"/>
                <a:ea typeface="Trebuchet MS"/>
                <a:cs typeface="Trebuchet MS"/>
                <a:sym typeface="Trebuchet MS"/>
              </a:rPr>
              <a:t>control of the browser itself;</a:t>
            </a:r>
          </a:p>
          <a:p>
            <a:pPr marL="285750" marR="0" lvl="0" indent="-285750" algn="l" rtl="0">
              <a:lnSpc>
                <a:spcPct val="110000"/>
              </a:lnSpc>
              <a:spcBef>
                <a:spcPts val="0"/>
              </a:spcBef>
              <a:spcAft>
                <a:spcPts val="0"/>
              </a:spcAft>
              <a:buClr>
                <a:schemeClr val="dk1"/>
              </a:buClr>
              <a:buSzPct val="100000"/>
              <a:buFont typeface="Arial"/>
              <a:buChar char="•"/>
            </a:pPr>
            <a:r>
              <a:rPr lang="en-US" sz="1400" b="0" i="0" u="none" strike="noStrike" cap="none" dirty="0">
                <a:solidFill>
                  <a:schemeClr val="dk1"/>
                </a:solidFill>
                <a:latin typeface="Trebuchet MS"/>
                <a:ea typeface="Trebuchet MS"/>
                <a:cs typeface="Trebuchet MS"/>
                <a:sym typeface="Trebuchet MS"/>
              </a:rPr>
              <a:t>selection of </a:t>
            </a:r>
            <a:r>
              <a:rPr lang="en-US" sz="1400" b="0" i="0" u="none" strike="noStrike" cap="none" dirty="0" err="1">
                <a:solidFill>
                  <a:schemeClr val="dk1"/>
                </a:solidFill>
                <a:latin typeface="Trebuchet MS"/>
                <a:ea typeface="Trebuchet MS"/>
                <a:cs typeface="Trebuchet MS"/>
                <a:sym typeface="Trebuchet MS"/>
              </a:rPr>
              <a:t>WebElements</a:t>
            </a:r>
            <a:endParaRPr lang="en-US" sz="1400" b="0" i="0" u="none" strike="noStrike" cap="none" dirty="0">
              <a:solidFill>
                <a:schemeClr val="dk1"/>
              </a:solidFill>
              <a:latin typeface="Trebuchet MS"/>
              <a:ea typeface="Trebuchet MS"/>
              <a:cs typeface="Trebuchet MS"/>
              <a:sym typeface="Trebuchet MS"/>
            </a:endParaRPr>
          </a:p>
          <a:p>
            <a:pPr marL="285750" marR="0" lvl="0" indent="-285750" algn="l" rtl="0">
              <a:lnSpc>
                <a:spcPct val="110000"/>
              </a:lnSpc>
              <a:spcBef>
                <a:spcPts val="0"/>
              </a:spcBef>
              <a:spcAft>
                <a:spcPts val="0"/>
              </a:spcAft>
              <a:buClr>
                <a:schemeClr val="dk1"/>
              </a:buClr>
              <a:buSzPct val="100000"/>
              <a:buFont typeface="Arial"/>
              <a:buChar char="•"/>
            </a:pPr>
            <a:r>
              <a:rPr lang="en-US" sz="1400" b="0" i="0" u="none" strike="noStrike" cap="none" dirty="0">
                <a:solidFill>
                  <a:schemeClr val="dk1"/>
                </a:solidFill>
                <a:latin typeface="Trebuchet MS"/>
                <a:ea typeface="Trebuchet MS"/>
                <a:cs typeface="Trebuchet MS"/>
                <a:sym typeface="Trebuchet MS"/>
              </a:rPr>
              <a:t>debugging aids</a:t>
            </a:r>
          </a:p>
          <a:p>
            <a:pPr marL="0" marR="0" lvl="0" indent="0" algn="l" rtl="0">
              <a:lnSpc>
                <a:spcPct val="110000"/>
              </a:lnSpc>
              <a:spcBef>
                <a:spcPts val="0"/>
              </a:spcBef>
              <a:spcAft>
                <a:spcPts val="0"/>
              </a:spcAft>
              <a:buClr>
                <a:schemeClr val="dk1"/>
              </a:buClr>
              <a:buSzPct val="25000"/>
              <a:buFont typeface="Arial"/>
              <a:buNone/>
            </a:pPr>
            <a:endParaRPr sz="1400" b="0" i="0" u="none" strike="noStrike" cap="none" dirty="0">
              <a:solidFill>
                <a:schemeClr val="dk1"/>
              </a:solidFill>
              <a:latin typeface="Trebuchet MS"/>
              <a:ea typeface="Trebuchet MS"/>
              <a:cs typeface="Trebuchet MS"/>
              <a:sym typeface="Trebuchet MS"/>
            </a:endParaRPr>
          </a:p>
          <a:p>
            <a:pPr marL="0" marR="0" lvl="0" indent="0" algn="l" rtl="0">
              <a:lnSpc>
                <a:spcPct val="110000"/>
              </a:lnSpc>
              <a:spcBef>
                <a:spcPts val="0"/>
              </a:spcBef>
              <a:spcAft>
                <a:spcPts val="0"/>
              </a:spcAft>
              <a:buClr>
                <a:schemeClr val="dk1"/>
              </a:buClr>
              <a:buSzPct val="25000"/>
              <a:buFont typeface="Arial"/>
              <a:buNone/>
            </a:pPr>
            <a:r>
              <a:rPr lang="en-US" sz="1400" b="1" i="0" u="none" strike="noStrike" cap="none" dirty="0">
                <a:solidFill>
                  <a:schemeClr val="dk1"/>
                </a:solidFill>
                <a:latin typeface="Trebuchet MS"/>
                <a:ea typeface="Trebuchet MS"/>
                <a:cs typeface="Trebuchet MS"/>
                <a:sym typeface="Trebuchet MS"/>
              </a:rPr>
              <a:t>Key methods:</a:t>
            </a:r>
          </a:p>
          <a:p>
            <a:pPr marL="285750" marR="0" lvl="0" indent="-285750" algn="l" rtl="0">
              <a:lnSpc>
                <a:spcPct val="110000"/>
              </a:lnSpc>
              <a:spcBef>
                <a:spcPts val="0"/>
              </a:spcBef>
              <a:spcAft>
                <a:spcPts val="0"/>
              </a:spcAft>
              <a:buClr>
                <a:schemeClr val="dk1"/>
              </a:buClr>
              <a:buSzPct val="100000"/>
              <a:buFont typeface="Arial"/>
              <a:buChar char="•"/>
            </a:pPr>
            <a:r>
              <a:rPr lang="en-US" b="0" i="0" u="none" strike="noStrike" cap="none" dirty="0">
                <a:solidFill>
                  <a:schemeClr val="tx1"/>
                </a:solidFill>
                <a:latin typeface="Trebuchet MS"/>
                <a:ea typeface="Trebuchet MS"/>
                <a:cs typeface="Trebuchet MS"/>
                <a:sym typeface="Trebuchet MS"/>
              </a:rPr>
              <a:t>get(String </a:t>
            </a:r>
            <a:r>
              <a:rPr lang="en-US" b="0" i="0" u="none" strike="noStrike" cap="none" dirty="0" err="1">
                <a:solidFill>
                  <a:schemeClr val="tx1"/>
                </a:solidFill>
                <a:latin typeface="Trebuchet MS"/>
                <a:ea typeface="Trebuchet MS"/>
                <a:cs typeface="Trebuchet MS"/>
                <a:sym typeface="Trebuchet MS"/>
              </a:rPr>
              <a:t>url</a:t>
            </a:r>
            <a:r>
              <a:rPr lang="en-US" b="0" i="0" u="none" strike="noStrike" cap="none" dirty="0">
                <a:solidFill>
                  <a:schemeClr val="tx1"/>
                </a:solidFill>
                <a:latin typeface="Trebuchet MS"/>
                <a:ea typeface="Trebuchet MS"/>
                <a:cs typeface="Trebuchet MS"/>
                <a:sym typeface="Trebuchet MS"/>
              </a:rPr>
              <a:t>) - to load a new web page</a:t>
            </a:r>
          </a:p>
          <a:p>
            <a:pPr marL="285750" marR="0" lvl="0" indent="-285750" algn="l" rtl="0">
              <a:lnSpc>
                <a:spcPct val="110000"/>
              </a:lnSpc>
              <a:spcBef>
                <a:spcPts val="0"/>
              </a:spcBef>
              <a:spcAft>
                <a:spcPts val="0"/>
              </a:spcAft>
              <a:buClr>
                <a:schemeClr val="dk1"/>
              </a:buClr>
              <a:buSzPct val="100000"/>
              <a:buFont typeface="Arial"/>
              <a:buChar char="•"/>
            </a:pPr>
            <a:r>
              <a:rPr lang="en-US" b="0" i="0" u="none" strike="noStrike" cap="none" dirty="0" err="1">
                <a:solidFill>
                  <a:schemeClr val="tx1"/>
                </a:solidFill>
                <a:latin typeface="Trebuchet MS"/>
                <a:ea typeface="Trebuchet MS"/>
                <a:cs typeface="Trebuchet MS"/>
                <a:sym typeface="Trebuchet MS"/>
              </a:rPr>
              <a:t>findElement</a:t>
            </a:r>
            <a:r>
              <a:rPr lang="en-US" b="0" i="0" u="none" strike="noStrike" cap="none" dirty="0">
                <a:solidFill>
                  <a:schemeClr val="tx1"/>
                </a:solidFill>
                <a:latin typeface="Trebuchet MS"/>
                <a:ea typeface="Trebuchet MS"/>
                <a:cs typeface="Trebuchet MS"/>
                <a:sym typeface="Trebuchet MS"/>
              </a:rPr>
              <a:t>(By by) – to find an element on the page</a:t>
            </a:r>
          </a:p>
          <a:p>
            <a:pPr marL="285750" marR="0" lvl="0" indent="-285750" algn="l" rtl="0">
              <a:lnSpc>
                <a:spcPct val="110000"/>
              </a:lnSpc>
              <a:spcBef>
                <a:spcPts val="0"/>
              </a:spcBef>
              <a:spcAft>
                <a:spcPts val="0"/>
              </a:spcAft>
              <a:buClr>
                <a:schemeClr val="dk1"/>
              </a:buClr>
              <a:buSzPct val="100000"/>
              <a:buFont typeface="Arial"/>
              <a:buChar char="•"/>
            </a:pPr>
            <a:r>
              <a:rPr lang="en-US" b="0" i="0" u="none" strike="noStrike" cap="none" dirty="0">
                <a:solidFill>
                  <a:schemeClr val="tx1"/>
                </a:solidFill>
                <a:latin typeface="Trebuchet MS"/>
                <a:ea typeface="Trebuchet MS"/>
                <a:cs typeface="Trebuchet MS"/>
                <a:sym typeface="Trebuchet MS"/>
              </a:rPr>
              <a:t>close()</a:t>
            </a:r>
          </a:p>
          <a:p>
            <a:pPr marL="285750" marR="0" lvl="0" indent="-285750" algn="l" rtl="0">
              <a:lnSpc>
                <a:spcPct val="110000"/>
              </a:lnSpc>
              <a:spcBef>
                <a:spcPts val="0"/>
              </a:spcBef>
              <a:spcAft>
                <a:spcPts val="0"/>
              </a:spcAft>
              <a:buClr>
                <a:schemeClr val="dk1"/>
              </a:buClr>
              <a:buSzPct val="100000"/>
              <a:buFont typeface="Arial"/>
              <a:buChar char="•"/>
            </a:pPr>
            <a:r>
              <a:rPr lang="en-US" b="0" i="0" u="none" strike="noStrike" cap="none" dirty="0" err="1">
                <a:solidFill>
                  <a:schemeClr val="tx1"/>
                </a:solidFill>
                <a:latin typeface="Trebuchet MS"/>
                <a:ea typeface="Trebuchet MS"/>
                <a:cs typeface="Trebuchet MS"/>
                <a:sym typeface="Trebuchet MS"/>
              </a:rPr>
              <a:t>findElements</a:t>
            </a:r>
            <a:r>
              <a:rPr lang="en-US" b="0" i="0" u="none" strike="noStrike" cap="none" dirty="0">
                <a:solidFill>
                  <a:schemeClr val="tx1"/>
                </a:solidFill>
                <a:latin typeface="Trebuchet MS"/>
                <a:ea typeface="Trebuchet MS"/>
                <a:cs typeface="Trebuchet MS"/>
                <a:sym typeface="Trebuchet MS"/>
              </a:rPr>
              <a:t>(By by)</a:t>
            </a:r>
          </a:p>
          <a:p>
            <a:pPr marL="285750" marR="0" lvl="0" indent="-285750" algn="l" rtl="0">
              <a:lnSpc>
                <a:spcPct val="110000"/>
              </a:lnSpc>
              <a:spcBef>
                <a:spcPts val="0"/>
              </a:spcBef>
              <a:spcAft>
                <a:spcPts val="0"/>
              </a:spcAft>
              <a:buClr>
                <a:schemeClr val="dk1"/>
              </a:buClr>
              <a:buSzPct val="100000"/>
              <a:buFont typeface="Arial"/>
              <a:buChar char="•"/>
            </a:pPr>
            <a:r>
              <a:rPr lang="en-US" b="0" i="0" u="none" strike="noStrike" cap="none" dirty="0" err="1">
                <a:solidFill>
                  <a:schemeClr val="tx1"/>
                </a:solidFill>
                <a:latin typeface="Trebuchet MS"/>
                <a:ea typeface="Trebuchet MS"/>
                <a:cs typeface="Trebuchet MS"/>
                <a:sym typeface="Trebuchet MS"/>
              </a:rPr>
              <a:t>getCurrentUrl</a:t>
            </a:r>
            <a:r>
              <a:rPr lang="en-US" b="0" i="0" u="none" strike="noStrike" cap="none" dirty="0">
                <a:solidFill>
                  <a:schemeClr val="tx1"/>
                </a:solidFill>
                <a:latin typeface="Trebuchet MS"/>
                <a:ea typeface="Trebuchet MS"/>
                <a:cs typeface="Trebuchet MS"/>
                <a:sym typeface="Trebuchet MS"/>
              </a:rPr>
              <a:t>()</a:t>
            </a:r>
          </a:p>
          <a:p>
            <a:pPr marL="285750" marR="0" lvl="0" indent="-285750" algn="l" rtl="0">
              <a:lnSpc>
                <a:spcPct val="110000"/>
              </a:lnSpc>
              <a:spcBef>
                <a:spcPts val="0"/>
              </a:spcBef>
              <a:spcAft>
                <a:spcPts val="0"/>
              </a:spcAft>
              <a:buClr>
                <a:schemeClr val="dk1"/>
              </a:buClr>
              <a:buSzPct val="100000"/>
              <a:buFont typeface="Arial"/>
              <a:buChar char="•"/>
            </a:pPr>
            <a:r>
              <a:rPr lang="en-US" dirty="0">
                <a:solidFill>
                  <a:schemeClr val="tx1"/>
                </a:solidFill>
              </a:rPr>
              <a:t>etc.</a:t>
            </a:r>
            <a:endParaRPr lang="en-US" b="0" i="0" u="none" strike="noStrike" cap="none" dirty="0">
              <a:solidFill>
                <a:schemeClr val="tx1"/>
              </a:solidFill>
              <a:sym typeface="Trebuchet MS"/>
            </a:endParaRPr>
          </a:p>
        </p:txBody>
      </p:sp>
      <p:pic>
        <p:nvPicPr>
          <p:cNvPr id="234" name="Shape 234" descr="http://www.commzgate.com/assets/img/commzgate_cloud_api.png"/>
          <p:cNvPicPr preferRelativeResize="0"/>
          <p:nvPr/>
        </p:nvPicPr>
        <p:blipFill rotWithShape="1">
          <a:blip r:embed="rId3">
            <a:alphaModFix/>
          </a:blip>
          <a:srcRect/>
          <a:stretch/>
        </p:blipFill>
        <p:spPr>
          <a:xfrm>
            <a:off x="6780364" y="1864778"/>
            <a:ext cx="2143125" cy="14287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body" idx="1"/>
          </p:nvPr>
        </p:nvSpPr>
        <p:spPr>
          <a:xfrm>
            <a:off x="0" y="0"/>
            <a:ext cx="9144000" cy="699515"/>
          </a:xfrm>
          <a:prstGeom prst="rect">
            <a:avLst/>
          </a:prstGeom>
          <a:solidFill>
            <a:schemeClr val="accent2"/>
          </a:solidFill>
          <a:ln>
            <a:noFill/>
          </a:ln>
          <a:effectLst>
            <a:outerShdw blurRad="40005" dist="25400" dir="5400000" algn="t" rotWithShape="0">
              <a:srgbClr val="000000">
                <a:alpha val="29803"/>
              </a:srgbClr>
            </a:outerShdw>
          </a:effectLst>
        </p:spPr>
        <p:txBody>
          <a:bodyPr lIns="274300" tIns="34275" rIns="68575" bIns="34275" anchor="ctr" anchorCtr="0">
            <a:noAutofit/>
          </a:bodyPr>
          <a:lstStyle/>
          <a:p>
            <a:pPr marL="0" marR="0" lvl="0" indent="0" algn="l" rtl="0">
              <a:spcBef>
                <a:spcPts val="0"/>
              </a:spcBef>
              <a:buClr>
                <a:schemeClr val="lt1"/>
              </a:buClr>
              <a:buSzPct val="25000"/>
              <a:buFont typeface="Arial"/>
              <a:buNone/>
            </a:pPr>
            <a:r>
              <a:rPr lang="en-US" sz="2000" b="0" i="0" u="none" strike="noStrike" cap="none">
                <a:solidFill>
                  <a:schemeClr val="lt1"/>
                </a:solidFill>
                <a:latin typeface="Arial Black"/>
                <a:ea typeface="Arial Black"/>
                <a:cs typeface="Arial Black"/>
                <a:sym typeface="Arial Black"/>
              </a:rPr>
              <a:t> WEBDRIVER API. BROWSER INTERACTION</a:t>
            </a:r>
          </a:p>
        </p:txBody>
      </p:sp>
      <p:graphicFrame>
        <p:nvGraphicFramePr>
          <p:cNvPr id="241" name="Shape 241"/>
          <p:cNvGraphicFramePr/>
          <p:nvPr/>
        </p:nvGraphicFramePr>
        <p:xfrm>
          <a:off x="85725" y="745235"/>
          <a:ext cx="8949700" cy="4096495"/>
        </p:xfrm>
        <a:graphic>
          <a:graphicData uri="http://schemas.openxmlformats.org/drawingml/2006/table">
            <a:tbl>
              <a:tblPr firstRow="1" bandRow="1">
                <a:noFill/>
                <a:tableStyleId>{2C6F13A8-7865-4AB3-A700-280C3FE9F420}</a:tableStyleId>
              </a:tblPr>
              <a:tblGrid>
                <a:gridCol w="1704700">
                  <a:extLst>
                    <a:ext uri="{9D8B030D-6E8A-4147-A177-3AD203B41FA5}">
                      <a16:colId xmlns:a16="http://schemas.microsoft.com/office/drawing/2014/main" val="20000"/>
                    </a:ext>
                  </a:extLst>
                </a:gridCol>
                <a:gridCol w="2347275">
                  <a:extLst>
                    <a:ext uri="{9D8B030D-6E8A-4147-A177-3AD203B41FA5}">
                      <a16:colId xmlns:a16="http://schemas.microsoft.com/office/drawing/2014/main" val="20001"/>
                    </a:ext>
                  </a:extLst>
                </a:gridCol>
                <a:gridCol w="4897725">
                  <a:extLst>
                    <a:ext uri="{9D8B030D-6E8A-4147-A177-3AD203B41FA5}">
                      <a16:colId xmlns:a16="http://schemas.microsoft.com/office/drawing/2014/main" val="20002"/>
                    </a:ext>
                  </a:extLst>
                </a:gridCol>
              </a:tblGrid>
              <a:tr h="224750">
                <a:tc>
                  <a:txBody>
                    <a:bodyPr/>
                    <a:lstStyle/>
                    <a:p>
                      <a:pPr marL="0" marR="0" lvl="0" indent="0" algn="ctr" rtl="0">
                        <a:spcBef>
                          <a:spcPts val="0"/>
                        </a:spcBef>
                        <a:buSzPct val="25000"/>
                        <a:buNone/>
                      </a:pPr>
                      <a:r>
                        <a:rPr lang="en-US" sz="1200"/>
                        <a:t>Java</a:t>
                      </a:r>
                    </a:p>
                  </a:txBody>
                  <a:tcPr marL="91450" marR="91450" marT="45725" marB="45725">
                    <a:solidFill>
                      <a:srgbClr val="A5A5A5"/>
                    </a:solidFill>
                  </a:tcPr>
                </a:tc>
                <a:tc>
                  <a:txBody>
                    <a:bodyPr/>
                    <a:lstStyle/>
                    <a:p>
                      <a:pPr marL="0" marR="0" lvl="0" indent="0" algn="ctr" rtl="0">
                        <a:spcBef>
                          <a:spcPts val="0"/>
                        </a:spcBef>
                        <a:buSzPct val="25000"/>
                        <a:buNone/>
                      </a:pPr>
                      <a:r>
                        <a:rPr lang="en-US" sz="1200"/>
                        <a:t>C#</a:t>
                      </a:r>
                    </a:p>
                  </a:txBody>
                  <a:tcPr marL="91450" marR="91450" marT="45725" marB="45725">
                    <a:solidFill>
                      <a:srgbClr val="A5A5A5"/>
                    </a:solidFill>
                  </a:tcPr>
                </a:tc>
                <a:tc>
                  <a:txBody>
                    <a:bodyPr/>
                    <a:lstStyle/>
                    <a:p>
                      <a:pPr marL="0" marR="0" lvl="0" indent="0" algn="ctr" rtl="0">
                        <a:spcBef>
                          <a:spcPts val="0"/>
                        </a:spcBef>
                        <a:buSzPct val="25000"/>
                        <a:buNone/>
                      </a:pPr>
                      <a:r>
                        <a:rPr lang="en-US" sz="1200"/>
                        <a:t>Description</a:t>
                      </a:r>
                    </a:p>
                  </a:txBody>
                  <a:tcPr marL="91450" marR="91450" marT="45725" marB="45725">
                    <a:solidFill>
                      <a:srgbClr val="A5A5A5"/>
                    </a:solidFill>
                  </a:tcPr>
                </a:tc>
                <a:extLst>
                  <a:ext uri="{0D108BD9-81ED-4DB2-BD59-A6C34878D82A}">
                    <a16:rowId xmlns:a16="http://schemas.microsoft.com/office/drawing/2014/main" val="10000"/>
                  </a:ext>
                </a:extLst>
              </a:tr>
              <a:tr h="204325">
                <a:tc>
                  <a:txBody>
                    <a:bodyPr/>
                    <a:lstStyle/>
                    <a:p>
                      <a:pPr marL="0" marR="0" lvl="0" indent="0" algn="l" rtl="0">
                        <a:spcBef>
                          <a:spcPts val="0"/>
                        </a:spcBef>
                        <a:buSzPct val="25000"/>
                        <a:buNone/>
                      </a:pPr>
                      <a:r>
                        <a:rPr lang="en-US" sz="1200"/>
                        <a:t>close()</a:t>
                      </a:r>
                    </a:p>
                  </a:txBody>
                  <a:tcPr marL="91450" marR="91450" marT="45725" marB="45725"/>
                </a:tc>
                <a:tc>
                  <a:txBody>
                    <a:bodyPr/>
                    <a:lstStyle/>
                    <a:p>
                      <a:pPr marL="0" marR="0" lvl="0" indent="0" algn="l" rtl="0">
                        <a:spcBef>
                          <a:spcPts val="0"/>
                        </a:spcBef>
                        <a:buSzPct val="25000"/>
                        <a:buNone/>
                      </a:pPr>
                      <a:r>
                        <a:rPr lang="en-US" sz="1200"/>
                        <a:t>Close()</a:t>
                      </a:r>
                    </a:p>
                  </a:txBody>
                  <a:tcPr marL="91450" marR="91450" marT="45725" marB="45725"/>
                </a:tc>
                <a:tc>
                  <a:txBody>
                    <a:bodyPr/>
                    <a:lstStyle/>
                    <a:p>
                      <a:pPr marL="0" marR="0" lvl="0" indent="0" algn="l" rtl="0">
                        <a:spcBef>
                          <a:spcPts val="0"/>
                        </a:spcBef>
                        <a:buSzPct val="25000"/>
                        <a:buNone/>
                      </a:pPr>
                      <a:r>
                        <a:rPr lang="en-US" sz="1200"/>
                        <a:t>Close current window</a:t>
                      </a:r>
                    </a:p>
                  </a:txBody>
                  <a:tcPr marL="91450" marR="91450" marT="45725" marB="45725"/>
                </a:tc>
                <a:extLst>
                  <a:ext uri="{0D108BD9-81ED-4DB2-BD59-A6C34878D82A}">
                    <a16:rowId xmlns:a16="http://schemas.microsoft.com/office/drawing/2014/main" val="10001"/>
                  </a:ext>
                </a:extLst>
              </a:tr>
              <a:tr h="226925">
                <a:tc>
                  <a:txBody>
                    <a:bodyPr/>
                    <a:lstStyle/>
                    <a:p>
                      <a:pPr marL="0" marR="0" lvl="0" indent="0" algn="l" rtl="0">
                        <a:spcBef>
                          <a:spcPts val="0"/>
                        </a:spcBef>
                        <a:buSzPct val="25000"/>
                        <a:buNone/>
                      </a:pPr>
                      <a:r>
                        <a:rPr lang="en-US" sz="1200"/>
                        <a:t>findElement(By by)</a:t>
                      </a:r>
                    </a:p>
                  </a:txBody>
                  <a:tcPr marL="91450" marR="91450" marT="45725" marB="45725"/>
                </a:tc>
                <a:tc>
                  <a:txBody>
                    <a:bodyPr/>
                    <a:lstStyle/>
                    <a:p>
                      <a:pPr marL="0" marR="0" lvl="0" indent="0" algn="l" rtl="0">
                        <a:spcBef>
                          <a:spcPts val="0"/>
                        </a:spcBef>
                        <a:buSzPct val="25000"/>
                        <a:buNone/>
                      </a:pPr>
                      <a:r>
                        <a:rPr lang="en-US" sz="1200"/>
                        <a:t>FindElement(By by)</a:t>
                      </a:r>
                    </a:p>
                  </a:txBody>
                  <a:tcPr marL="91450" marR="91450" marT="45725" marB="45725"/>
                </a:tc>
                <a:tc>
                  <a:txBody>
                    <a:bodyPr/>
                    <a:lstStyle/>
                    <a:p>
                      <a:pPr marL="0" marR="0" lvl="0" indent="0" algn="l" rtl="0">
                        <a:spcBef>
                          <a:spcPts val="0"/>
                        </a:spcBef>
                        <a:buSzPct val="25000"/>
                        <a:buNone/>
                      </a:pPr>
                      <a:r>
                        <a:rPr lang="en-US" sz="1200"/>
                        <a:t>Find first WebElement By locator</a:t>
                      </a:r>
                    </a:p>
                  </a:txBody>
                  <a:tcPr marL="91450" marR="91450" marT="45725" marB="45725"/>
                </a:tc>
                <a:extLst>
                  <a:ext uri="{0D108BD9-81ED-4DB2-BD59-A6C34878D82A}">
                    <a16:rowId xmlns:a16="http://schemas.microsoft.com/office/drawing/2014/main" val="10002"/>
                  </a:ext>
                </a:extLst>
              </a:tr>
              <a:tr h="226925">
                <a:tc>
                  <a:txBody>
                    <a:bodyPr/>
                    <a:lstStyle/>
                    <a:p>
                      <a:pPr marL="0" marR="0" lvl="0" indent="0" algn="l" rtl="0">
                        <a:spcBef>
                          <a:spcPts val="0"/>
                        </a:spcBef>
                        <a:buSzPct val="25000"/>
                        <a:buNone/>
                      </a:pPr>
                      <a:r>
                        <a:rPr lang="en-US" sz="1200"/>
                        <a:t>findElements(By by)</a:t>
                      </a:r>
                    </a:p>
                  </a:txBody>
                  <a:tcPr marL="91450" marR="91450" marT="45725" marB="45725"/>
                </a:tc>
                <a:tc>
                  <a:txBody>
                    <a:bodyPr/>
                    <a:lstStyle/>
                    <a:p>
                      <a:pPr marL="0" marR="0" lvl="0" indent="0" algn="l" rtl="0">
                        <a:spcBef>
                          <a:spcPts val="0"/>
                        </a:spcBef>
                        <a:buSzPct val="25000"/>
                        <a:buNone/>
                      </a:pPr>
                      <a:r>
                        <a:rPr lang="en-US" sz="1200"/>
                        <a:t>FindElements(By by)</a:t>
                      </a:r>
                    </a:p>
                  </a:txBody>
                  <a:tcPr marL="91450" marR="91450" marT="45725" marB="45725"/>
                </a:tc>
                <a:tc>
                  <a:txBody>
                    <a:bodyPr/>
                    <a:lstStyle/>
                    <a:p>
                      <a:pPr marL="0" marR="0" lvl="0" indent="0" algn="l" rtl="0">
                        <a:spcBef>
                          <a:spcPts val="0"/>
                        </a:spcBef>
                        <a:buSzPct val="25000"/>
                        <a:buNone/>
                      </a:pPr>
                      <a:r>
                        <a:rPr lang="en-US" sz="1200"/>
                        <a:t>Find all WebElements By locator</a:t>
                      </a:r>
                    </a:p>
                  </a:txBody>
                  <a:tcPr marL="91450" marR="91450" marT="45725" marB="45725"/>
                </a:tc>
                <a:extLst>
                  <a:ext uri="{0D108BD9-81ED-4DB2-BD59-A6C34878D82A}">
                    <a16:rowId xmlns:a16="http://schemas.microsoft.com/office/drawing/2014/main" val="10003"/>
                  </a:ext>
                </a:extLst>
              </a:tr>
              <a:tr h="347325">
                <a:tc>
                  <a:txBody>
                    <a:bodyPr/>
                    <a:lstStyle/>
                    <a:p>
                      <a:pPr marL="0" marR="0" lvl="0" indent="0" algn="l" rtl="0">
                        <a:spcBef>
                          <a:spcPts val="0"/>
                        </a:spcBef>
                        <a:buSzPct val="25000"/>
                        <a:buNone/>
                      </a:pPr>
                      <a:r>
                        <a:rPr lang="en-US" sz="1200"/>
                        <a:t>get(String url)</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Trebuchet MS"/>
                        <a:buNone/>
                      </a:pPr>
                      <a:r>
                        <a:rPr lang="en-US" sz="1200"/>
                        <a:t>Navigate().GoToURL(String url)</a:t>
                      </a:r>
                    </a:p>
                  </a:txBody>
                  <a:tcPr marL="91450" marR="91450" marT="45725" marB="45725"/>
                </a:tc>
                <a:tc>
                  <a:txBody>
                    <a:bodyPr/>
                    <a:lstStyle/>
                    <a:p>
                      <a:pPr marL="0" marR="0" lvl="0" indent="0" algn="l" rtl="0">
                        <a:spcBef>
                          <a:spcPts val="0"/>
                        </a:spcBef>
                        <a:buSzPct val="25000"/>
                        <a:buNone/>
                      </a:pPr>
                      <a:r>
                        <a:rPr lang="en-US" sz="1200"/>
                        <a:t>Open URL</a:t>
                      </a:r>
                    </a:p>
                  </a:txBody>
                  <a:tcPr marL="91450" marR="91450" marT="45725" marB="45725"/>
                </a:tc>
                <a:extLst>
                  <a:ext uri="{0D108BD9-81ED-4DB2-BD59-A6C34878D82A}">
                    <a16:rowId xmlns:a16="http://schemas.microsoft.com/office/drawing/2014/main" val="10004"/>
                  </a:ext>
                </a:extLst>
              </a:tr>
              <a:tr h="204325">
                <a:tc>
                  <a:txBody>
                    <a:bodyPr/>
                    <a:lstStyle/>
                    <a:p>
                      <a:pPr marL="0" marR="0" lvl="0" indent="0" algn="l" rtl="0">
                        <a:spcBef>
                          <a:spcPts val="0"/>
                        </a:spcBef>
                        <a:buSzPct val="25000"/>
                        <a:buNone/>
                      </a:pPr>
                      <a:r>
                        <a:rPr lang="en-US" sz="1200"/>
                        <a:t>getCurrentUrl()</a:t>
                      </a:r>
                    </a:p>
                  </a:txBody>
                  <a:tcPr marL="91450" marR="91450" marT="45725" marB="45725"/>
                </a:tc>
                <a:tc>
                  <a:txBody>
                    <a:bodyPr/>
                    <a:lstStyle/>
                    <a:p>
                      <a:pPr marL="0" marR="0" lvl="0" indent="0" algn="l" rtl="0">
                        <a:spcBef>
                          <a:spcPts val="0"/>
                        </a:spcBef>
                        <a:buSzPct val="25000"/>
                        <a:buNone/>
                      </a:pPr>
                      <a:r>
                        <a:rPr lang="en-US" sz="1200"/>
                        <a:t>GetCurrentUrl()</a:t>
                      </a:r>
                    </a:p>
                  </a:txBody>
                  <a:tcPr marL="91450" marR="91450" marT="45725" marB="45725"/>
                </a:tc>
                <a:tc>
                  <a:txBody>
                    <a:bodyPr/>
                    <a:lstStyle/>
                    <a:p>
                      <a:pPr marL="0" marR="0" lvl="0" indent="0" algn="l" rtl="0">
                        <a:spcBef>
                          <a:spcPts val="0"/>
                        </a:spcBef>
                        <a:buSzPct val="25000"/>
                        <a:buNone/>
                      </a:pPr>
                      <a:r>
                        <a:rPr lang="en-US" sz="1200"/>
                        <a:t>Get current URL</a:t>
                      </a:r>
                    </a:p>
                  </a:txBody>
                  <a:tcPr marL="91450" marR="91450" marT="45725" marB="45725"/>
                </a:tc>
                <a:extLst>
                  <a:ext uri="{0D108BD9-81ED-4DB2-BD59-A6C34878D82A}">
                    <a16:rowId xmlns:a16="http://schemas.microsoft.com/office/drawing/2014/main" val="10005"/>
                  </a:ext>
                </a:extLst>
              </a:tr>
              <a:tr h="204325">
                <a:tc>
                  <a:txBody>
                    <a:bodyPr/>
                    <a:lstStyle/>
                    <a:p>
                      <a:pPr marL="0" marR="0" lvl="0" indent="0" algn="l" rtl="0">
                        <a:spcBef>
                          <a:spcPts val="0"/>
                        </a:spcBef>
                        <a:buSzPct val="25000"/>
                        <a:buNone/>
                      </a:pPr>
                      <a:r>
                        <a:rPr lang="en-US" sz="1200"/>
                        <a:t>getPageSource()</a:t>
                      </a:r>
                    </a:p>
                  </a:txBody>
                  <a:tcPr marL="91450" marR="91450" marT="45725" marB="45725"/>
                </a:tc>
                <a:tc>
                  <a:txBody>
                    <a:bodyPr/>
                    <a:lstStyle/>
                    <a:p>
                      <a:pPr marL="0" marR="0" lvl="0" indent="0" algn="l" rtl="0">
                        <a:spcBef>
                          <a:spcPts val="0"/>
                        </a:spcBef>
                        <a:buSzPct val="25000"/>
                        <a:buNone/>
                      </a:pPr>
                      <a:r>
                        <a:rPr lang="en-US" sz="1200"/>
                        <a:t>GetPageSource()</a:t>
                      </a:r>
                    </a:p>
                  </a:txBody>
                  <a:tcPr marL="91450" marR="91450" marT="45725" marB="45725"/>
                </a:tc>
                <a:tc>
                  <a:txBody>
                    <a:bodyPr/>
                    <a:lstStyle/>
                    <a:p>
                      <a:pPr marL="0" marR="0" lvl="0" indent="0" algn="l" rtl="0">
                        <a:spcBef>
                          <a:spcPts val="0"/>
                        </a:spcBef>
                        <a:buSzPct val="25000"/>
                        <a:buNone/>
                      </a:pPr>
                      <a:r>
                        <a:rPr lang="en-US" sz="1200"/>
                        <a:t>Get Page source</a:t>
                      </a:r>
                    </a:p>
                  </a:txBody>
                  <a:tcPr marL="91450" marR="91450" marT="45725" marB="45725"/>
                </a:tc>
                <a:extLst>
                  <a:ext uri="{0D108BD9-81ED-4DB2-BD59-A6C34878D82A}">
                    <a16:rowId xmlns:a16="http://schemas.microsoft.com/office/drawing/2014/main" val="10006"/>
                  </a:ext>
                </a:extLst>
              </a:tr>
              <a:tr h="226925">
                <a:tc>
                  <a:txBody>
                    <a:bodyPr/>
                    <a:lstStyle/>
                    <a:p>
                      <a:pPr marL="0" marR="0" lvl="0" indent="0" algn="l" rtl="0">
                        <a:spcBef>
                          <a:spcPts val="0"/>
                        </a:spcBef>
                        <a:buSzPct val="25000"/>
                        <a:buNone/>
                      </a:pPr>
                      <a:r>
                        <a:rPr lang="en-US" sz="1200"/>
                        <a:t>getWindowHandle()</a:t>
                      </a:r>
                    </a:p>
                  </a:txBody>
                  <a:tcPr marL="91450" marR="91450" marT="45725" marB="45725"/>
                </a:tc>
                <a:tc>
                  <a:txBody>
                    <a:bodyPr/>
                    <a:lstStyle/>
                    <a:p>
                      <a:pPr marL="0" marR="0" lvl="0" indent="0" algn="l" rtl="0">
                        <a:spcBef>
                          <a:spcPts val="0"/>
                        </a:spcBef>
                        <a:buSzPct val="25000"/>
                        <a:buNone/>
                      </a:pPr>
                      <a:r>
                        <a:rPr lang="en-US" sz="1200"/>
                        <a:t>GetWindowHandle()</a:t>
                      </a:r>
                    </a:p>
                  </a:txBody>
                  <a:tcPr marL="91450" marR="91450" marT="45725" marB="45725"/>
                </a:tc>
                <a:tc>
                  <a:txBody>
                    <a:bodyPr/>
                    <a:lstStyle/>
                    <a:p>
                      <a:pPr marL="0" marR="0" lvl="0" indent="0" algn="l" rtl="0">
                        <a:spcBef>
                          <a:spcPts val="0"/>
                        </a:spcBef>
                        <a:buSzPct val="25000"/>
                        <a:buNone/>
                      </a:pPr>
                      <a:r>
                        <a:rPr lang="en-US" sz="1200"/>
                        <a:t>Get window descriptor</a:t>
                      </a:r>
                    </a:p>
                  </a:txBody>
                  <a:tcPr marL="91450" marR="91450" marT="45725" marB="45725"/>
                </a:tc>
                <a:extLst>
                  <a:ext uri="{0D108BD9-81ED-4DB2-BD59-A6C34878D82A}">
                    <a16:rowId xmlns:a16="http://schemas.microsoft.com/office/drawing/2014/main" val="10007"/>
                  </a:ext>
                </a:extLst>
              </a:tr>
              <a:tr h="347325">
                <a:tc>
                  <a:txBody>
                    <a:bodyPr/>
                    <a:lstStyle/>
                    <a:p>
                      <a:pPr marL="0" marR="0" lvl="0" indent="0" algn="l" rtl="0">
                        <a:spcBef>
                          <a:spcPts val="0"/>
                        </a:spcBef>
                        <a:buSzPct val="25000"/>
                        <a:buNone/>
                      </a:pPr>
                      <a:r>
                        <a:rPr lang="en-US" sz="1200"/>
                        <a:t>getWindowHandles()</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Trebuchet MS"/>
                        <a:buNone/>
                      </a:pPr>
                      <a:r>
                        <a:rPr lang="en-US" sz="1200"/>
                        <a:t>GetWindowHandles()</a:t>
                      </a:r>
                    </a:p>
                    <a:p>
                      <a:pPr marL="0" marR="0" lvl="0" indent="0" algn="l" rtl="0">
                        <a:spcBef>
                          <a:spcPts val="0"/>
                        </a:spcBef>
                        <a:buSzPct val="25000"/>
                        <a:buNone/>
                      </a:pPr>
                      <a:endParaRPr sz="1200"/>
                    </a:p>
                  </a:txBody>
                  <a:tcPr marL="91450" marR="91450" marT="45725" marB="45725"/>
                </a:tc>
                <a:tc>
                  <a:txBody>
                    <a:bodyPr/>
                    <a:lstStyle/>
                    <a:p>
                      <a:pPr marL="0" marR="0" lvl="0" indent="0" algn="l" rtl="0">
                        <a:spcBef>
                          <a:spcPts val="0"/>
                        </a:spcBef>
                        <a:buSzPct val="25000"/>
                        <a:buNone/>
                      </a:pPr>
                      <a:r>
                        <a:rPr lang="en-US" sz="1200"/>
                        <a:t>Get window descriptors</a:t>
                      </a:r>
                    </a:p>
                  </a:txBody>
                  <a:tcPr marL="91450" marR="91450" marT="45725" marB="45725"/>
                </a:tc>
                <a:extLst>
                  <a:ext uri="{0D108BD9-81ED-4DB2-BD59-A6C34878D82A}">
                    <a16:rowId xmlns:a16="http://schemas.microsoft.com/office/drawing/2014/main" val="10008"/>
                  </a:ext>
                </a:extLst>
              </a:tr>
              <a:tr h="204325">
                <a:tc>
                  <a:txBody>
                    <a:bodyPr/>
                    <a:lstStyle/>
                    <a:p>
                      <a:pPr marL="0" marR="0" lvl="0" indent="0" algn="l" rtl="0">
                        <a:spcBef>
                          <a:spcPts val="0"/>
                        </a:spcBef>
                        <a:buSzPct val="25000"/>
                        <a:buNone/>
                      </a:pPr>
                      <a:r>
                        <a:rPr lang="en-US" sz="1200"/>
                        <a:t>manage()</a:t>
                      </a:r>
                    </a:p>
                  </a:txBody>
                  <a:tcPr marL="91450" marR="91450" marT="45725" marB="45725"/>
                </a:tc>
                <a:tc>
                  <a:txBody>
                    <a:bodyPr/>
                    <a:lstStyle/>
                    <a:p>
                      <a:pPr marL="0" marR="0" lvl="0" indent="0" algn="l" rtl="0">
                        <a:spcBef>
                          <a:spcPts val="0"/>
                        </a:spcBef>
                        <a:buSzPct val="25000"/>
                        <a:buNone/>
                      </a:pPr>
                      <a:r>
                        <a:rPr lang="en-US" sz="1200"/>
                        <a:t>Manage()</a:t>
                      </a:r>
                    </a:p>
                  </a:txBody>
                  <a:tcPr marL="91450" marR="91450" marT="45725" marB="45725"/>
                </a:tc>
                <a:tc>
                  <a:txBody>
                    <a:bodyPr/>
                    <a:lstStyle/>
                    <a:p>
                      <a:pPr marL="0" marR="0" lvl="0" indent="0" algn="l" rtl="0">
                        <a:spcBef>
                          <a:spcPts val="0"/>
                        </a:spcBef>
                        <a:buSzPct val="25000"/>
                        <a:buNone/>
                      </a:pPr>
                      <a:r>
                        <a:rPr lang="en-US" sz="1200"/>
                        <a:t>Managing the WebDriver</a:t>
                      </a:r>
                    </a:p>
                  </a:txBody>
                  <a:tcPr marL="91450" marR="91450" marT="45725" marB="45725"/>
                </a:tc>
                <a:extLst>
                  <a:ext uri="{0D108BD9-81ED-4DB2-BD59-A6C34878D82A}">
                    <a16:rowId xmlns:a16="http://schemas.microsoft.com/office/drawing/2014/main" val="10009"/>
                  </a:ext>
                </a:extLst>
              </a:tr>
              <a:tr h="204325">
                <a:tc>
                  <a:txBody>
                    <a:bodyPr/>
                    <a:lstStyle/>
                    <a:p>
                      <a:pPr marL="0" marR="0" lvl="0" indent="0" algn="l" rtl="0">
                        <a:spcBef>
                          <a:spcPts val="0"/>
                        </a:spcBef>
                        <a:buSzPct val="25000"/>
                        <a:buNone/>
                      </a:pPr>
                      <a:r>
                        <a:rPr lang="en-US" sz="1200"/>
                        <a:t>navigate()</a:t>
                      </a:r>
                    </a:p>
                  </a:txBody>
                  <a:tcPr marL="91450" marR="91450" marT="45725" marB="45725"/>
                </a:tc>
                <a:tc>
                  <a:txBody>
                    <a:bodyPr/>
                    <a:lstStyle/>
                    <a:p>
                      <a:pPr marL="0" marR="0" lvl="0" indent="0" algn="l" rtl="0">
                        <a:spcBef>
                          <a:spcPts val="0"/>
                        </a:spcBef>
                        <a:buSzPct val="25000"/>
                        <a:buNone/>
                      </a:pPr>
                      <a:r>
                        <a:rPr lang="en-US" sz="1200"/>
                        <a:t>Navigate()</a:t>
                      </a:r>
                    </a:p>
                  </a:txBody>
                  <a:tcPr marL="91450" marR="91450" marT="45725" marB="45725"/>
                </a:tc>
                <a:tc>
                  <a:txBody>
                    <a:bodyPr/>
                    <a:lstStyle/>
                    <a:p>
                      <a:pPr marL="0" marR="0" lvl="0" indent="0" algn="l" rtl="0">
                        <a:spcBef>
                          <a:spcPts val="0"/>
                        </a:spcBef>
                        <a:buSzPct val="25000"/>
                        <a:buNone/>
                      </a:pPr>
                      <a:r>
                        <a:rPr lang="en-US" sz="1200"/>
                        <a:t>Navigate backward and forward (History)</a:t>
                      </a:r>
                    </a:p>
                  </a:txBody>
                  <a:tcPr marL="91450" marR="91450" marT="45725" marB="45725"/>
                </a:tc>
                <a:extLst>
                  <a:ext uri="{0D108BD9-81ED-4DB2-BD59-A6C34878D82A}">
                    <a16:rowId xmlns:a16="http://schemas.microsoft.com/office/drawing/2014/main" val="10010"/>
                  </a:ext>
                </a:extLst>
              </a:tr>
              <a:tr h="204325">
                <a:tc>
                  <a:txBody>
                    <a:bodyPr/>
                    <a:lstStyle/>
                    <a:p>
                      <a:pPr marL="0" marR="0" lvl="0" indent="0" algn="l" rtl="0">
                        <a:spcBef>
                          <a:spcPts val="0"/>
                        </a:spcBef>
                        <a:buSzPct val="25000"/>
                        <a:buNone/>
                      </a:pPr>
                      <a:r>
                        <a:rPr lang="en-US" sz="1200"/>
                        <a:t>quite()</a:t>
                      </a:r>
                    </a:p>
                  </a:txBody>
                  <a:tcPr marL="91450" marR="91450" marT="45725" marB="45725"/>
                </a:tc>
                <a:tc>
                  <a:txBody>
                    <a:bodyPr/>
                    <a:lstStyle/>
                    <a:p>
                      <a:pPr marL="0" marR="0" lvl="0" indent="0" algn="l" rtl="0">
                        <a:spcBef>
                          <a:spcPts val="0"/>
                        </a:spcBef>
                        <a:buSzPct val="25000"/>
                        <a:buNone/>
                      </a:pPr>
                      <a:r>
                        <a:rPr lang="en-US" sz="1200"/>
                        <a:t>Quite()</a:t>
                      </a:r>
                    </a:p>
                  </a:txBody>
                  <a:tcPr marL="91450" marR="91450" marT="45725" marB="45725"/>
                </a:tc>
                <a:tc>
                  <a:txBody>
                    <a:bodyPr/>
                    <a:lstStyle/>
                    <a:p>
                      <a:pPr marL="0" marR="0" lvl="0" indent="0" algn="l" rtl="0">
                        <a:spcBef>
                          <a:spcPts val="0"/>
                        </a:spcBef>
                        <a:buSzPct val="25000"/>
                        <a:buNone/>
                      </a:pPr>
                      <a:r>
                        <a:rPr lang="en-US" sz="1200"/>
                        <a:t>Exit browser</a:t>
                      </a:r>
                    </a:p>
                  </a:txBody>
                  <a:tcPr marL="91450" marR="91450" marT="45725" marB="45725"/>
                </a:tc>
                <a:extLst>
                  <a:ext uri="{0D108BD9-81ED-4DB2-BD59-A6C34878D82A}">
                    <a16:rowId xmlns:a16="http://schemas.microsoft.com/office/drawing/2014/main" val="10011"/>
                  </a:ext>
                </a:extLst>
              </a:tr>
              <a:tr h="204325">
                <a:tc>
                  <a:txBody>
                    <a:bodyPr/>
                    <a:lstStyle/>
                    <a:p>
                      <a:pPr marL="0" marR="0" lvl="0" indent="0" algn="l" rtl="0">
                        <a:spcBef>
                          <a:spcPts val="0"/>
                        </a:spcBef>
                        <a:buSzPct val="25000"/>
                        <a:buNone/>
                      </a:pPr>
                      <a:r>
                        <a:rPr lang="en-US" sz="1200"/>
                        <a:t>switchTo()</a:t>
                      </a:r>
                    </a:p>
                  </a:txBody>
                  <a:tcPr marL="91450" marR="91450" marT="45725" marB="45725"/>
                </a:tc>
                <a:tc>
                  <a:txBody>
                    <a:bodyPr/>
                    <a:lstStyle/>
                    <a:p>
                      <a:pPr marL="0" marR="0" lvl="0" indent="0" algn="l" rtl="0">
                        <a:spcBef>
                          <a:spcPts val="0"/>
                        </a:spcBef>
                        <a:buSzPct val="25000"/>
                        <a:buNone/>
                      </a:pPr>
                      <a:r>
                        <a:rPr lang="en-US" sz="1200"/>
                        <a:t>SwitchTo()</a:t>
                      </a:r>
                    </a:p>
                  </a:txBody>
                  <a:tcPr marL="91450" marR="91450" marT="45725" marB="45725"/>
                </a:tc>
                <a:tc>
                  <a:txBody>
                    <a:bodyPr/>
                    <a:lstStyle/>
                    <a:p>
                      <a:pPr marL="0" marR="0" lvl="0" indent="0" algn="l" rtl="0">
                        <a:spcBef>
                          <a:spcPts val="0"/>
                        </a:spcBef>
                        <a:buSzPct val="25000"/>
                        <a:buNone/>
                      </a:pPr>
                      <a:r>
                        <a:rPr lang="en-US" sz="1200"/>
                        <a:t>Switch to frame or window</a:t>
                      </a:r>
                    </a:p>
                  </a:txBody>
                  <a:tcPr marL="91450" marR="91450" marT="45725" marB="45725"/>
                </a:tc>
                <a:extLst>
                  <a:ext uri="{0D108BD9-81ED-4DB2-BD59-A6C34878D82A}">
                    <a16:rowId xmlns:a16="http://schemas.microsoft.com/office/drawing/2014/main" val="10012"/>
                  </a:ext>
                </a:extLst>
              </a:tr>
              <a:tr h="204325">
                <a:tc>
                  <a:txBody>
                    <a:bodyPr/>
                    <a:lstStyle/>
                    <a:p>
                      <a:pPr marL="0" marR="0" lvl="0" indent="0" algn="l" rtl="0">
                        <a:spcBef>
                          <a:spcPts val="0"/>
                        </a:spcBef>
                        <a:buSzPct val="25000"/>
                        <a:buNone/>
                      </a:pPr>
                      <a:r>
                        <a:rPr lang="en-US" sz="1200"/>
                        <a:t>getTitle()</a:t>
                      </a:r>
                    </a:p>
                  </a:txBody>
                  <a:tcPr marL="91450" marR="91450" marT="45725" marB="45725"/>
                </a:tc>
                <a:tc>
                  <a:txBody>
                    <a:bodyPr/>
                    <a:lstStyle/>
                    <a:p>
                      <a:pPr marL="0" marR="0" lvl="0" indent="0" algn="l" rtl="0">
                        <a:spcBef>
                          <a:spcPts val="0"/>
                        </a:spcBef>
                        <a:buSzPct val="25000"/>
                        <a:buNone/>
                      </a:pPr>
                      <a:r>
                        <a:rPr lang="en-US" sz="1200"/>
                        <a:t>GetTitle()</a:t>
                      </a:r>
                    </a:p>
                  </a:txBody>
                  <a:tcPr marL="91450" marR="91450" marT="45725" marB="45725"/>
                </a:tc>
                <a:tc>
                  <a:txBody>
                    <a:bodyPr/>
                    <a:lstStyle/>
                    <a:p>
                      <a:pPr marL="0" marR="0" lvl="0" indent="0" algn="l" rtl="0">
                        <a:spcBef>
                          <a:spcPts val="0"/>
                        </a:spcBef>
                        <a:buSzPct val="25000"/>
                        <a:buNone/>
                      </a:pPr>
                      <a:r>
                        <a:rPr lang="en-US" sz="1200"/>
                        <a:t>Get current page title</a:t>
                      </a:r>
                    </a:p>
                  </a:txBody>
                  <a:tcPr marL="91450" marR="91450" marT="45725" marB="45725"/>
                </a:tc>
                <a:extLst>
                  <a:ext uri="{0D108BD9-81ED-4DB2-BD59-A6C34878D82A}">
                    <a16:rowId xmlns:a16="http://schemas.microsoft.com/office/drawing/2014/main" val="10013"/>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Shape 247"/>
          <p:cNvSpPr txBox="1">
            <a:spLocks noGrp="1"/>
          </p:cNvSpPr>
          <p:nvPr>
            <p:ph type="body" idx="1"/>
          </p:nvPr>
        </p:nvSpPr>
        <p:spPr>
          <a:xfrm>
            <a:off x="0" y="0"/>
            <a:ext cx="9166578" cy="699515"/>
          </a:xfrm>
          <a:prstGeom prst="rect">
            <a:avLst/>
          </a:prstGeom>
          <a:solidFill>
            <a:schemeClr val="accent2"/>
          </a:solidFill>
          <a:ln>
            <a:noFill/>
          </a:ln>
          <a:effectLst>
            <a:outerShdw blurRad="40005" dist="25400" dir="5400000" algn="t" rotWithShape="0">
              <a:srgbClr val="000000">
                <a:alpha val="29803"/>
              </a:srgbClr>
            </a:outerShdw>
          </a:effectLst>
        </p:spPr>
        <p:txBody>
          <a:bodyPr lIns="274300" tIns="34275" rIns="68575" bIns="34275" anchor="ctr" anchorCtr="0">
            <a:noAutofit/>
          </a:bodyPr>
          <a:lstStyle/>
          <a:p>
            <a:pPr marL="0" marR="0" lvl="0" indent="0" algn="l" rtl="0">
              <a:spcBef>
                <a:spcPts val="0"/>
              </a:spcBef>
              <a:buClr>
                <a:schemeClr val="lt1"/>
              </a:buClr>
              <a:buSzPct val="25000"/>
              <a:buFont typeface="Arial"/>
              <a:buNone/>
            </a:pPr>
            <a:r>
              <a:rPr lang="en-US" sz="2000" b="0" i="0" u="none" strike="noStrike" cap="none">
                <a:solidFill>
                  <a:schemeClr val="lt1"/>
                </a:solidFill>
                <a:latin typeface="Arial Black"/>
                <a:ea typeface="Arial Black"/>
                <a:cs typeface="Arial Black"/>
                <a:sym typeface="Arial Black"/>
              </a:rPr>
              <a:t> WEBDRIVER API. WEBELEMENT</a:t>
            </a:r>
          </a:p>
        </p:txBody>
      </p:sp>
      <p:sp>
        <p:nvSpPr>
          <p:cNvPr id="248" name="Shape 248"/>
          <p:cNvSpPr txBox="1">
            <a:spLocks noGrp="1"/>
          </p:cNvSpPr>
          <p:nvPr>
            <p:ph type="body" idx="2"/>
          </p:nvPr>
        </p:nvSpPr>
        <p:spPr>
          <a:xfrm>
            <a:off x="352472" y="1078991"/>
            <a:ext cx="8339328" cy="3383280"/>
          </a:xfrm>
          <a:prstGeom prst="rect">
            <a:avLst/>
          </a:prstGeom>
          <a:noFill/>
          <a:ln>
            <a:noFill/>
          </a:ln>
        </p:spPr>
        <p:txBody>
          <a:bodyPr lIns="68575" tIns="34275" rIns="68575" bIns="3427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472" b="1" i="0" u="none" strike="noStrike" cap="none" dirty="0">
                <a:solidFill>
                  <a:schemeClr val="dk1"/>
                </a:solidFill>
                <a:latin typeface="Trebuchet MS"/>
                <a:ea typeface="Trebuchet MS"/>
                <a:cs typeface="Trebuchet MS"/>
                <a:sym typeface="Trebuchet MS"/>
              </a:rPr>
              <a:t>Interface to represent an HTML element</a:t>
            </a:r>
          </a:p>
          <a:p>
            <a:pPr marL="0" marR="0" lvl="0" indent="0" algn="l" rtl="0">
              <a:lnSpc>
                <a:spcPct val="100000"/>
              </a:lnSpc>
              <a:spcBef>
                <a:spcPts val="0"/>
              </a:spcBef>
              <a:spcAft>
                <a:spcPts val="0"/>
              </a:spcAft>
              <a:buClr>
                <a:schemeClr val="dk1"/>
              </a:buClr>
              <a:buSzPct val="25000"/>
              <a:buFont typeface="Arial"/>
              <a:buNone/>
            </a:pPr>
            <a:endParaRPr sz="1085" b="0" i="0" u="none" strike="noStrike" cap="none" dirty="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ct val="25000"/>
              <a:buFont typeface="Arial"/>
              <a:buNone/>
            </a:pPr>
            <a:r>
              <a:rPr lang="en-US" sz="1085" b="1" i="0" u="none" strike="noStrike" cap="none" dirty="0">
                <a:solidFill>
                  <a:schemeClr val="dk1"/>
                </a:solidFill>
                <a:latin typeface="Trebuchet MS"/>
                <a:ea typeface="Trebuchet MS"/>
                <a:cs typeface="Trebuchet MS"/>
                <a:sym typeface="Trebuchet MS"/>
              </a:rPr>
              <a:t>Provides methods to interact with web page elements:</a:t>
            </a:r>
          </a:p>
          <a:p>
            <a:pPr marL="0" marR="0" lvl="0" indent="0" algn="l" rtl="0">
              <a:lnSpc>
                <a:spcPct val="100000"/>
              </a:lnSpc>
              <a:spcBef>
                <a:spcPts val="0"/>
              </a:spcBef>
              <a:spcAft>
                <a:spcPts val="0"/>
              </a:spcAft>
              <a:buClr>
                <a:schemeClr val="dk1"/>
              </a:buClr>
              <a:buSzPct val="25000"/>
              <a:buFont typeface="Arial"/>
              <a:buNone/>
            </a:pPr>
            <a:endParaRPr sz="1085" b="1" i="0" u="none" strike="noStrike" cap="none" dirty="0">
              <a:solidFill>
                <a:schemeClr val="dk1"/>
              </a:solidFill>
              <a:latin typeface="Trebuchet MS"/>
              <a:ea typeface="Trebuchet MS"/>
              <a:cs typeface="Trebuchet MS"/>
              <a:sym typeface="Trebuchet MS"/>
            </a:endParaRPr>
          </a:p>
          <a:p>
            <a:pPr marL="285750" marR="0" lvl="0" indent="-285750" algn="l" rtl="0">
              <a:lnSpc>
                <a:spcPct val="100000"/>
              </a:lnSpc>
              <a:spcBef>
                <a:spcPts val="0"/>
              </a:spcBef>
              <a:spcAft>
                <a:spcPts val="0"/>
              </a:spcAft>
              <a:buClr>
                <a:schemeClr val="accent6"/>
              </a:buClr>
              <a:buSzPct val="98636"/>
              <a:buFont typeface="Arial"/>
              <a:buChar char="•"/>
            </a:pPr>
            <a:r>
              <a:rPr lang="en-US" sz="1085" b="0" i="0" u="none" strike="noStrike" cap="none" dirty="0">
                <a:solidFill>
                  <a:schemeClr val="accent6"/>
                </a:solidFill>
                <a:latin typeface="Trebuchet MS"/>
                <a:ea typeface="Trebuchet MS"/>
                <a:cs typeface="Trebuchet MS"/>
                <a:sym typeface="Trebuchet MS"/>
              </a:rPr>
              <a:t>clear()</a:t>
            </a:r>
          </a:p>
          <a:p>
            <a:pPr marL="285750" marR="0" lvl="0" indent="-285750" algn="l" rtl="0">
              <a:lnSpc>
                <a:spcPct val="100000"/>
              </a:lnSpc>
              <a:spcBef>
                <a:spcPts val="0"/>
              </a:spcBef>
              <a:spcAft>
                <a:spcPts val="0"/>
              </a:spcAft>
              <a:buClr>
                <a:schemeClr val="accent6"/>
              </a:buClr>
              <a:buSzPct val="98636"/>
              <a:buFont typeface="Arial"/>
              <a:buChar char="•"/>
            </a:pPr>
            <a:r>
              <a:rPr lang="en-US" sz="1085" b="0" i="0" u="none" strike="noStrike" cap="none" dirty="0">
                <a:solidFill>
                  <a:schemeClr val="accent6"/>
                </a:solidFill>
                <a:latin typeface="Trebuchet MS"/>
                <a:ea typeface="Trebuchet MS"/>
                <a:cs typeface="Trebuchet MS"/>
                <a:sym typeface="Trebuchet MS"/>
              </a:rPr>
              <a:t>click()</a:t>
            </a:r>
          </a:p>
          <a:p>
            <a:pPr marL="285750" marR="0" lvl="0" indent="-285750" algn="l" rtl="0">
              <a:lnSpc>
                <a:spcPct val="100000"/>
              </a:lnSpc>
              <a:spcBef>
                <a:spcPts val="0"/>
              </a:spcBef>
              <a:spcAft>
                <a:spcPts val="0"/>
              </a:spcAft>
              <a:buClr>
                <a:schemeClr val="accent6"/>
              </a:buClr>
              <a:buSzPct val="98636"/>
              <a:buFont typeface="Arial"/>
              <a:buChar char="•"/>
            </a:pPr>
            <a:r>
              <a:rPr lang="en-US" sz="1085" b="0" i="0" u="none" strike="noStrike" cap="none" dirty="0" err="1">
                <a:solidFill>
                  <a:schemeClr val="accent6"/>
                </a:solidFill>
                <a:latin typeface="Trebuchet MS"/>
                <a:ea typeface="Trebuchet MS"/>
                <a:cs typeface="Trebuchet MS"/>
                <a:sym typeface="Trebuchet MS"/>
              </a:rPr>
              <a:t>findElement</a:t>
            </a:r>
            <a:r>
              <a:rPr lang="en-US" sz="1085" b="0" i="0" u="none" strike="noStrike" cap="none" dirty="0">
                <a:solidFill>
                  <a:schemeClr val="accent6"/>
                </a:solidFill>
                <a:latin typeface="Trebuchet MS"/>
                <a:ea typeface="Trebuchet MS"/>
                <a:cs typeface="Trebuchet MS"/>
                <a:sym typeface="Trebuchet MS"/>
              </a:rPr>
              <a:t>(By by)</a:t>
            </a:r>
          </a:p>
          <a:p>
            <a:pPr marL="285750" marR="0" lvl="0" indent="-285750" algn="l" rtl="0">
              <a:lnSpc>
                <a:spcPct val="100000"/>
              </a:lnSpc>
              <a:spcBef>
                <a:spcPts val="0"/>
              </a:spcBef>
              <a:spcAft>
                <a:spcPts val="0"/>
              </a:spcAft>
              <a:buClr>
                <a:schemeClr val="accent6"/>
              </a:buClr>
              <a:buSzPct val="98636"/>
              <a:buFont typeface="Arial"/>
              <a:buChar char="•"/>
            </a:pPr>
            <a:r>
              <a:rPr lang="en-US" sz="1085" b="0" i="0" u="none" strike="noStrike" cap="none" dirty="0" err="1">
                <a:solidFill>
                  <a:schemeClr val="accent6"/>
                </a:solidFill>
                <a:latin typeface="Trebuchet MS"/>
                <a:ea typeface="Trebuchet MS"/>
                <a:cs typeface="Trebuchet MS"/>
                <a:sym typeface="Trebuchet MS"/>
              </a:rPr>
              <a:t>findElements</a:t>
            </a:r>
            <a:r>
              <a:rPr lang="en-US" sz="1085" b="0" i="0" u="none" strike="noStrike" cap="none" dirty="0">
                <a:solidFill>
                  <a:schemeClr val="accent6"/>
                </a:solidFill>
                <a:latin typeface="Trebuchet MS"/>
                <a:ea typeface="Trebuchet MS"/>
                <a:cs typeface="Trebuchet MS"/>
                <a:sym typeface="Trebuchet MS"/>
              </a:rPr>
              <a:t>(By by)</a:t>
            </a:r>
          </a:p>
          <a:p>
            <a:pPr marL="285750" marR="0" lvl="0" indent="-285750" algn="l" rtl="0">
              <a:lnSpc>
                <a:spcPct val="100000"/>
              </a:lnSpc>
              <a:spcBef>
                <a:spcPts val="0"/>
              </a:spcBef>
              <a:spcAft>
                <a:spcPts val="0"/>
              </a:spcAft>
              <a:buClr>
                <a:schemeClr val="accent6"/>
              </a:buClr>
              <a:buSzPct val="98636"/>
              <a:buFont typeface="Arial"/>
              <a:buChar char="•"/>
            </a:pPr>
            <a:r>
              <a:rPr lang="en-US" sz="1085" b="0" i="0" u="none" strike="noStrike" cap="none" dirty="0" err="1">
                <a:solidFill>
                  <a:schemeClr val="accent6"/>
                </a:solidFill>
                <a:latin typeface="Trebuchet MS"/>
                <a:ea typeface="Trebuchet MS"/>
                <a:cs typeface="Trebuchet MS"/>
                <a:sym typeface="Trebuchet MS"/>
              </a:rPr>
              <a:t>getAttribute</a:t>
            </a:r>
            <a:r>
              <a:rPr lang="en-US" sz="1085" b="0" i="0" u="none" strike="noStrike" cap="none" dirty="0">
                <a:solidFill>
                  <a:schemeClr val="accent6"/>
                </a:solidFill>
                <a:latin typeface="Trebuchet MS"/>
                <a:ea typeface="Trebuchet MS"/>
                <a:cs typeface="Trebuchet MS"/>
                <a:sym typeface="Trebuchet MS"/>
              </a:rPr>
              <a:t>(String name)</a:t>
            </a:r>
          </a:p>
          <a:p>
            <a:pPr marL="285750" marR="0" lvl="0" indent="-285750" algn="l" rtl="0">
              <a:lnSpc>
                <a:spcPct val="100000"/>
              </a:lnSpc>
              <a:spcBef>
                <a:spcPts val="0"/>
              </a:spcBef>
              <a:spcAft>
                <a:spcPts val="0"/>
              </a:spcAft>
              <a:buClr>
                <a:schemeClr val="accent6"/>
              </a:buClr>
              <a:buSzPct val="98636"/>
              <a:buFont typeface="Arial"/>
              <a:buChar char="•"/>
            </a:pPr>
            <a:r>
              <a:rPr lang="en-US" sz="1085" b="0" i="0" u="none" strike="noStrike" cap="none" dirty="0" err="1">
                <a:solidFill>
                  <a:schemeClr val="accent6"/>
                </a:solidFill>
                <a:latin typeface="Trebuchet MS"/>
                <a:ea typeface="Trebuchet MS"/>
                <a:cs typeface="Trebuchet MS"/>
                <a:sym typeface="Trebuchet MS"/>
              </a:rPr>
              <a:t>getCssValue</a:t>
            </a:r>
            <a:r>
              <a:rPr lang="en-US" sz="1085" b="0" i="0" u="none" strike="noStrike" cap="none" dirty="0">
                <a:solidFill>
                  <a:schemeClr val="accent6"/>
                </a:solidFill>
                <a:latin typeface="Trebuchet MS"/>
                <a:ea typeface="Trebuchet MS"/>
                <a:cs typeface="Trebuchet MS"/>
                <a:sym typeface="Trebuchet MS"/>
              </a:rPr>
              <a:t>(String </a:t>
            </a:r>
            <a:r>
              <a:rPr lang="en-US" sz="1085" b="0" i="0" u="none" strike="noStrike" cap="none" dirty="0" err="1">
                <a:solidFill>
                  <a:schemeClr val="accent6"/>
                </a:solidFill>
                <a:latin typeface="Trebuchet MS"/>
                <a:ea typeface="Trebuchet MS"/>
                <a:cs typeface="Trebuchet MS"/>
                <a:sym typeface="Trebuchet MS"/>
              </a:rPr>
              <a:t>propertyName</a:t>
            </a:r>
            <a:r>
              <a:rPr lang="en-US" sz="1085" b="0" i="0" u="none" strike="noStrike" cap="none" dirty="0">
                <a:solidFill>
                  <a:schemeClr val="accent6"/>
                </a:solidFill>
                <a:latin typeface="Trebuchet MS"/>
                <a:ea typeface="Trebuchet MS"/>
                <a:cs typeface="Trebuchet MS"/>
                <a:sym typeface="Trebuchet MS"/>
              </a:rPr>
              <a:t>)</a:t>
            </a:r>
          </a:p>
          <a:p>
            <a:pPr marL="285750" marR="0" lvl="0" indent="-285750" algn="l" rtl="0">
              <a:lnSpc>
                <a:spcPct val="100000"/>
              </a:lnSpc>
              <a:spcBef>
                <a:spcPts val="0"/>
              </a:spcBef>
              <a:spcAft>
                <a:spcPts val="0"/>
              </a:spcAft>
              <a:buClr>
                <a:schemeClr val="accent6"/>
              </a:buClr>
              <a:buSzPct val="98636"/>
              <a:buFont typeface="Arial"/>
              <a:buChar char="•"/>
            </a:pPr>
            <a:r>
              <a:rPr lang="en-US" sz="1085" b="0" i="0" u="none" strike="noStrike" cap="none" dirty="0" err="1">
                <a:solidFill>
                  <a:schemeClr val="accent6"/>
                </a:solidFill>
                <a:latin typeface="Trebuchet MS"/>
                <a:ea typeface="Trebuchet MS"/>
                <a:cs typeface="Trebuchet MS"/>
                <a:sym typeface="Trebuchet MS"/>
              </a:rPr>
              <a:t>getLocation</a:t>
            </a:r>
            <a:r>
              <a:rPr lang="en-US" sz="1085" b="0" i="0" u="none" strike="noStrike" cap="none" dirty="0">
                <a:solidFill>
                  <a:schemeClr val="accent6"/>
                </a:solidFill>
                <a:latin typeface="Trebuchet MS"/>
                <a:ea typeface="Trebuchet MS"/>
                <a:cs typeface="Trebuchet MS"/>
                <a:sym typeface="Trebuchet MS"/>
              </a:rPr>
              <a:t>()</a:t>
            </a:r>
          </a:p>
          <a:p>
            <a:pPr marL="285750" marR="0" lvl="0" indent="-285750" algn="l" rtl="0">
              <a:lnSpc>
                <a:spcPct val="100000"/>
              </a:lnSpc>
              <a:spcBef>
                <a:spcPts val="0"/>
              </a:spcBef>
              <a:spcAft>
                <a:spcPts val="0"/>
              </a:spcAft>
              <a:buClr>
                <a:schemeClr val="accent6"/>
              </a:buClr>
              <a:buSzPct val="98636"/>
              <a:buFont typeface="Arial"/>
              <a:buChar char="•"/>
            </a:pPr>
            <a:r>
              <a:rPr lang="en-US" sz="1085" b="0" i="0" u="none" strike="noStrike" cap="none" dirty="0" err="1">
                <a:solidFill>
                  <a:schemeClr val="accent6"/>
                </a:solidFill>
                <a:latin typeface="Trebuchet MS"/>
                <a:ea typeface="Trebuchet MS"/>
                <a:cs typeface="Trebuchet MS"/>
                <a:sym typeface="Trebuchet MS"/>
              </a:rPr>
              <a:t>getSize</a:t>
            </a:r>
            <a:r>
              <a:rPr lang="en-US" sz="1085" b="0" i="0" u="none" strike="noStrike" cap="none" dirty="0">
                <a:solidFill>
                  <a:schemeClr val="accent6"/>
                </a:solidFill>
                <a:latin typeface="Trebuchet MS"/>
                <a:ea typeface="Trebuchet MS"/>
                <a:cs typeface="Trebuchet MS"/>
                <a:sym typeface="Trebuchet MS"/>
              </a:rPr>
              <a:t>()</a:t>
            </a:r>
          </a:p>
          <a:p>
            <a:pPr marL="285750" marR="0" lvl="0" indent="-285750" algn="l" rtl="0">
              <a:lnSpc>
                <a:spcPct val="100000"/>
              </a:lnSpc>
              <a:spcBef>
                <a:spcPts val="0"/>
              </a:spcBef>
              <a:spcAft>
                <a:spcPts val="0"/>
              </a:spcAft>
              <a:buClr>
                <a:schemeClr val="accent6"/>
              </a:buClr>
              <a:buSzPct val="98636"/>
              <a:buFont typeface="Arial"/>
              <a:buChar char="•"/>
            </a:pPr>
            <a:r>
              <a:rPr lang="en-US" sz="1085" b="0" i="0" u="none" strike="noStrike" cap="none" dirty="0" err="1">
                <a:solidFill>
                  <a:schemeClr val="accent6"/>
                </a:solidFill>
                <a:latin typeface="Trebuchet MS"/>
                <a:ea typeface="Trebuchet MS"/>
                <a:cs typeface="Trebuchet MS"/>
                <a:sym typeface="Trebuchet MS"/>
              </a:rPr>
              <a:t>getTagName</a:t>
            </a:r>
            <a:r>
              <a:rPr lang="en-US" sz="1085" b="0" i="0" u="none" strike="noStrike" cap="none" dirty="0">
                <a:solidFill>
                  <a:schemeClr val="accent6"/>
                </a:solidFill>
                <a:latin typeface="Trebuchet MS"/>
                <a:ea typeface="Trebuchet MS"/>
                <a:cs typeface="Trebuchet MS"/>
                <a:sym typeface="Trebuchet MS"/>
              </a:rPr>
              <a:t>()</a:t>
            </a:r>
          </a:p>
          <a:p>
            <a:pPr marL="285750" marR="0" lvl="0" indent="-285750" algn="l" rtl="0">
              <a:lnSpc>
                <a:spcPct val="100000"/>
              </a:lnSpc>
              <a:spcBef>
                <a:spcPts val="0"/>
              </a:spcBef>
              <a:spcAft>
                <a:spcPts val="0"/>
              </a:spcAft>
              <a:buClr>
                <a:schemeClr val="accent6"/>
              </a:buClr>
              <a:buSzPct val="98636"/>
              <a:buFont typeface="Arial"/>
              <a:buChar char="•"/>
            </a:pPr>
            <a:r>
              <a:rPr lang="en-US" sz="1085" b="0" i="0" u="none" strike="noStrike" cap="none" dirty="0" err="1">
                <a:solidFill>
                  <a:schemeClr val="accent6"/>
                </a:solidFill>
                <a:latin typeface="Trebuchet MS"/>
                <a:ea typeface="Trebuchet MS"/>
                <a:cs typeface="Trebuchet MS"/>
                <a:sym typeface="Trebuchet MS"/>
              </a:rPr>
              <a:t>getText</a:t>
            </a:r>
            <a:r>
              <a:rPr lang="en-US" sz="1085" b="0" i="0" u="none" strike="noStrike" cap="none" dirty="0">
                <a:solidFill>
                  <a:schemeClr val="accent6"/>
                </a:solidFill>
                <a:latin typeface="Trebuchet MS"/>
                <a:ea typeface="Trebuchet MS"/>
                <a:cs typeface="Trebuchet MS"/>
                <a:sym typeface="Trebuchet MS"/>
              </a:rPr>
              <a:t>()</a:t>
            </a:r>
          </a:p>
          <a:p>
            <a:pPr marL="285750" marR="0" lvl="0" indent="-285750" algn="l" rtl="0">
              <a:lnSpc>
                <a:spcPct val="100000"/>
              </a:lnSpc>
              <a:spcBef>
                <a:spcPts val="0"/>
              </a:spcBef>
              <a:spcAft>
                <a:spcPts val="0"/>
              </a:spcAft>
              <a:buClr>
                <a:schemeClr val="accent6"/>
              </a:buClr>
              <a:buSzPct val="98636"/>
              <a:buFont typeface="Arial"/>
              <a:buChar char="•"/>
            </a:pPr>
            <a:r>
              <a:rPr lang="en-US" sz="1085" b="0" i="0" u="none" strike="noStrike" cap="none" dirty="0" err="1">
                <a:solidFill>
                  <a:schemeClr val="accent6"/>
                </a:solidFill>
                <a:latin typeface="Trebuchet MS"/>
                <a:ea typeface="Trebuchet MS"/>
                <a:cs typeface="Trebuchet MS"/>
                <a:sym typeface="Trebuchet MS"/>
              </a:rPr>
              <a:t>isDisplayed</a:t>
            </a:r>
            <a:r>
              <a:rPr lang="en-US" sz="1085" b="0" i="0" u="none" strike="noStrike" cap="none" dirty="0">
                <a:solidFill>
                  <a:schemeClr val="accent6"/>
                </a:solidFill>
                <a:latin typeface="Trebuchet MS"/>
                <a:ea typeface="Trebuchet MS"/>
                <a:cs typeface="Trebuchet MS"/>
                <a:sym typeface="Trebuchet MS"/>
              </a:rPr>
              <a:t>()</a:t>
            </a:r>
          </a:p>
          <a:p>
            <a:pPr marL="285750" marR="0" lvl="0" indent="-285750" algn="l" rtl="0">
              <a:lnSpc>
                <a:spcPct val="100000"/>
              </a:lnSpc>
              <a:spcBef>
                <a:spcPts val="0"/>
              </a:spcBef>
              <a:spcAft>
                <a:spcPts val="0"/>
              </a:spcAft>
              <a:buClr>
                <a:schemeClr val="accent6"/>
              </a:buClr>
              <a:buSzPct val="98636"/>
              <a:buFont typeface="Arial"/>
              <a:buChar char="•"/>
            </a:pPr>
            <a:r>
              <a:rPr lang="en-US" sz="1085" b="0" i="0" u="none" strike="noStrike" cap="none" dirty="0" err="1">
                <a:solidFill>
                  <a:schemeClr val="accent6"/>
                </a:solidFill>
                <a:latin typeface="Trebuchet MS"/>
                <a:ea typeface="Trebuchet MS"/>
                <a:cs typeface="Trebuchet MS"/>
                <a:sym typeface="Trebuchet MS"/>
              </a:rPr>
              <a:t>isEnabled</a:t>
            </a:r>
            <a:r>
              <a:rPr lang="en-US" sz="1085" b="0" i="0" u="none" strike="noStrike" cap="none" dirty="0">
                <a:solidFill>
                  <a:schemeClr val="accent6"/>
                </a:solidFill>
                <a:latin typeface="Trebuchet MS"/>
                <a:ea typeface="Trebuchet MS"/>
                <a:cs typeface="Trebuchet MS"/>
                <a:sym typeface="Trebuchet MS"/>
              </a:rPr>
              <a:t>()</a:t>
            </a:r>
          </a:p>
          <a:p>
            <a:pPr marL="285750" marR="0" lvl="0" indent="-285750" algn="l" rtl="0">
              <a:lnSpc>
                <a:spcPct val="100000"/>
              </a:lnSpc>
              <a:spcBef>
                <a:spcPts val="0"/>
              </a:spcBef>
              <a:spcAft>
                <a:spcPts val="0"/>
              </a:spcAft>
              <a:buClr>
                <a:schemeClr val="accent6"/>
              </a:buClr>
              <a:buSzPct val="98636"/>
              <a:buFont typeface="Arial"/>
              <a:buChar char="•"/>
            </a:pPr>
            <a:r>
              <a:rPr lang="en-US" sz="1085" b="0" i="0" u="none" strike="noStrike" cap="none" dirty="0" err="1">
                <a:solidFill>
                  <a:schemeClr val="accent6"/>
                </a:solidFill>
                <a:latin typeface="Trebuchet MS"/>
                <a:ea typeface="Trebuchet MS"/>
                <a:cs typeface="Trebuchet MS"/>
                <a:sym typeface="Trebuchet MS"/>
              </a:rPr>
              <a:t>isSelected</a:t>
            </a:r>
            <a:r>
              <a:rPr lang="en-US" sz="1085" b="0" i="0" u="none" strike="noStrike" cap="none" dirty="0">
                <a:solidFill>
                  <a:schemeClr val="accent6"/>
                </a:solidFill>
                <a:latin typeface="Trebuchet MS"/>
                <a:ea typeface="Trebuchet MS"/>
                <a:cs typeface="Trebuchet MS"/>
                <a:sym typeface="Trebuchet MS"/>
              </a:rPr>
              <a:t>()</a:t>
            </a:r>
          </a:p>
          <a:p>
            <a:pPr marL="285750" marR="0" lvl="0" indent="-285750" algn="l" rtl="0">
              <a:lnSpc>
                <a:spcPct val="100000"/>
              </a:lnSpc>
              <a:spcBef>
                <a:spcPts val="0"/>
              </a:spcBef>
              <a:spcAft>
                <a:spcPts val="0"/>
              </a:spcAft>
              <a:buClr>
                <a:schemeClr val="accent6"/>
              </a:buClr>
              <a:buSzPct val="98636"/>
              <a:buFont typeface="Arial"/>
              <a:buChar char="•"/>
            </a:pPr>
            <a:r>
              <a:rPr lang="en-US" sz="1085" b="0" i="0" u="none" strike="noStrike" cap="none" dirty="0" err="1">
                <a:solidFill>
                  <a:schemeClr val="accent6"/>
                </a:solidFill>
                <a:latin typeface="Trebuchet MS"/>
                <a:ea typeface="Trebuchet MS"/>
                <a:cs typeface="Trebuchet MS"/>
                <a:sym typeface="Trebuchet MS"/>
              </a:rPr>
              <a:t>sendKeys</a:t>
            </a:r>
            <a:r>
              <a:rPr lang="en-US" sz="1085" b="0" i="0" u="none" strike="noStrike" cap="none" dirty="0">
                <a:solidFill>
                  <a:schemeClr val="accent6"/>
                </a:solidFill>
                <a:latin typeface="Trebuchet MS"/>
                <a:ea typeface="Trebuchet MS"/>
                <a:cs typeface="Trebuchet MS"/>
                <a:sym typeface="Trebuchet MS"/>
              </a:rPr>
              <a:t>(</a:t>
            </a:r>
            <a:r>
              <a:rPr lang="en-US" sz="1085" b="0" i="0" u="none" strike="noStrike" cap="none" dirty="0" err="1">
                <a:solidFill>
                  <a:schemeClr val="accent6"/>
                </a:solidFill>
                <a:latin typeface="Trebuchet MS"/>
                <a:ea typeface="Trebuchet MS"/>
                <a:cs typeface="Trebuchet MS"/>
                <a:sym typeface="Trebuchet MS"/>
              </a:rPr>
              <a:t>CharSequence</a:t>
            </a:r>
            <a:r>
              <a:rPr lang="en-US" sz="1085" b="0" i="0" u="none" strike="noStrike" cap="none" dirty="0">
                <a:solidFill>
                  <a:schemeClr val="accent6"/>
                </a:solidFill>
                <a:latin typeface="Trebuchet MS"/>
                <a:ea typeface="Trebuchet MS"/>
                <a:cs typeface="Trebuchet MS"/>
                <a:sym typeface="Trebuchet MS"/>
              </a:rPr>
              <a:t>... </a:t>
            </a:r>
            <a:r>
              <a:rPr lang="en-US" sz="1085" b="0" i="0" u="none" strike="noStrike" cap="none" dirty="0" err="1">
                <a:solidFill>
                  <a:schemeClr val="accent6"/>
                </a:solidFill>
                <a:latin typeface="Trebuchet MS"/>
                <a:ea typeface="Trebuchet MS"/>
                <a:cs typeface="Trebuchet MS"/>
                <a:sym typeface="Trebuchet MS"/>
              </a:rPr>
              <a:t>keysToSend</a:t>
            </a:r>
            <a:r>
              <a:rPr lang="en-US" sz="1085" b="0" i="0" u="none" strike="noStrike" cap="none" dirty="0">
                <a:solidFill>
                  <a:schemeClr val="accent6"/>
                </a:solidFill>
                <a:latin typeface="Trebuchet MS"/>
                <a:ea typeface="Trebuchet MS"/>
                <a:cs typeface="Trebuchet MS"/>
                <a:sym typeface="Trebuchet MS"/>
              </a:rPr>
              <a:t>)</a:t>
            </a:r>
          </a:p>
          <a:p>
            <a:pPr marL="285750" marR="0" lvl="0" indent="-285750" algn="l" rtl="0">
              <a:lnSpc>
                <a:spcPct val="100000"/>
              </a:lnSpc>
              <a:spcBef>
                <a:spcPts val="0"/>
              </a:spcBef>
              <a:buClr>
                <a:schemeClr val="accent6"/>
              </a:buClr>
              <a:buSzPct val="98636"/>
              <a:buFont typeface="Arial"/>
              <a:buChar char="•"/>
            </a:pPr>
            <a:r>
              <a:rPr lang="en-US" sz="1085" b="0" i="0" u="none" strike="noStrike" cap="none" dirty="0">
                <a:solidFill>
                  <a:schemeClr val="accent6"/>
                </a:solidFill>
                <a:latin typeface="Trebuchet MS"/>
                <a:ea typeface="Trebuchet MS"/>
                <a:cs typeface="Trebuchet MS"/>
                <a:sym typeface="Trebuchet MS"/>
              </a:rPr>
              <a:t>submit()</a:t>
            </a:r>
          </a:p>
        </p:txBody>
      </p:sp>
      <p:pic>
        <p:nvPicPr>
          <p:cNvPr id="249" name="Shape 249" descr="https://image.freepik.com/free-vector/search-box-web-element-vector-pack_768113.jpg"/>
          <p:cNvPicPr preferRelativeResize="0"/>
          <p:nvPr/>
        </p:nvPicPr>
        <p:blipFill rotWithShape="1">
          <a:blip r:embed="rId3">
            <a:alphaModFix/>
          </a:blip>
          <a:srcRect/>
          <a:stretch/>
        </p:blipFill>
        <p:spPr>
          <a:xfrm>
            <a:off x="4196887" y="1589903"/>
            <a:ext cx="3800056" cy="240386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4"/>
        <p:cNvGrpSpPr/>
        <p:nvPr/>
      </p:nvGrpSpPr>
      <p:grpSpPr>
        <a:xfrm>
          <a:off x="0" y="0"/>
          <a:ext cx="0" cy="0"/>
          <a:chOff x="0" y="0"/>
          <a:chExt cx="0" cy="0"/>
        </a:xfrm>
      </p:grpSpPr>
      <p:sp>
        <p:nvSpPr>
          <p:cNvPr id="65" name="Shape 65"/>
          <p:cNvSpPr txBox="1">
            <a:spLocks noGrp="1"/>
          </p:cNvSpPr>
          <p:nvPr>
            <p:ph type="body" idx="1"/>
          </p:nvPr>
        </p:nvSpPr>
        <p:spPr>
          <a:xfrm>
            <a:off x="0" y="0"/>
            <a:ext cx="9144000" cy="585215"/>
          </a:xfrm>
          <a:prstGeom prst="rect">
            <a:avLst/>
          </a:prstGeom>
          <a:solidFill>
            <a:schemeClr val="accent2"/>
          </a:solidFill>
          <a:ln>
            <a:noFill/>
          </a:ln>
          <a:effectLst>
            <a:outerShdw blurRad="40005" dist="25400" dir="5400000" algn="t" rotWithShape="0">
              <a:srgbClr val="000000">
                <a:alpha val="29803"/>
              </a:srgbClr>
            </a:outerShdw>
          </a:effectLst>
        </p:spPr>
        <p:txBody>
          <a:bodyPr lIns="274300" tIns="34275" rIns="68575" bIns="34275" anchor="ctr" anchorCtr="0">
            <a:noAutofit/>
          </a:bodyPr>
          <a:lstStyle/>
          <a:p>
            <a:pPr marL="0" marR="0" lvl="0" indent="0" algn="l" rtl="0">
              <a:spcBef>
                <a:spcPts val="0"/>
              </a:spcBef>
              <a:buClr>
                <a:schemeClr val="lt1"/>
              </a:buClr>
              <a:buSzPct val="25000"/>
              <a:buFont typeface="Arial"/>
              <a:buNone/>
            </a:pPr>
            <a:r>
              <a:rPr lang="en-US" sz="2000" b="0" i="0" u="none" strike="noStrike" cap="none" dirty="0">
                <a:solidFill>
                  <a:schemeClr val="lt1"/>
                </a:solidFill>
                <a:latin typeface="Arial Black"/>
                <a:ea typeface="Arial Black"/>
                <a:cs typeface="Arial Black"/>
                <a:sym typeface="Arial Black"/>
              </a:rPr>
              <a:t>AGENDA</a:t>
            </a:r>
          </a:p>
        </p:txBody>
      </p:sp>
      <p:sp>
        <p:nvSpPr>
          <p:cNvPr id="71" name="Shape 71"/>
          <p:cNvSpPr txBox="1"/>
          <p:nvPr/>
        </p:nvSpPr>
        <p:spPr>
          <a:xfrm>
            <a:off x="390246" y="964146"/>
            <a:ext cx="8363507" cy="1862047"/>
          </a:xfrm>
          <a:prstGeom prst="rect">
            <a:avLst/>
          </a:prstGeom>
          <a:noFill/>
          <a:ln>
            <a:noFill/>
          </a:ln>
        </p:spPr>
        <p:txBody>
          <a:bodyPr lIns="91425" tIns="45700" rIns="91425" bIns="45700" anchor="t" anchorCtr="0">
            <a:noAutofit/>
          </a:bodyPr>
          <a:lstStyle/>
          <a:p>
            <a:pPr marL="128588" marR="0" lvl="0" indent="-128588" algn="l" rtl="0">
              <a:lnSpc>
                <a:spcPct val="100000"/>
              </a:lnSpc>
              <a:spcBef>
                <a:spcPts val="0"/>
              </a:spcBef>
              <a:spcAft>
                <a:spcPts val="0"/>
              </a:spcAft>
              <a:buClr>
                <a:srgbClr val="2FC2D9"/>
              </a:buClr>
              <a:buSzPct val="100000"/>
              <a:buFont typeface="Arial"/>
              <a:buChar char="•"/>
            </a:pPr>
            <a:r>
              <a:rPr lang="en-US" sz="1400" dirty="0">
                <a:solidFill>
                  <a:schemeClr val="dk1"/>
                </a:solidFill>
                <a:latin typeface="Trebuchet MS"/>
                <a:ea typeface="Trebuchet MS"/>
                <a:cs typeface="Trebuchet MS"/>
                <a:sym typeface="Trebuchet MS"/>
              </a:rPr>
              <a:t>Overview: what is WebDriver?</a:t>
            </a:r>
          </a:p>
          <a:p>
            <a:pPr marL="128588" marR="0" lvl="0" indent="-128588" algn="l" rtl="0">
              <a:lnSpc>
                <a:spcPct val="85714"/>
              </a:lnSpc>
              <a:spcBef>
                <a:spcPts val="975"/>
              </a:spcBef>
              <a:spcAft>
                <a:spcPts val="0"/>
              </a:spcAft>
              <a:buClr>
                <a:srgbClr val="2FC2D9"/>
              </a:buClr>
              <a:buSzPct val="100000"/>
              <a:buFont typeface="Arial"/>
              <a:buChar char="•"/>
            </a:pPr>
            <a:r>
              <a:rPr lang="en-US" sz="1400" dirty="0">
                <a:solidFill>
                  <a:schemeClr val="dk1"/>
                </a:solidFill>
                <a:latin typeface="Trebuchet MS"/>
                <a:ea typeface="Trebuchet MS"/>
                <a:cs typeface="Trebuchet MS"/>
                <a:sym typeface="Trebuchet MS"/>
              </a:rPr>
              <a:t>How it works?</a:t>
            </a:r>
          </a:p>
          <a:p>
            <a:pPr marL="128588" marR="0" lvl="0" indent="-128588" algn="l" rtl="0">
              <a:lnSpc>
                <a:spcPct val="85714"/>
              </a:lnSpc>
              <a:spcBef>
                <a:spcPts val="975"/>
              </a:spcBef>
              <a:spcAft>
                <a:spcPts val="0"/>
              </a:spcAft>
              <a:buClr>
                <a:srgbClr val="2FC2D9"/>
              </a:buClr>
              <a:buSzPct val="100000"/>
              <a:buFont typeface="Arial"/>
              <a:buChar char="•"/>
            </a:pPr>
            <a:r>
              <a:rPr lang="en-US" sz="1400" dirty="0">
                <a:solidFill>
                  <a:schemeClr val="dk1"/>
                </a:solidFill>
                <a:latin typeface="Trebuchet MS"/>
                <a:ea typeface="Trebuchet MS"/>
                <a:cs typeface="Trebuchet MS"/>
                <a:sym typeface="Trebuchet MS"/>
              </a:rPr>
              <a:t>Web </a:t>
            </a:r>
            <a:r>
              <a:rPr lang="en-US" sz="1400" dirty="0" err="1">
                <a:solidFill>
                  <a:schemeClr val="dk1"/>
                </a:solidFill>
                <a:latin typeface="Trebuchet MS"/>
                <a:ea typeface="Trebuchet MS"/>
                <a:cs typeface="Trebuchet MS"/>
                <a:sym typeface="Trebuchet MS"/>
              </a:rPr>
              <a:t>DevTools</a:t>
            </a:r>
            <a:endParaRPr lang="en-US" sz="1400" dirty="0">
              <a:solidFill>
                <a:schemeClr val="dk1"/>
              </a:solidFill>
              <a:latin typeface="Trebuchet MS"/>
              <a:ea typeface="Trebuchet MS"/>
              <a:cs typeface="Trebuchet MS"/>
              <a:sym typeface="Trebuchet MS"/>
            </a:endParaRPr>
          </a:p>
          <a:p>
            <a:pPr marL="128588" marR="0" lvl="0" indent="-128588" algn="l" rtl="0">
              <a:lnSpc>
                <a:spcPct val="85714"/>
              </a:lnSpc>
              <a:spcBef>
                <a:spcPts val="975"/>
              </a:spcBef>
              <a:spcAft>
                <a:spcPts val="0"/>
              </a:spcAft>
              <a:buClr>
                <a:srgbClr val="2FC2D9"/>
              </a:buClr>
              <a:buSzPct val="100000"/>
              <a:buFont typeface="Arial"/>
              <a:buChar char="•"/>
            </a:pPr>
            <a:r>
              <a:rPr lang="en-US" sz="1400" dirty="0">
                <a:solidFill>
                  <a:schemeClr val="dk1"/>
                </a:solidFill>
                <a:latin typeface="Trebuchet MS"/>
                <a:ea typeface="Trebuchet MS"/>
                <a:cs typeface="Trebuchet MS"/>
                <a:sym typeface="Trebuchet MS"/>
              </a:rPr>
              <a:t>Locators</a:t>
            </a:r>
          </a:p>
          <a:p>
            <a:pPr marL="128588" marR="0" lvl="0" indent="-128588" algn="l" rtl="0">
              <a:lnSpc>
                <a:spcPct val="85714"/>
              </a:lnSpc>
              <a:spcBef>
                <a:spcPts val="975"/>
              </a:spcBef>
              <a:spcAft>
                <a:spcPts val="0"/>
              </a:spcAft>
              <a:buClr>
                <a:srgbClr val="2FC2D9"/>
              </a:buClr>
              <a:buSzPct val="100000"/>
              <a:buFont typeface="Arial"/>
              <a:buChar char="•"/>
            </a:pPr>
            <a:r>
              <a:rPr lang="en-US" sz="1400" dirty="0" err="1">
                <a:solidFill>
                  <a:schemeClr val="dk1"/>
                </a:solidFill>
                <a:latin typeface="Trebuchet MS"/>
                <a:ea typeface="Trebuchet MS"/>
                <a:cs typeface="Trebuchet MS"/>
                <a:sym typeface="Trebuchet MS"/>
              </a:rPr>
              <a:t>RegEx</a:t>
            </a:r>
            <a:r>
              <a:rPr lang="en-US" sz="1400" dirty="0">
                <a:solidFill>
                  <a:schemeClr val="dk1"/>
                </a:solidFill>
                <a:latin typeface="Trebuchet MS"/>
                <a:ea typeface="Trebuchet MS"/>
                <a:cs typeface="Trebuchet MS"/>
                <a:sym typeface="Trebuchet MS"/>
              </a:rPr>
              <a:t> basics</a:t>
            </a:r>
          </a:p>
          <a:p>
            <a:pPr marL="128588" marR="0" lvl="0" indent="-128588" algn="l" rtl="0">
              <a:lnSpc>
                <a:spcPct val="85714"/>
              </a:lnSpc>
              <a:spcBef>
                <a:spcPts val="975"/>
              </a:spcBef>
              <a:spcAft>
                <a:spcPts val="0"/>
              </a:spcAft>
              <a:buClr>
                <a:srgbClr val="2FC2D9"/>
              </a:buClr>
              <a:buFont typeface="Arial"/>
              <a:buNone/>
            </a:pPr>
            <a:endParaRPr sz="1400" dirty="0">
              <a:solidFill>
                <a:schemeClr val="dk1"/>
              </a:solidFill>
              <a:latin typeface="Trebuchet MS"/>
              <a:ea typeface="Trebuchet MS"/>
              <a:cs typeface="Trebuchet MS"/>
              <a:sym typeface="Trebuchet M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Shape 255"/>
          <p:cNvSpPr txBox="1">
            <a:spLocks noGrp="1"/>
          </p:cNvSpPr>
          <p:nvPr>
            <p:ph type="body" idx="1"/>
          </p:nvPr>
        </p:nvSpPr>
        <p:spPr>
          <a:xfrm>
            <a:off x="0" y="0"/>
            <a:ext cx="9144000" cy="699515"/>
          </a:xfrm>
          <a:prstGeom prst="rect">
            <a:avLst/>
          </a:prstGeom>
          <a:solidFill>
            <a:schemeClr val="accent2"/>
          </a:solidFill>
          <a:ln>
            <a:noFill/>
          </a:ln>
          <a:effectLst>
            <a:outerShdw blurRad="40005" dist="25400" dir="5400000" algn="t" rotWithShape="0">
              <a:srgbClr val="000000">
                <a:alpha val="29803"/>
              </a:srgbClr>
            </a:outerShdw>
          </a:effectLst>
        </p:spPr>
        <p:txBody>
          <a:bodyPr lIns="274300" tIns="34275" rIns="68575" bIns="34275" anchor="ctr" anchorCtr="0">
            <a:noAutofit/>
          </a:bodyPr>
          <a:lstStyle/>
          <a:p>
            <a:pPr marL="0" marR="0" lvl="0" indent="0" algn="l" rtl="0">
              <a:spcBef>
                <a:spcPts val="0"/>
              </a:spcBef>
              <a:buClr>
                <a:schemeClr val="lt1"/>
              </a:buClr>
              <a:buSzPct val="25000"/>
              <a:buFont typeface="Arial"/>
              <a:buNone/>
            </a:pPr>
            <a:r>
              <a:rPr lang="en-US" sz="2000" b="0" i="0" u="none" strike="noStrike" cap="none">
                <a:solidFill>
                  <a:schemeClr val="lt1"/>
                </a:solidFill>
                <a:latin typeface="Arial Black"/>
                <a:ea typeface="Arial Black"/>
                <a:cs typeface="Arial Black"/>
                <a:sym typeface="Arial Black"/>
              </a:rPr>
              <a:t> WEBDRIVER API. NAVIGATION</a:t>
            </a:r>
          </a:p>
        </p:txBody>
      </p:sp>
      <p:sp>
        <p:nvSpPr>
          <p:cNvPr id="256" name="Shape 256"/>
          <p:cNvSpPr/>
          <p:nvPr/>
        </p:nvSpPr>
        <p:spPr>
          <a:xfrm>
            <a:off x="1439651" y="822959"/>
            <a:ext cx="6286499" cy="642416"/>
          </a:xfrm>
          <a:prstGeom prst="roundRect">
            <a:avLst>
              <a:gd name="adj" fmla="val 16667"/>
            </a:avLst>
          </a:prstGeom>
          <a:gradFill>
            <a:gsLst>
              <a:gs pos="0">
                <a:srgbClr val="E7E7E7"/>
              </a:gs>
              <a:gs pos="35000">
                <a:srgbClr val="EEEEEE"/>
              </a:gs>
              <a:gs pos="100000">
                <a:srgbClr val="F8F8F8"/>
              </a:gs>
            </a:gsLst>
            <a:lin ang="16200000" scaled="0"/>
          </a:gradFill>
          <a:ln w="9525" cap="flat" cmpd="sng">
            <a:solidFill>
              <a:srgbClr val="C7C7C7"/>
            </a:solidFill>
            <a:prstDash val="solid"/>
            <a:round/>
            <a:headEnd type="none" w="med" len="med"/>
            <a:tailEnd type="none" w="med" len="med"/>
          </a:ln>
          <a:effectLst>
            <a:outerShdw blurRad="39999" dist="20000" dir="5400000" rotWithShape="0">
              <a:srgbClr val="000000">
                <a:alpha val="37647"/>
              </a:srgbClr>
            </a:outerShdw>
          </a:effectLst>
        </p:spPr>
        <p:txBody>
          <a:bodyPr lIns="91425" tIns="45700" rIns="91425" bIns="45700" anchor="ctr" anchorCtr="0">
            <a:noAutofit/>
          </a:bodyPr>
          <a:lstStyle/>
          <a:p>
            <a:pPr marL="0" marR="0" lvl="0" indent="0" algn="l" rtl="0">
              <a:spcBef>
                <a:spcPts val="0"/>
              </a:spcBef>
              <a:buSzPct val="25000"/>
              <a:buNone/>
            </a:pPr>
            <a:r>
              <a:rPr lang="en-US" sz="1400" b="1">
                <a:solidFill>
                  <a:schemeClr val="dk1"/>
                </a:solidFill>
                <a:latin typeface="Trebuchet MS"/>
                <a:ea typeface="Trebuchet MS"/>
                <a:cs typeface="Trebuchet MS"/>
                <a:sym typeface="Trebuchet MS"/>
              </a:rPr>
              <a:t>							Open Page URL</a:t>
            </a:r>
          </a:p>
          <a:p>
            <a:pPr marL="0" marR="0" lvl="0" indent="0" algn="ctr" rtl="0">
              <a:spcBef>
                <a:spcPts val="0"/>
              </a:spcBef>
              <a:buSzPct val="25000"/>
              <a:buNone/>
            </a:pPr>
            <a:r>
              <a:rPr lang="en-US" sz="1400" b="1">
                <a:solidFill>
                  <a:schemeClr val="dk1"/>
                </a:solidFill>
                <a:latin typeface="Trebuchet MS"/>
                <a:ea typeface="Trebuchet MS"/>
                <a:cs typeface="Trebuchet MS"/>
                <a:sym typeface="Trebuchet MS"/>
              </a:rPr>
              <a:t>get(Strung url) / Get(String url)</a:t>
            </a:r>
          </a:p>
        </p:txBody>
      </p:sp>
      <p:pic>
        <p:nvPicPr>
          <p:cNvPr id="257" name="Shape 257"/>
          <p:cNvPicPr preferRelativeResize="0"/>
          <p:nvPr/>
        </p:nvPicPr>
        <p:blipFill rotWithShape="1">
          <a:blip r:embed="rId3">
            <a:alphaModFix/>
          </a:blip>
          <a:srcRect/>
          <a:stretch/>
        </p:blipFill>
        <p:spPr>
          <a:xfrm>
            <a:off x="2253630" y="1671581"/>
            <a:ext cx="4597692" cy="369928"/>
          </a:xfrm>
          <a:prstGeom prst="rect">
            <a:avLst/>
          </a:prstGeom>
          <a:noFill/>
          <a:ln>
            <a:noFill/>
          </a:ln>
        </p:spPr>
      </p:pic>
      <p:sp>
        <p:nvSpPr>
          <p:cNvPr id="258" name="Shape 258"/>
          <p:cNvSpPr/>
          <p:nvPr/>
        </p:nvSpPr>
        <p:spPr>
          <a:xfrm>
            <a:off x="1439651" y="2247714"/>
            <a:ext cx="6286499" cy="342899"/>
          </a:xfrm>
          <a:prstGeom prst="roundRect">
            <a:avLst>
              <a:gd name="adj" fmla="val 16667"/>
            </a:avLst>
          </a:prstGeom>
          <a:gradFill>
            <a:gsLst>
              <a:gs pos="0">
                <a:srgbClr val="E7E7E7"/>
              </a:gs>
              <a:gs pos="35000">
                <a:srgbClr val="EEEEEE"/>
              </a:gs>
              <a:gs pos="100000">
                <a:srgbClr val="F8F8F8"/>
              </a:gs>
            </a:gsLst>
            <a:lin ang="16200000" scaled="0"/>
          </a:gradFill>
          <a:ln w="9525" cap="flat" cmpd="sng">
            <a:solidFill>
              <a:srgbClr val="C7C7C7"/>
            </a:solidFill>
            <a:prstDash val="solid"/>
            <a:round/>
            <a:headEnd type="none" w="med" len="med"/>
            <a:tailEnd type="none" w="med" len="med"/>
          </a:ln>
          <a:effectLst>
            <a:outerShdw blurRad="39999"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SzPct val="25000"/>
              <a:buNone/>
            </a:pPr>
            <a:r>
              <a:rPr lang="en-US" sz="1400" b="1">
                <a:solidFill>
                  <a:schemeClr val="dk1"/>
                </a:solidFill>
                <a:latin typeface="Trebuchet MS"/>
                <a:ea typeface="Trebuchet MS"/>
                <a:cs typeface="Trebuchet MS"/>
                <a:sym typeface="Trebuchet MS"/>
              </a:rPr>
              <a:t>Browser Navigation</a:t>
            </a:r>
          </a:p>
        </p:txBody>
      </p:sp>
      <p:pic>
        <p:nvPicPr>
          <p:cNvPr id="259" name="Shape 259"/>
          <p:cNvPicPr preferRelativeResize="0"/>
          <p:nvPr/>
        </p:nvPicPr>
        <p:blipFill rotWithShape="1">
          <a:blip r:embed="rId4">
            <a:alphaModFix/>
          </a:blip>
          <a:srcRect/>
          <a:stretch/>
        </p:blipFill>
        <p:spPr>
          <a:xfrm>
            <a:off x="2286352" y="2796817"/>
            <a:ext cx="4532244" cy="10766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89" name="Shape 689"/>
          <p:cNvSpPr txBox="1">
            <a:spLocks noGrp="1"/>
          </p:cNvSpPr>
          <p:nvPr>
            <p:ph type="body" idx="1"/>
          </p:nvPr>
        </p:nvSpPr>
        <p:spPr>
          <a:xfrm>
            <a:off x="685800" y="2190750"/>
            <a:ext cx="7574493" cy="2191403"/>
          </a:xfrm>
          <a:prstGeom prst="rect">
            <a:avLst/>
          </a:prstGeom>
          <a:noFill/>
          <a:ln>
            <a:noFill/>
          </a:ln>
        </p:spPr>
        <p:txBody>
          <a:bodyPr lIns="68575" tIns="34275" rIns="68575" bIns="34275" anchor="t" anchorCtr="0">
            <a:noAutofit/>
          </a:bodyPr>
          <a:lstStyle/>
          <a:p>
            <a:pPr marL="0" marR="0" lvl="0" indent="0" algn="ctr" rtl="0">
              <a:lnSpc>
                <a:spcPct val="85000"/>
              </a:lnSpc>
              <a:spcBef>
                <a:spcPts val="0"/>
              </a:spcBef>
              <a:buClr>
                <a:schemeClr val="accent2"/>
              </a:buClr>
              <a:buSzPct val="25000"/>
              <a:buFont typeface="Arial"/>
              <a:buNone/>
            </a:pPr>
            <a:r>
              <a:rPr lang="en-US" sz="3400" b="0" i="0" u="none" strike="noStrike" cap="none">
                <a:solidFill>
                  <a:schemeClr val="lt1"/>
                </a:solidFill>
                <a:latin typeface="Arial Black"/>
                <a:ea typeface="Arial Black"/>
                <a:cs typeface="Arial Black"/>
                <a:sym typeface="Arial Black"/>
              </a:rPr>
              <a:t>Thanks for attention</a:t>
            </a:r>
          </a:p>
        </p:txBody>
      </p:sp>
    </p:spTree>
    <p:extLst>
      <p:ext uri="{BB962C8B-B14F-4D97-AF65-F5344CB8AC3E}">
        <p14:creationId xmlns:p14="http://schemas.microsoft.com/office/powerpoint/2010/main" val="3419115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p:nvPr/>
        </p:nvSpPr>
        <p:spPr>
          <a:xfrm>
            <a:off x="500879" y="1385183"/>
            <a:ext cx="8054800" cy="1112852"/>
          </a:xfrm>
          <a:prstGeom prst="rect">
            <a:avLst/>
          </a:prstGeom>
          <a:noFill/>
          <a:ln>
            <a:noFill/>
          </a:ln>
        </p:spPr>
        <p:txBody>
          <a:bodyPr lIns="68575" tIns="0" rIns="68575" bIns="34275" anchor="t" anchorCtr="0">
            <a:noAutofit/>
          </a:bodyPr>
          <a:lstStyle/>
          <a:p>
            <a:pPr marL="0" marR="0" lvl="0" indent="0" algn="l" rtl="0">
              <a:lnSpc>
                <a:spcPct val="85000"/>
              </a:lnSpc>
              <a:spcBef>
                <a:spcPts val="0"/>
              </a:spcBef>
              <a:buClr>
                <a:schemeClr val="dk1"/>
              </a:buClr>
              <a:buFont typeface="Arial"/>
              <a:buNone/>
            </a:pPr>
            <a:endParaRPr sz="3000" cap="none">
              <a:solidFill>
                <a:schemeClr val="dk1"/>
              </a:solidFill>
              <a:latin typeface="Arial Black"/>
              <a:ea typeface="Arial Black"/>
              <a:cs typeface="Arial Black"/>
              <a:sym typeface="Arial Black"/>
            </a:endParaRPr>
          </a:p>
        </p:txBody>
      </p:sp>
      <p:sp>
        <p:nvSpPr>
          <p:cNvPr id="86" name="Shape 86"/>
          <p:cNvSpPr txBox="1"/>
          <p:nvPr/>
        </p:nvSpPr>
        <p:spPr>
          <a:xfrm>
            <a:off x="622147" y="503654"/>
            <a:ext cx="4900188" cy="985653"/>
          </a:xfrm>
          <a:prstGeom prst="rect">
            <a:avLst/>
          </a:prstGeom>
          <a:solidFill>
            <a:schemeClr val="accent2"/>
          </a:solidFill>
          <a:ln>
            <a:noFill/>
          </a:ln>
        </p:spPr>
        <p:txBody>
          <a:bodyPr lIns="68575" tIns="27425" rIns="68575" bIns="34275" anchor="t" anchorCtr="0">
            <a:noAutofit/>
          </a:bodyPr>
          <a:lstStyle/>
          <a:p>
            <a:pPr marL="0" marR="0" lvl="0" indent="0" algn="l" rtl="0">
              <a:spcBef>
                <a:spcPts val="0"/>
              </a:spcBef>
              <a:spcAft>
                <a:spcPts val="0"/>
              </a:spcAft>
              <a:buClr>
                <a:srgbClr val="FFFFFF"/>
              </a:buClr>
              <a:buSzPct val="25000"/>
              <a:buFont typeface="Arial Black"/>
              <a:buNone/>
            </a:pPr>
            <a:r>
              <a:rPr lang="en-US" sz="3000" cap="none">
                <a:solidFill>
                  <a:srgbClr val="FFFFFF"/>
                </a:solidFill>
                <a:latin typeface="Arial Black"/>
                <a:ea typeface="Arial Black"/>
                <a:cs typeface="Arial Black"/>
                <a:sym typeface="Arial Black"/>
              </a:rPr>
              <a:t>PART 1:</a:t>
            </a:r>
          </a:p>
          <a:p>
            <a:pPr marL="0" marR="0" lvl="0" indent="0" algn="l" rtl="0">
              <a:spcBef>
                <a:spcPts val="0"/>
              </a:spcBef>
              <a:buClr>
                <a:srgbClr val="FFFFFF"/>
              </a:buClr>
              <a:buSzPct val="25000"/>
              <a:buFont typeface="Arial Black"/>
              <a:buNone/>
            </a:pPr>
            <a:r>
              <a:rPr lang="en-US" sz="3000" cap="none">
                <a:solidFill>
                  <a:srgbClr val="FFFFFF"/>
                </a:solidFill>
                <a:latin typeface="Arial Black"/>
                <a:ea typeface="Arial Black"/>
                <a:cs typeface="Arial Black"/>
                <a:sym typeface="Arial Black"/>
              </a:rPr>
              <a:t>WHAT IS WEBDRIVER?</a:t>
            </a:r>
          </a:p>
        </p:txBody>
      </p:sp>
      <p:pic>
        <p:nvPicPr>
          <p:cNvPr id="87" name="Shape 87" descr="Картинки по запросу WebDriver"/>
          <p:cNvPicPr preferRelativeResize="0"/>
          <p:nvPr/>
        </p:nvPicPr>
        <p:blipFill rotWithShape="1">
          <a:blip r:embed="rId3">
            <a:alphaModFix/>
          </a:blip>
          <a:srcRect/>
          <a:stretch/>
        </p:blipFill>
        <p:spPr>
          <a:xfrm>
            <a:off x="2544800" y="1967947"/>
            <a:ext cx="3851391" cy="244288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0" y="0"/>
            <a:ext cx="9144000" cy="699515"/>
          </a:xfrm>
          <a:prstGeom prst="rect">
            <a:avLst/>
          </a:prstGeom>
          <a:solidFill>
            <a:schemeClr val="accent2"/>
          </a:solidFill>
          <a:ln>
            <a:noFill/>
          </a:ln>
          <a:effectLst>
            <a:outerShdw blurRad="40005" dist="25400" dir="5400000" algn="t" rotWithShape="0">
              <a:srgbClr val="000000">
                <a:alpha val="29803"/>
              </a:srgbClr>
            </a:outerShdw>
          </a:effectLst>
        </p:spPr>
        <p:txBody>
          <a:bodyPr lIns="274300" tIns="34275" rIns="68575" bIns="34275" anchor="ctr" anchorCtr="0">
            <a:noAutofit/>
          </a:bodyPr>
          <a:lstStyle/>
          <a:p>
            <a:pPr marL="0" marR="0" lvl="0" indent="0" algn="l" rtl="0">
              <a:spcBef>
                <a:spcPts val="0"/>
              </a:spcBef>
              <a:buClr>
                <a:schemeClr val="lt1"/>
              </a:buClr>
              <a:buSzPct val="25000"/>
              <a:buFont typeface="Arial"/>
              <a:buNone/>
            </a:pPr>
            <a:r>
              <a:rPr lang="en-US" sz="2000" b="0" i="0" u="none" strike="noStrike" cap="none">
                <a:solidFill>
                  <a:schemeClr val="lt1"/>
                </a:solidFill>
                <a:latin typeface="Arial Black"/>
                <a:ea typeface="Arial Black"/>
                <a:cs typeface="Arial Black"/>
                <a:sym typeface="Arial Black"/>
              </a:rPr>
              <a:t>WHAT IS WEBDRIVER? WHAT IS SELENIUM?</a:t>
            </a:r>
          </a:p>
        </p:txBody>
      </p:sp>
      <p:sp>
        <p:nvSpPr>
          <p:cNvPr id="94" name="Shape 94"/>
          <p:cNvSpPr txBox="1">
            <a:spLocks noGrp="1"/>
          </p:cNvSpPr>
          <p:nvPr>
            <p:ph type="body" idx="2"/>
          </p:nvPr>
        </p:nvSpPr>
        <p:spPr>
          <a:xfrm>
            <a:off x="352471" y="1078991"/>
            <a:ext cx="8437196" cy="3383280"/>
          </a:xfrm>
          <a:prstGeom prst="rect">
            <a:avLst/>
          </a:prstGeom>
          <a:noFill/>
          <a:ln>
            <a:noFill/>
          </a:ln>
        </p:spPr>
        <p:txBody>
          <a:bodyPr lIns="68575" tIns="34275" rIns="68575" bIns="34275" anchor="t" anchorCtr="0">
            <a:noAutofit/>
          </a:bodyPr>
          <a:lstStyle/>
          <a:p>
            <a:pPr marL="0" marR="0" lvl="0" indent="0" algn="l" rtl="0">
              <a:lnSpc>
                <a:spcPct val="120000"/>
              </a:lnSpc>
              <a:spcBef>
                <a:spcPts val="0"/>
              </a:spcBef>
              <a:spcAft>
                <a:spcPts val="0"/>
              </a:spcAft>
              <a:buClr>
                <a:schemeClr val="dk1"/>
              </a:buClr>
              <a:buSzPct val="25000"/>
              <a:buFont typeface="Arial"/>
              <a:buNone/>
            </a:pPr>
            <a:r>
              <a:rPr lang="en-US" sz="1600" b="1" i="0" u="none" strike="noStrike" cap="none">
                <a:solidFill>
                  <a:schemeClr val="dk1"/>
                </a:solidFill>
                <a:latin typeface="Trebuchet MS"/>
                <a:ea typeface="Trebuchet MS"/>
                <a:cs typeface="Trebuchet MS"/>
                <a:sym typeface="Trebuchet MS"/>
              </a:rPr>
              <a:t>Selenium</a:t>
            </a:r>
            <a:r>
              <a:rPr lang="en-US" sz="1600" b="0" i="0" u="none" strike="noStrike" cap="none">
                <a:solidFill>
                  <a:schemeClr val="dk1"/>
                </a:solidFill>
                <a:latin typeface="Trebuchet MS"/>
                <a:ea typeface="Trebuchet MS"/>
                <a:cs typeface="Trebuchet MS"/>
                <a:sym typeface="Trebuchet MS"/>
              </a:rPr>
              <a:t> is a </a:t>
            </a:r>
            <a:r>
              <a:rPr lang="en-US" sz="1600" b="0" i="0" u="sng" strike="noStrike" cap="none">
                <a:solidFill>
                  <a:schemeClr val="dk1"/>
                </a:solidFill>
                <a:latin typeface="Trebuchet MS"/>
                <a:ea typeface="Trebuchet MS"/>
                <a:cs typeface="Trebuchet MS"/>
                <a:sym typeface="Trebuchet MS"/>
              </a:rPr>
              <a:t>project name</a:t>
            </a:r>
            <a:r>
              <a:rPr lang="en-US" sz="1600" b="0" i="0" u="none" strike="noStrike" cap="none">
                <a:solidFill>
                  <a:schemeClr val="dk1"/>
                </a:solidFill>
                <a:latin typeface="Trebuchet MS"/>
                <a:ea typeface="Trebuchet MS"/>
                <a:cs typeface="Trebuchet MS"/>
                <a:sym typeface="Trebuchet MS"/>
              </a:rPr>
              <a:t>, within which a series of software products is developed:</a:t>
            </a:r>
          </a:p>
          <a:p>
            <a:pPr marL="0" marR="0" lvl="0" indent="0" algn="l" rtl="0">
              <a:lnSpc>
                <a:spcPct val="120000"/>
              </a:lnSpc>
              <a:spcBef>
                <a:spcPts val="0"/>
              </a:spcBef>
              <a:spcAft>
                <a:spcPts val="0"/>
              </a:spcAft>
              <a:buClr>
                <a:schemeClr val="dk1"/>
              </a:buClr>
              <a:buSzPct val="25000"/>
              <a:buFont typeface="Arial"/>
              <a:buNone/>
            </a:pPr>
            <a:endParaRPr sz="1600" b="0" i="0" u="none" strike="noStrike" cap="none">
              <a:solidFill>
                <a:schemeClr val="dk1"/>
              </a:solidFill>
              <a:latin typeface="Trebuchet MS"/>
              <a:ea typeface="Trebuchet MS"/>
              <a:cs typeface="Trebuchet MS"/>
              <a:sym typeface="Trebuchet MS"/>
            </a:endParaRPr>
          </a:p>
          <a:p>
            <a:pPr marL="285750" marR="0" lvl="0" indent="-285750" algn="l" rtl="0">
              <a:lnSpc>
                <a:spcPct val="120000"/>
              </a:lnSpc>
              <a:spcBef>
                <a:spcPts val="0"/>
              </a:spcBef>
              <a:spcAft>
                <a:spcPts val="0"/>
              </a:spcAft>
              <a:buClr>
                <a:schemeClr val="dk1"/>
              </a:buClr>
              <a:buSzPct val="100000"/>
              <a:buFont typeface="Arial"/>
              <a:buChar char="•"/>
            </a:pPr>
            <a:r>
              <a:rPr lang="en-US" sz="1600" b="1" i="0" u="none" strike="noStrike" cap="none">
                <a:solidFill>
                  <a:schemeClr val="dk1"/>
                </a:solidFill>
                <a:latin typeface="Trebuchet MS"/>
                <a:ea typeface="Trebuchet MS"/>
                <a:cs typeface="Trebuchet MS"/>
                <a:sym typeface="Trebuchet MS"/>
              </a:rPr>
              <a:t>Selenium IDE </a:t>
            </a:r>
            <a:r>
              <a:rPr lang="en-US" sz="1600" b="0" i="0" u="none" strike="noStrike" cap="none">
                <a:solidFill>
                  <a:schemeClr val="dk1"/>
                </a:solidFill>
                <a:latin typeface="Trebuchet MS"/>
                <a:ea typeface="Trebuchet MS"/>
                <a:cs typeface="Trebuchet MS"/>
                <a:sym typeface="Trebuchet MS"/>
              </a:rPr>
              <a:t>(Firefox plugin, that records and reproduces user actions)</a:t>
            </a:r>
          </a:p>
          <a:p>
            <a:pPr marL="285750" marR="0" lvl="0" indent="-285750" algn="l" rtl="0">
              <a:lnSpc>
                <a:spcPct val="120000"/>
              </a:lnSpc>
              <a:spcBef>
                <a:spcPts val="0"/>
              </a:spcBef>
              <a:spcAft>
                <a:spcPts val="0"/>
              </a:spcAft>
              <a:buClr>
                <a:schemeClr val="dk1"/>
              </a:buClr>
              <a:buSzPct val="100000"/>
              <a:buFont typeface="Arial"/>
              <a:buChar char="•"/>
            </a:pPr>
            <a:r>
              <a:rPr lang="en-US" sz="1600" b="1" i="0" u="none" strike="noStrike" cap="none">
                <a:solidFill>
                  <a:schemeClr val="dk1"/>
                </a:solidFill>
                <a:latin typeface="Trebuchet MS"/>
                <a:ea typeface="Trebuchet MS"/>
                <a:cs typeface="Trebuchet MS"/>
                <a:sym typeface="Trebuchet MS"/>
              </a:rPr>
              <a:t>Selenium RC </a:t>
            </a:r>
            <a:r>
              <a:rPr lang="en-US" sz="1600" b="0" i="0" u="none" strike="noStrike" cap="none">
                <a:solidFill>
                  <a:schemeClr val="dk1"/>
                </a:solidFill>
                <a:latin typeface="Trebuchet MS"/>
                <a:ea typeface="Trebuchet MS"/>
                <a:cs typeface="Trebuchet MS"/>
                <a:sym typeface="Trebuchet MS"/>
              </a:rPr>
              <a:t>(the previous version of the library for browser management = Selenium )</a:t>
            </a:r>
          </a:p>
          <a:p>
            <a:pPr marL="285750" marR="0" lvl="0" indent="-285750" algn="l" rtl="0">
              <a:lnSpc>
                <a:spcPct val="120000"/>
              </a:lnSpc>
              <a:spcBef>
                <a:spcPts val="0"/>
              </a:spcBef>
              <a:spcAft>
                <a:spcPts val="0"/>
              </a:spcAft>
              <a:buClr>
                <a:schemeClr val="dk1"/>
              </a:buClr>
              <a:buSzPct val="100000"/>
              <a:buFont typeface="Arial"/>
              <a:buChar char="•"/>
            </a:pPr>
            <a:r>
              <a:rPr lang="en-US" sz="1600" b="1" i="0" u="none" strike="noStrike" cap="none">
                <a:solidFill>
                  <a:schemeClr val="dk1"/>
                </a:solidFill>
                <a:latin typeface="Trebuchet MS"/>
                <a:ea typeface="Trebuchet MS"/>
                <a:cs typeface="Trebuchet MS"/>
                <a:sym typeface="Trebuchet MS"/>
              </a:rPr>
              <a:t>Selenium Server standalone </a:t>
            </a:r>
            <a:r>
              <a:rPr lang="en-US" sz="1600" b="0" i="0" u="none" strike="noStrike" cap="none">
                <a:solidFill>
                  <a:schemeClr val="dk1"/>
                </a:solidFill>
                <a:latin typeface="Trebuchet MS"/>
                <a:ea typeface="Trebuchet MS"/>
                <a:cs typeface="Trebuchet MS"/>
                <a:sym typeface="Trebuchet MS"/>
              </a:rPr>
              <a:t>(lets you control the browser from a remote machine over the network)</a:t>
            </a:r>
          </a:p>
          <a:p>
            <a:pPr marL="285750" marR="0" lvl="0" indent="-285750" algn="l" rtl="0">
              <a:lnSpc>
                <a:spcPct val="120000"/>
              </a:lnSpc>
              <a:spcBef>
                <a:spcPts val="0"/>
              </a:spcBef>
              <a:spcAft>
                <a:spcPts val="0"/>
              </a:spcAft>
              <a:buClr>
                <a:schemeClr val="accent6"/>
              </a:buClr>
              <a:buSzPct val="100000"/>
              <a:buFont typeface="Arial"/>
              <a:buChar char="•"/>
            </a:pPr>
            <a:r>
              <a:rPr lang="en-US" sz="1600" b="1" i="0" u="none" strike="noStrike" cap="none">
                <a:solidFill>
                  <a:schemeClr val="accent6"/>
                </a:solidFill>
                <a:latin typeface="Trebuchet MS"/>
                <a:ea typeface="Trebuchet MS"/>
                <a:cs typeface="Trebuchet MS"/>
                <a:sym typeface="Trebuchet MS"/>
              </a:rPr>
              <a:t>Selenium WebDriver </a:t>
            </a:r>
            <a:r>
              <a:rPr lang="en-US" sz="1600" b="0" i="0" u="none" strike="noStrike" cap="none">
                <a:solidFill>
                  <a:schemeClr val="dk1"/>
                </a:solidFill>
                <a:latin typeface="Trebuchet MS"/>
                <a:ea typeface="Trebuchet MS"/>
                <a:cs typeface="Trebuchet MS"/>
                <a:sym typeface="Trebuchet MS"/>
              </a:rPr>
              <a:t>(library for browser management)</a:t>
            </a:r>
          </a:p>
          <a:p>
            <a:pPr marL="285750" marR="0" lvl="0" indent="-285750" algn="l" rtl="0">
              <a:lnSpc>
                <a:spcPct val="120000"/>
              </a:lnSpc>
              <a:spcBef>
                <a:spcPts val="0"/>
              </a:spcBef>
              <a:spcAft>
                <a:spcPts val="0"/>
              </a:spcAft>
              <a:buClr>
                <a:schemeClr val="dk1"/>
              </a:buClr>
              <a:buSzPct val="100000"/>
              <a:buFont typeface="Arial"/>
              <a:buChar char="•"/>
            </a:pPr>
            <a:r>
              <a:rPr lang="en-US" sz="1600" b="1" i="0" u="none" strike="noStrike" cap="none">
                <a:solidFill>
                  <a:schemeClr val="dk1"/>
                </a:solidFill>
                <a:latin typeface="Trebuchet MS"/>
                <a:ea typeface="Trebuchet MS"/>
                <a:cs typeface="Trebuchet MS"/>
                <a:sym typeface="Trebuchet MS"/>
              </a:rPr>
              <a:t>Selenium Grid (</a:t>
            </a:r>
            <a:r>
              <a:rPr lang="en-US" sz="1600" b="0" i="0" u="none" strike="noStrike" cap="none">
                <a:solidFill>
                  <a:schemeClr val="dk1"/>
                </a:solidFill>
                <a:latin typeface="Trebuchet MS"/>
                <a:ea typeface="Trebuchet MS"/>
                <a:cs typeface="Trebuchet MS"/>
                <a:sym typeface="Trebuchet MS"/>
              </a:rPr>
              <a:t>cluster consisting of several Selenium Servers)</a:t>
            </a:r>
          </a:p>
          <a:p>
            <a:pPr marL="0" marR="0" lvl="0" indent="0" algn="l" rtl="0">
              <a:lnSpc>
                <a:spcPct val="120000"/>
              </a:lnSpc>
              <a:spcBef>
                <a:spcPts val="0"/>
              </a:spcBef>
              <a:spcAft>
                <a:spcPts val="0"/>
              </a:spcAft>
              <a:buClr>
                <a:schemeClr val="dk1"/>
              </a:buClr>
              <a:buSzPct val="25000"/>
              <a:buFont typeface="Arial"/>
              <a:buNone/>
            </a:pPr>
            <a:endParaRPr sz="1600" b="0" i="0" u="none" strike="noStrike" cap="none">
              <a:solidFill>
                <a:schemeClr val="dk1"/>
              </a:solidFill>
              <a:latin typeface="Trebuchet MS"/>
              <a:ea typeface="Trebuchet MS"/>
              <a:cs typeface="Trebuchet MS"/>
              <a:sym typeface="Trebuchet MS"/>
            </a:endParaRPr>
          </a:p>
          <a:p>
            <a:pPr marL="0" marR="0" lvl="0" indent="0" algn="l" rtl="0">
              <a:lnSpc>
                <a:spcPct val="120000"/>
              </a:lnSpc>
              <a:spcBef>
                <a:spcPts val="0"/>
              </a:spcBef>
              <a:spcAft>
                <a:spcPts val="0"/>
              </a:spcAft>
              <a:buClr>
                <a:schemeClr val="dk1"/>
              </a:buClr>
              <a:buSzPct val="25000"/>
              <a:buFont typeface="Arial"/>
              <a:buNone/>
            </a:pPr>
            <a:endParaRPr sz="1600" b="0" i="0" u="none" strike="noStrike" cap="none">
              <a:solidFill>
                <a:schemeClr val="dk1"/>
              </a:solidFill>
              <a:latin typeface="Trebuchet MS"/>
              <a:ea typeface="Trebuchet MS"/>
              <a:cs typeface="Trebuchet MS"/>
              <a:sym typeface="Trebuchet MS"/>
            </a:endParaRPr>
          </a:p>
          <a:p>
            <a:pPr marL="0" marR="0" lvl="0" indent="0" algn="l" rtl="0">
              <a:lnSpc>
                <a:spcPct val="120000"/>
              </a:lnSpc>
              <a:spcBef>
                <a:spcPts val="0"/>
              </a:spcBef>
              <a:spcAft>
                <a:spcPts val="0"/>
              </a:spcAft>
              <a:buClr>
                <a:schemeClr val="dk1"/>
              </a:buClr>
              <a:buSzPct val="25000"/>
              <a:buFont typeface="Arial"/>
              <a:buNone/>
            </a:pPr>
            <a:r>
              <a:rPr lang="en-US" sz="1600" b="0" i="0" u="none" strike="noStrike" cap="none">
                <a:solidFill>
                  <a:schemeClr val="dk1"/>
                </a:solidFill>
                <a:latin typeface="Trebuchet MS"/>
                <a:ea typeface="Trebuchet MS"/>
                <a:cs typeface="Trebuchet MS"/>
                <a:sym typeface="Trebuchet MS"/>
              </a:rPr>
              <a:t>Open source project (Apache 2.0 license)</a:t>
            </a:r>
          </a:p>
          <a:p>
            <a:pPr marL="0" marR="0" lvl="0" indent="0" algn="l" rtl="0">
              <a:lnSpc>
                <a:spcPct val="120000"/>
              </a:lnSpc>
              <a:spcBef>
                <a:spcPts val="0"/>
              </a:spcBef>
              <a:buClr>
                <a:schemeClr val="dk1"/>
              </a:buClr>
              <a:buSzPct val="25000"/>
              <a:buFont typeface="Arial"/>
              <a:buNone/>
            </a:pPr>
            <a:endParaRPr sz="1600" b="0" i="0" u="none" strike="noStrike" cap="none">
              <a:solidFill>
                <a:schemeClr val="dk1"/>
              </a:solidFill>
              <a:latin typeface="Trebuchet MS"/>
              <a:ea typeface="Trebuchet MS"/>
              <a:cs typeface="Trebuchet MS"/>
              <a:sym typeface="Trebuchet MS"/>
            </a:endParaRPr>
          </a:p>
        </p:txBody>
      </p:sp>
      <p:pic>
        <p:nvPicPr>
          <p:cNvPr id="95" name="Shape 95" descr="http://www.seleniumhq.org/images/big-logo.png"/>
          <p:cNvPicPr preferRelativeResize="0"/>
          <p:nvPr/>
        </p:nvPicPr>
        <p:blipFill rotWithShape="1">
          <a:blip r:embed="rId3">
            <a:alphaModFix/>
          </a:blip>
          <a:srcRect/>
          <a:stretch/>
        </p:blipFill>
        <p:spPr>
          <a:xfrm>
            <a:off x="6816031" y="3169252"/>
            <a:ext cx="1428749" cy="129301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body" idx="1"/>
          </p:nvPr>
        </p:nvSpPr>
        <p:spPr>
          <a:xfrm>
            <a:off x="0" y="0"/>
            <a:ext cx="9144000" cy="699515"/>
          </a:xfrm>
          <a:prstGeom prst="rect">
            <a:avLst/>
          </a:prstGeom>
          <a:solidFill>
            <a:schemeClr val="accent2"/>
          </a:solidFill>
          <a:ln>
            <a:noFill/>
          </a:ln>
          <a:effectLst>
            <a:outerShdw blurRad="40005" dist="25400" dir="5400000" algn="t" rotWithShape="0">
              <a:srgbClr val="000000">
                <a:alpha val="29803"/>
              </a:srgbClr>
            </a:outerShdw>
          </a:effectLst>
        </p:spPr>
        <p:txBody>
          <a:bodyPr lIns="274300" tIns="34275" rIns="68575" bIns="34275" anchor="ctr" anchorCtr="0">
            <a:noAutofit/>
          </a:bodyPr>
          <a:lstStyle/>
          <a:p>
            <a:pPr marL="0" marR="0" lvl="0" indent="0" algn="l" rtl="0">
              <a:spcBef>
                <a:spcPts val="0"/>
              </a:spcBef>
              <a:buClr>
                <a:schemeClr val="lt1"/>
              </a:buClr>
              <a:buSzPct val="25000"/>
              <a:buFont typeface="Arial"/>
              <a:buNone/>
            </a:pPr>
            <a:r>
              <a:rPr lang="en-US" sz="2000" b="0" i="0" u="none" strike="noStrike" cap="none">
                <a:solidFill>
                  <a:schemeClr val="lt1"/>
                </a:solidFill>
                <a:latin typeface="Arial Black"/>
                <a:ea typeface="Arial Black"/>
                <a:cs typeface="Arial Black"/>
                <a:sym typeface="Arial Black"/>
              </a:rPr>
              <a:t>WHAT IS WEBDRIVER? SELENIUM HISTORY</a:t>
            </a:r>
          </a:p>
        </p:txBody>
      </p:sp>
      <p:sp>
        <p:nvSpPr>
          <p:cNvPr id="102" name="Shape 102"/>
          <p:cNvSpPr txBox="1">
            <a:spLocks noGrp="1"/>
          </p:cNvSpPr>
          <p:nvPr>
            <p:ph type="body" idx="2"/>
          </p:nvPr>
        </p:nvSpPr>
        <p:spPr>
          <a:xfrm>
            <a:off x="701039" y="807862"/>
            <a:ext cx="5301739" cy="3389375"/>
          </a:xfrm>
          <a:prstGeom prst="rect">
            <a:avLst/>
          </a:prstGeom>
          <a:noFill/>
          <a:ln>
            <a:noFill/>
          </a:ln>
        </p:spPr>
        <p:txBody>
          <a:bodyPr lIns="68575" tIns="34275" rIns="68575" bIns="34275" anchor="t" anchorCtr="0">
            <a:noAutofit/>
          </a:bodyPr>
          <a:lstStyle/>
          <a:p>
            <a:pPr marL="257175" marR="0" lvl="0" indent="-257175" algn="l" rtl="0">
              <a:lnSpc>
                <a:spcPct val="120000"/>
              </a:lnSpc>
              <a:spcBef>
                <a:spcPts val="0"/>
              </a:spcBef>
              <a:spcAft>
                <a:spcPts val="0"/>
              </a:spcAft>
              <a:buClr>
                <a:schemeClr val="dk1"/>
              </a:buClr>
              <a:buSzPct val="100000"/>
              <a:buFont typeface="Arial"/>
              <a:buChar char="•"/>
            </a:pPr>
            <a:r>
              <a:rPr lang="en-US" sz="1200" b="0" i="0" u="none" strike="noStrike" cap="none">
                <a:solidFill>
                  <a:schemeClr val="dk1"/>
                </a:solidFill>
                <a:latin typeface="Trebuchet MS"/>
                <a:ea typeface="Trebuchet MS"/>
                <a:cs typeface="Trebuchet MS"/>
                <a:sym typeface="Trebuchet MS"/>
              </a:rPr>
              <a:t>Developed by </a:t>
            </a:r>
            <a:r>
              <a:rPr lang="en-US" sz="1200" b="1" i="0" u="none" strike="noStrike" cap="none">
                <a:solidFill>
                  <a:schemeClr val="dk1"/>
                </a:solidFill>
                <a:latin typeface="Trebuchet MS"/>
                <a:ea typeface="Trebuchet MS"/>
                <a:cs typeface="Trebuchet MS"/>
                <a:sym typeface="Trebuchet MS"/>
              </a:rPr>
              <a:t>Jason Huggins</a:t>
            </a:r>
            <a:r>
              <a:rPr lang="en-US" sz="1200" b="0" i="0" u="none" strike="noStrike" cap="none">
                <a:solidFill>
                  <a:schemeClr val="dk1"/>
                </a:solidFill>
                <a:latin typeface="Trebuchet MS"/>
                <a:ea typeface="Trebuchet MS"/>
                <a:cs typeface="Trebuchet MS"/>
                <a:sym typeface="Trebuchet MS"/>
              </a:rPr>
              <a:t> in </a:t>
            </a:r>
            <a:r>
              <a:rPr lang="en-US" sz="1200" b="1" i="0" u="none" strike="noStrike" cap="none">
                <a:solidFill>
                  <a:schemeClr val="dk1"/>
                </a:solidFill>
                <a:latin typeface="Trebuchet MS"/>
                <a:ea typeface="Trebuchet MS"/>
                <a:cs typeface="Trebuchet MS"/>
                <a:sym typeface="Trebuchet MS"/>
              </a:rPr>
              <a:t>2004</a:t>
            </a:r>
            <a:r>
              <a:rPr lang="en-US" sz="1200" b="0" i="0" u="none" strike="noStrike" cap="none">
                <a:solidFill>
                  <a:schemeClr val="dk1"/>
                </a:solidFill>
                <a:latin typeface="Trebuchet MS"/>
                <a:ea typeface="Trebuchet MS"/>
                <a:cs typeface="Trebuchet MS"/>
                <a:sym typeface="Trebuchet MS"/>
              </a:rPr>
              <a:t> at ThoughtWorks company</a:t>
            </a:r>
          </a:p>
          <a:p>
            <a:pPr marL="257175" marR="0" lvl="0" indent="-257175" algn="l" rtl="0">
              <a:lnSpc>
                <a:spcPct val="120000"/>
              </a:lnSpc>
              <a:spcBef>
                <a:spcPts val="0"/>
              </a:spcBef>
              <a:spcAft>
                <a:spcPts val="0"/>
              </a:spcAft>
              <a:buClr>
                <a:schemeClr val="dk1"/>
              </a:buClr>
              <a:buSzPct val="100000"/>
              <a:buFont typeface="Arial"/>
              <a:buChar char="•"/>
            </a:pPr>
            <a:r>
              <a:rPr lang="en-US" sz="1200" b="0" i="0" u="none" strike="noStrike" cap="none">
                <a:solidFill>
                  <a:schemeClr val="dk1"/>
                </a:solidFill>
                <a:latin typeface="Trebuchet MS"/>
                <a:ea typeface="Trebuchet MS"/>
                <a:cs typeface="Trebuchet MS"/>
                <a:sym typeface="Trebuchet MS"/>
              </a:rPr>
              <a:t>In 2004, Paul Hammant joined the team and steered the development of the second mode of operation - Selenium Remote Control (</a:t>
            </a:r>
            <a:r>
              <a:rPr lang="en-US" sz="1200" b="1" i="0" u="none" strike="noStrike" cap="none">
                <a:solidFill>
                  <a:schemeClr val="dk1"/>
                </a:solidFill>
                <a:latin typeface="Trebuchet MS"/>
                <a:ea typeface="Trebuchet MS"/>
                <a:cs typeface="Trebuchet MS"/>
                <a:sym typeface="Trebuchet MS"/>
              </a:rPr>
              <a:t>Selenium RC</a:t>
            </a:r>
            <a:r>
              <a:rPr lang="en-US" sz="1200" b="0" i="0" u="none" strike="noStrike" cap="none">
                <a:solidFill>
                  <a:schemeClr val="dk1"/>
                </a:solidFill>
                <a:latin typeface="Trebuchet MS"/>
                <a:ea typeface="Trebuchet MS"/>
                <a:cs typeface="Trebuchet MS"/>
                <a:sym typeface="Trebuchet MS"/>
              </a:rPr>
              <a:t>)</a:t>
            </a:r>
          </a:p>
          <a:p>
            <a:pPr marL="257175" marR="0" lvl="0" indent="-257175" algn="l" rtl="0">
              <a:lnSpc>
                <a:spcPct val="120000"/>
              </a:lnSpc>
              <a:spcBef>
                <a:spcPts val="0"/>
              </a:spcBef>
              <a:spcAft>
                <a:spcPts val="0"/>
              </a:spcAft>
              <a:buClr>
                <a:schemeClr val="dk1"/>
              </a:buClr>
              <a:buSzPct val="100000"/>
              <a:buFont typeface="Arial"/>
              <a:buChar char="•"/>
            </a:pPr>
            <a:r>
              <a:rPr lang="en-US" sz="1200" b="0" i="0" u="none" strike="noStrike" cap="none">
                <a:solidFill>
                  <a:schemeClr val="dk1"/>
                </a:solidFill>
                <a:latin typeface="Trebuchet MS"/>
                <a:ea typeface="Trebuchet MS"/>
                <a:cs typeface="Trebuchet MS"/>
                <a:sym typeface="Trebuchet MS"/>
              </a:rPr>
              <a:t>In 2005, Dan Fabulich and Nelson Sproul made a series of patches that transformed Selenium-RC into what it became best known for.</a:t>
            </a:r>
          </a:p>
          <a:p>
            <a:pPr marL="257175" marR="0" lvl="0" indent="-257175" algn="l" rtl="0">
              <a:lnSpc>
                <a:spcPct val="120000"/>
              </a:lnSpc>
              <a:spcBef>
                <a:spcPts val="0"/>
              </a:spcBef>
              <a:spcAft>
                <a:spcPts val="0"/>
              </a:spcAft>
              <a:buClr>
                <a:schemeClr val="dk1"/>
              </a:buClr>
              <a:buSzPct val="100000"/>
              <a:buFont typeface="Arial"/>
              <a:buChar char="•"/>
            </a:pPr>
            <a:r>
              <a:rPr lang="en-US" sz="1200" b="0" i="0" u="none" strike="noStrike" cap="none">
                <a:solidFill>
                  <a:schemeClr val="dk1"/>
                </a:solidFill>
                <a:latin typeface="Trebuchet MS"/>
                <a:ea typeface="Trebuchet MS"/>
                <a:cs typeface="Trebuchet MS"/>
                <a:sym typeface="Trebuchet MS"/>
              </a:rPr>
              <a:t>In 2007, Huggins joined Google, where he continued with the development and stabilization of Selenium RC</a:t>
            </a:r>
          </a:p>
          <a:p>
            <a:pPr marL="257175" marR="0" lvl="0" indent="-257175" algn="l" rtl="0">
              <a:lnSpc>
                <a:spcPct val="120000"/>
              </a:lnSpc>
              <a:spcBef>
                <a:spcPts val="0"/>
              </a:spcBef>
              <a:spcAft>
                <a:spcPts val="0"/>
              </a:spcAft>
              <a:buClr>
                <a:schemeClr val="dk1"/>
              </a:buClr>
              <a:buSzPct val="100000"/>
              <a:buFont typeface="Arial"/>
              <a:buChar char="•"/>
            </a:pPr>
            <a:r>
              <a:rPr lang="en-US" sz="1200" b="0" i="0" u="none" strike="noStrike" cap="none">
                <a:solidFill>
                  <a:schemeClr val="dk1"/>
                </a:solidFill>
                <a:latin typeface="Trebuchet MS"/>
                <a:ea typeface="Trebuchet MS"/>
                <a:cs typeface="Trebuchet MS"/>
                <a:sym typeface="Trebuchet MS"/>
              </a:rPr>
              <a:t>In 2007, Simon Stewart at ThoughtWorks developed </a:t>
            </a:r>
            <a:r>
              <a:rPr lang="en-US" sz="1200" b="1" i="0" u="none" strike="noStrike" cap="none">
                <a:solidFill>
                  <a:schemeClr val="dk1"/>
                </a:solidFill>
                <a:latin typeface="Trebuchet MS"/>
                <a:ea typeface="Trebuchet MS"/>
                <a:cs typeface="Trebuchet MS"/>
                <a:sym typeface="Trebuchet MS"/>
              </a:rPr>
              <a:t>WebDriver</a:t>
            </a:r>
          </a:p>
          <a:p>
            <a:pPr marL="257175" marR="0" lvl="0" indent="-257175" algn="l" rtl="0">
              <a:lnSpc>
                <a:spcPct val="120000"/>
              </a:lnSpc>
              <a:spcBef>
                <a:spcPts val="0"/>
              </a:spcBef>
              <a:spcAft>
                <a:spcPts val="0"/>
              </a:spcAft>
              <a:buClr>
                <a:schemeClr val="dk1"/>
              </a:buClr>
              <a:buSzPct val="100000"/>
              <a:buFont typeface="Arial"/>
              <a:buChar char="•"/>
            </a:pPr>
            <a:r>
              <a:rPr lang="en-US" sz="1200" b="0" i="0" u="none" strike="noStrike" cap="none">
                <a:solidFill>
                  <a:schemeClr val="dk1"/>
                </a:solidFill>
                <a:latin typeface="Trebuchet MS"/>
                <a:ea typeface="Trebuchet MS"/>
                <a:cs typeface="Trebuchet MS"/>
                <a:sym typeface="Trebuchet MS"/>
              </a:rPr>
              <a:t>In 2008, Philippe Hanrigou (then at ThoughtWorks) made </a:t>
            </a:r>
            <a:r>
              <a:rPr lang="en-US" sz="1200" b="1" i="0" u="none" strike="noStrike" cap="none">
                <a:solidFill>
                  <a:schemeClr val="dk1"/>
                </a:solidFill>
                <a:latin typeface="Trebuchet MS"/>
                <a:ea typeface="Trebuchet MS"/>
                <a:cs typeface="Trebuchet MS"/>
                <a:sym typeface="Trebuchet MS"/>
              </a:rPr>
              <a:t>Selenium Grid</a:t>
            </a:r>
          </a:p>
          <a:p>
            <a:pPr marL="257175" marR="0" lvl="0" indent="-257175" algn="l" rtl="0">
              <a:lnSpc>
                <a:spcPct val="120000"/>
              </a:lnSpc>
              <a:spcBef>
                <a:spcPts val="0"/>
              </a:spcBef>
              <a:spcAft>
                <a:spcPts val="0"/>
              </a:spcAft>
              <a:buClr>
                <a:schemeClr val="dk1"/>
              </a:buClr>
              <a:buSzPct val="100000"/>
              <a:buFont typeface="Arial"/>
              <a:buChar char="•"/>
            </a:pPr>
            <a:r>
              <a:rPr lang="en-US" sz="1200" b="0" i="0" u="none" strike="noStrike" cap="none">
                <a:solidFill>
                  <a:schemeClr val="dk1"/>
                </a:solidFill>
                <a:latin typeface="Trebuchet MS"/>
                <a:ea typeface="Trebuchet MS"/>
                <a:cs typeface="Trebuchet MS"/>
                <a:sym typeface="Trebuchet MS"/>
              </a:rPr>
              <a:t>In 2009, after a meeting between the developers at the Google Test Automation Conference Google Selenium RC and ThoughtWorks WebDriver projects were merged -&gt; </a:t>
            </a:r>
            <a:r>
              <a:rPr lang="en-US" sz="1200" b="1" i="0" u="none" strike="noStrike" cap="none">
                <a:solidFill>
                  <a:schemeClr val="dk1"/>
                </a:solidFill>
                <a:latin typeface="Trebuchet MS"/>
                <a:ea typeface="Trebuchet MS"/>
                <a:cs typeface="Trebuchet MS"/>
                <a:sym typeface="Trebuchet MS"/>
              </a:rPr>
              <a:t>Selenium WebDriver</a:t>
            </a:r>
            <a:r>
              <a:rPr lang="en-US" sz="1200" b="0" i="0" u="none" strike="noStrike" cap="none">
                <a:solidFill>
                  <a:schemeClr val="dk1"/>
                </a:solidFill>
                <a:latin typeface="Trebuchet MS"/>
                <a:ea typeface="Trebuchet MS"/>
                <a:cs typeface="Trebuchet MS"/>
                <a:sym typeface="Trebuchet MS"/>
              </a:rPr>
              <a:t> (or </a:t>
            </a:r>
            <a:r>
              <a:rPr lang="en-US" sz="1200" b="1" i="0" u="none" strike="noStrike" cap="none">
                <a:solidFill>
                  <a:schemeClr val="dk1"/>
                </a:solidFill>
                <a:latin typeface="Trebuchet MS"/>
                <a:ea typeface="Trebuchet MS"/>
                <a:cs typeface="Trebuchet MS"/>
                <a:sym typeface="Trebuchet MS"/>
              </a:rPr>
              <a:t>Selenium 2.0</a:t>
            </a:r>
            <a:r>
              <a:rPr lang="en-US" sz="1200" b="0" i="0" u="none" strike="noStrike" cap="none">
                <a:solidFill>
                  <a:schemeClr val="dk1"/>
                </a:solidFill>
                <a:latin typeface="Trebuchet MS"/>
                <a:ea typeface="Trebuchet MS"/>
                <a:cs typeface="Trebuchet MS"/>
                <a:sym typeface="Trebuchet MS"/>
              </a:rPr>
              <a:t>) was born</a:t>
            </a:r>
          </a:p>
          <a:p>
            <a:pPr marL="257175" marR="0" lvl="0" indent="-257175" algn="l" rtl="0">
              <a:lnSpc>
                <a:spcPct val="120000"/>
              </a:lnSpc>
              <a:spcBef>
                <a:spcPts val="0"/>
              </a:spcBef>
              <a:spcAft>
                <a:spcPts val="0"/>
              </a:spcAft>
              <a:buClr>
                <a:schemeClr val="dk1"/>
              </a:buClr>
              <a:buSzPct val="100000"/>
              <a:buFont typeface="Arial"/>
              <a:buChar char="•"/>
            </a:pPr>
            <a:r>
              <a:rPr lang="en-US" sz="1200" b="0" i="0" u="none" strike="noStrike" cap="none">
                <a:solidFill>
                  <a:schemeClr val="dk1"/>
                </a:solidFill>
                <a:latin typeface="Trebuchet MS"/>
                <a:ea typeface="Trebuchet MS"/>
                <a:cs typeface="Trebuchet MS"/>
                <a:sym typeface="Trebuchet MS"/>
              </a:rPr>
              <a:t>In 2016 Selenium 3.0 was released.</a:t>
            </a:r>
          </a:p>
          <a:p>
            <a:pPr marL="257175" marR="0" lvl="0" indent="-257175" algn="l" rtl="0">
              <a:lnSpc>
                <a:spcPct val="120000"/>
              </a:lnSpc>
              <a:spcBef>
                <a:spcPts val="0"/>
              </a:spcBef>
              <a:buClr>
                <a:schemeClr val="dk1"/>
              </a:buClr>
              <a:buSzPct val="100000"/>
              <a:buFont typeface="Arial"/>
              <a:buChar char="•"/>
            </a:pPr>
            <a:r>
              <a:rPr lang="en-US" sz="1200" b="0" i="0" u="none" strike="noStrike" cap="none">
                <a:solidFill>
                  <a:schemeClr val="dk1"/>
                </a:solidFill>
                <a:latin typeface="Trebuchet MS"/>
                <a:ea typeface="Trebuchet MS"/>
                <a:cs typeface="Trebuchet MS"/>
                <a:sym typeface="Trebuchet MS"/>
              </a:rPr>
              <a:t>Why the name is ‘Selenium’?</a:t>
            </a:r>
          </a:p>
        </p:txBody>
      </p:sp>
      <p:sp>
        <p:nvSpPr>
          <p:cNvPr id="103" name="Shape 103" descr="data:image/jpeg;base64,/9j/4AAQSkZJRgABAQAAAQABAAD/2wCEAAkGBwwMDg4PDA0NDQ0MDA0NDQ0NDg8ODQ0NFBEWFhQRFRQYHCggGBolHBQUITEhJikuLjouGB8zODMsQzQtLisBCgoKDg0OFw8PGCwcHBwsKywsKywsLCwrLCssLCwsLCwsLCwsKywsNywwLDgsNywrLCwrLCwrLCsrNyssNzcrK//AABEIALcBEwMBIgACEQEDEQH/xAAcAAEAAQUBAQAAAAAAAAAAAAAABwECAwUGBAj/xABJEAABAwICAwoJCgUDBQEAAAABAAIDBBEFEgYhMQcTMjNBUWFxgbEUIkJydIKRobMjNDVSYnN1orK0FSRDksGDo9ElU2PC8Bb/xAAXAQEBAQEAAAAAAAAAAAAAAAAAAQID/8QAGxEBAQEAAwEBAAAAAAAAAAAAAAERAhIhMUH/2gAMAwEAAhEDEQA/AJxRUVUFFVEQEREBERARFZLK1gu4ho6eXoHOgvVF5HVMruKjyj683ijrDRrPuUeaWaeiKQ01G99XUB2RzmEsp43nUGAM8aR1+S/agk4oFAlfeQnw8yVFWNYpILNjh++c39N7jlIXipcMqXOJjqGUPMPCJ4h2EA+8po+iUUB+FY9S8XiksgGzLWx1P5XuJ9y9EGnWkUOozslt/wB2mjPvYAponRFDVPuq4szj6WjkH2GzQn2lzu5bOm3Xx/Ww5w6YqgP9xaO9USkqLgqbdXwt/GQ1kPnRxOH5Xk+5bal3QcFl2VeQ/wDlhmZ7y2yDqEWrp9I8Ml1R11I48wqI83svdbGORjxdjmuHO0gj3IL0REBERAREQEREBERBRVREFEVUQEVFVAREQEREBERAXlnkiju95BIG08g6OZefEcRbFfXsUWaf6YPa0xxOs99wLeS36yD1ad6c1FQ84fhIL55Lte9p1sFtdjz2utPoPgRigbK929T1DHSunFnPoqHMWB8fPNM4ODTyNBPXfuX4WBBiFY8Xk3p1NCXbTK8a9fSS0LpHZQA1gswuL2gbBEz5GBvUIoweuRylHlhw+niJ3qPJHclsdyQOlx8t3Sb9iumroI7CR8bAdQzua0Hqur6gEMNtttSj6g0RkrpaqoxVj8xkLKeIyeK2IawQWnZrAt1rIkQQwyC5jjdcXvlabjrVj8MpjtiaOq47lw+hUr6HEZsOD3Ppnwmoga43MLgdbR0HX7B0rtMXxBlNE+SRwa1jS4nmACKtOB0ztgcOp3/KwSaMQO2OPrNa5c7ub49VYhVVxnc7ew2F8MJGqNribW6xZSGGqUcpJoew7HM/sLe4ryS6Gu8nL2Pd/kLuMqZU0R+7RmsZwDKLcz2OHsuqNosRhOYAEjlfSxvP91iVIGVWlqvYcbHpFi0OohhA5BNWRe5sgHuWypd0GviIz08r28oFRG5v5oy78y3xCwS0kT+FGw9bQnZHQaMaa0eIne7mKotfeZW5HHnIFyD2E9Nl06hnGcBaBvtPma6M5wGkh7CNeZjtoIXf6C6QOroMkxvUQgZnWA31mwPtz6rEdvKFqXR06IioIiICIiAiIgIiIKKqIgIiICIiAiIgjLHcSc9z9e17u9RBilSZ6hz3G93m3Q0agFJmJ7Xec7vUVScZ6x70En6KvLcKowNW+YvSl1tV7TjUfYFtaXWyL0ak/bxrT6M/RlB+K03xluaPi4vRqT9vGs0Z7BaTSQVm9fyO9iXMNct8gby7FtKtzgxxbtA1LldDtJn1BqKevdG2rgmcA0N3vPFYC4HLrB7CFkabQeQRYjUDEc/8SljO9uJbvLoRrIZbl8X2NPSvZjj3YvXNoWE+DU9pq5w5QNbIr85Nv/gvFiBFZjlKylIc6ASPmczWGNsdRPu9ZXU+iuOUhmNJWwsE0jpXh0YJc485cwqjZbnzQMUxUDUA2mAHIAAbBSO1qhvQoYw3E6kRGne/fKYVxcLAxX2s1DXa6mhjVKqgamVZQ1Mqgw5VaWrOWq0tQectVpCzuasbggwOC1ej7zRYicupmaJ/RvUzsjx1AgO9QLbuC1dS3+YP2qCrP9gBH6irBKaK2I3a087Qfcrl0QREQEREBERAREQEREBFRVQEREBERBD2JbXdbu9RXJxnrHvUp4ltd1nvUWP4z1j3oJL0a+jKD8Vp/jLdUfFxejUn7eNaTRv6NoPxSn+Mt3R8CL0al/bxrPIejJdc1juh1BWuzzMs8as7HFjrcxtt7V017KNt0nSmaAimpnlj3gl72mzmM2ajyEm+voWYrq8AwvDcKDmw73G6S2d0kgMj7bBdx2dA1Lo2OZI3xSCCNRBBC+c6HAcQrWmWGCWVpJvISAHHls5xF1fR12JYPOMjpaaRpDnRuvvcg+03Y4K9UTvgGjLKOqqqlr3OdWb3mYQMrMmyy6RrVpNDsdZilHFUNGUuuyVl773K3U5vVsI6CF0ACzVUDUyq8BXZVBiLVYQs5arCEHncFicF6XBYnBB5nBauo+cj0Cv/AEtW2eFqan5y30Cv/Sxagk2DgM8xvcsix0/AZ5je5ZF0QREQEREBERAREQEREBERAREQEREEO4jtd1nvUWP4z1j3qUsQ2u6z3qLH8Z6x70ElaOfRtB+KU/xSt7RjxIvRqX9vGtDo6f8AptB+JwfFK6Xe8jso8lkLfZCwLPIXOGpQhum0z2V2Zw8WSOzT0hxuPePapyAXOaW6MxYlEWOu1wOZj22zMdz9PUpLiub0E0zw8U0NNUubTywMEYdJqikA2EO2A891tdLNEo8YbE6nmYyzswla0SNc0jWBY9XsUaYvoViVISd5M7Bfx4buNulu0LXYTjNbh0mammkhcHeMzXkceZ7DqParn7ETtufaMyYPBNE+cTCWYSizCzKcoaeU32BU0v07pcKs1wMszgSyFhAJH1nHyQrNFNLG4nh7p7Bk8N45428ESW1ObfySNY7RyKHHNdi+LBkjyBUVYjzX4EIdbVfmaCetZzb6rvsN3ZmGQCpoXRxE63xTCRzfVLRf2qVsLr4auGOankbLFK3Mx7dhH+DyWUU6aaFYdHROdRxMjkgYXNc0kvdlF7OJPjXssm4Hir3Cso3OuxmSphafJucslujge9LmbBLharHBZ7LG4LI87gsLgvQ4LC8IPO8LTVfzlvoNf+li3T1pq35y30Gv/Sxan0SZT8BnmN7lkWOn4DPMb3LIuiCIiAiIgIiICIiAiIgIiICIiAiIghvENp6yotdxnaVKNftPWVFzuM7SgkfR76NofxKD4pXWVXHSf6fw2rk9H/o6h/EofildXUG8rzz72f8Abas8hSQ2BtzKI9JtOcUpauaGN0TGscMhMQc7KQCNu3apetcKMt0nROWY+E0zC97BZ7G8J7Ntxzka9XSpFd/gldDXUsM7SCJomuNran2s5p6QbjsXDbrGH0wgEoa3fQ5oa7UHG51i/Lqvq6FHeF49iGH5mU08kIJ8eMgObm58jgQD2K2uxOvxORjZXy1Ml7Rxtbc3+yxo29ivX1HYbkuYtxIDgmCAnzg51u9y4/DcLNXWspc4idNO6IPcLgPubC3SdXapr3N9EnYdRPFQ0CpqyHzAEHe2gEMjvykXJPS4qNtP9HKnDas1ULXCJ0olbIwH5Ga99fNr1gqS+jZv3JatgJNbA0cpLHtFl2G5noDU4TVvqZKiKWOSlfDljDwbl7HA69VvEPtUb45uiYhX0vg0rYmZ25ZZYw4Okbyi17C/L/hSduK6O1dFSyT1ZlYarLvNO9zgI4hc5yw7HOJ67Ac6l3PRI5CxuWUrE9YVhesL1mcsL1R53rS13zhnoVd+li3b1pMQP8wz0Ou/SxWfRJlNxbPMb3LIsVNxbPMb3LKuqCIiAiIgIiICIiAiIgIiICIiAiIghmu5esqLncZ2lShXcvWVF54ztKCR9H/o6g/EYfiFdLE8uDXHyoadx6zAwrmdH/o+g/EYfiFdHScCP0el/bxrPIe1iudEHaiFY0q9sousq8NVo9R1BvNTwy/eRMefeF7MNwalpeIgii+6jYy/sC9THLK14UHoY0K2ajjkFnNBvqNxfUqscsrXKDXUejOHwyb7HSUzJL33xsETX358wF1ugLLCyQHYry9Bc4rE4oXqxxQWPKwvWRxWFxQYnrSYh84Z6HXfpYt08rR4gf5iP0Ou7mLUEnU3Fs8xvcsqxUvFx/ds7gsq6IIiICIiAiIgIiICIiAiIgIiICIiCFq3l7VGJ4ztKk2s5e1Rj5faUEjYD9H0H4hD8Qro6XgR+j0vwI1zeA/R9D+IRfEK6Sm4Efo9L8CNZozykhpttso6dNTT1FS3Ea2elqWzltOzwiSmjbBYZHxkENJOsknlUhy3ym22y4aqxAkTQYhQzTPEj95dFSmeKaInxLW2OA1G6g3v8dnooaWCQeHVsjC35EhjZA0XMrnO4Itluec6l4q3SHwl9E4NkgfDikMVRC52trg1zrXGpzSC0grQ/wAAngZRPqKeokjjjqWSQ08sm/07JH5ox4jgXBoAaQD3L20mAylsLoqSSBrsSilyySPfPvLWFu+yZ3HKejmsoroP/wBq9pMvgpNAJjC6qEoz3D8jpBFbXGHaib31E2VtTptUx+EyMog+mopzHUSGcNcWhrXExtym5Adcgkcmvm5uk0ZkH8ucMbLL4Q8isleHUpgdIXZ3Nzh2YA2ygbQNa3cuAVbqLFYhH8pV1U76cFzPlGOp42A3vq1tcNdtieI99JpEyCpqBHAM02I0VPI8yO+U3yNoD7EWblBtYbbK/FtMZ4X1DIoGyOgmoYmAvLd8M78pBNtVlrKrR6ua6eWJkbn+HUVTAx78olETGBzSQDl2EKsWjmITSSyzNhjdNV4bO2NshfkjglzPaXZRd1hfmubdKir5tL8VhFS6SnpCMPc11SWyS2ljc0OyxAi4eBmuXatQ1a9Ugh1wuJxDRmomixNjXRg1wYIS4usCIi3xtWoXPJddi3UB1ILnFYnFXOKxOKgseVpMQ+cR+iV3cxbh5WlxD5xH6JW9zFqCUaXi4/u2dwWVYaTi4/u2dwWZdEEREBERAREQEREBERAREQEREBERBClZy9qjLy+0qTKs7e1RmOGOtBImBfMKH0+L4jl0tPwI/R6X4Ea5jA/mFD6dF8Ry6am4Mf3FN8BilHoBVAGX5FZMCWm21cJiVLXsnggjxKqdLUSHYImtjhb40jzZvINQ6SFkSGCwrOMoCizG8ScJqvfquop5IWMNBHFI5glOW+bKNUjs4y2PJ1rtcSq6iOg3wgeECmD3tGsb9vdyB6ymK38cjeRXx1DCcoIvttcXt1KK4qiKjdh01PO+SWtyipcZXPNQHxOLnOaT5L8tubYmjtRTSvoamaGqZNPVtf8AxEZQ0zucbU5JObev6ey3emCWxZXalha5XZlBkurS5WlytLkFXFYnFVc5Y3FBa4rT4j84j9Ere5i2xK1lZGXTZuSKirHO6Lhtv0lWCTqTio/u2fpCzLFTNsxgPIxo9yyrogqKqIKKqIgIiICKiqgIiICIiAiIgIiIIWxWPeppoz/TlkZ7HEKMaqzJHZdYD3W6RdS1ur4M+GpFS3PvFWAHgE5WztFrW6WgHsco8lpGnYLINtgeLM8GpY3XDo66EkG/BMnCv6y7mmvkivy01Me0QsafeCOxRhCywLdl/cVImj9V4TT6uMp7ue3l3h7y7N6sjng8wexSjYu2Ll8IYZsQr5XD5vFDTR35C+8j7f7fsXUDWqtYBsWRHso3qSvjnpJp5qmRpgc2B0rZod7DRFmAs2zs17223XSUHhMVPBSPic+WOhZmnPjQiZoa3ITtJ/wFvxGOZXgBQcFhmBSTyxONA2hER36pcN7AqJwxzWtjykktu4uubbAvVh2CVxFLSSRRtpaOoZJ4SJAXSwxyb5GwR2uHXDQSdVgSu2aArhZFZmlXZlhzKuZQZS5Wlyxl6tLkF5crCUDXHYCeoFYqqdsLS+ZwiYNrn+K32lUXuK98OGWETXj5WukjZl5W0rDvkhPQQMvrhc3h2k1A6Yl8loIAHOcWm8zuSONu1y7nRxk9Q59dVMMT52hlNAeFT0t7jN9tx1nqA5FqRG/REWgRURBVFRVQEREBERAREQEREBERAREQePFsNhrYHwVDc0cgsfrNPI5p5CDrUJaUaMVOFyHfWl9OTaOpaPk3A7A76jug9l1PKtexrgWuAc1wsWuAII5iEHzW6K+sL14TiM1HK2SF2V7DcXF2m4s5rhytI1Ef8BS9i255hdQS6Jj6SQ8tObRk/dm7R2ALkq/cxrmcRPT1A+0HQP8AZ4w96D20GLYbXAb3KyhqbePS1LssRdzxyHUR0e4KzEayGle1ksjC94JayE7+4gcto7kdq5ybQfGG6nULnjkLZYHDss+4V9LoJi97spZYunf4Gf8AtdTB759JqWPU4T35t5e0/msvK/TKnHBhqHdYY0d69MW5niT9b/B232553k/lavfDuVTHh1NOzzY5Je8hTBoH6afVpT60oHcF536Z1B4MMDfOc93dZdtT7lkI4ysLvu6dkfe5y2EO5th7eFLVP9eNo/KxXBGbtK8QdsELfMie7vJWJ2O4m7+q8ebFG3vCl+HQPCG7ad7zzvqJz7s1vcvbDorhTNlDTHz4w8/mumCDnYpiHlVMo/1GM7ldE/EpuBPUyX+pNM/3NU/QYfTRcXTwx+ZExvcF6UwQEzR/Fpv6Na6/1oqi3tdYL20m57ikp8aB0YPlSuiaPZmJ9ynFUVHE6LbndNRObLUkVM7dbQReJh59fCPYOpduiogqiIgIqIgqiKiCqKiIKoqIgqiIgIiICIiAiIgIiICIiAiIgIiICIiAiIgKiqiAiIgKiqiAqKqICIiCiqiIKIqogoiIg//Z"/>
          <p:cNvSpPr/>
          <p:nvPr/>
        </p:nvSpPr>
        <p:spPr>
          <a:xfrm>
            <a:off x="1259680" y="-108346"/>
            <a:ext cx="228600" cy="228601"/>
          </a:xfrm>
          <a:prstGeom prst="rect">
            <a:avLst/>
          </a:prstGeom>
          <a:noFill/>
          <a:ln>
            <a:noFill/>
          </a:ln>
        </p:spPr>
        <p:txBody>
          <a:bodyPr lIns="68575" tIns="34275" rIns="68575" bIns="34275" anchor="t" anchorCtr="0">
            <a:noAutofit/>
          </a:bodyPr>
          <a:lstStyle/>
          <a:p>
            <a:pPr marL="0" marR="0" lvl="0" indent="0" algn="l" rtl="0">
              <a:spcBef>
                <a:spcPts val="0"/>
              </a:spcBef>
              <a:buNone/>
            </a:pPr>
            <a:endParaRPr sz="1050">
              <a:solidFill>
                <a:schemeClr val="dk1"/>
              </a:solidFill>
              <a:latin typeface="Trebuchet MS"/>
              <a:ea typeface="Trebuchet MS"/>
              <a:cs typeface="Trebuchet MS"/>
              <a:sym typeface="Trebuchet MS"/>
            </a:endParaRPr>
          </a:p>
        </p:txBody>
      </p:sp>
      <p:pic>
        <p:nvPicPr>
          <p:cNvPr id="104" name="Shape 104" descr="selenium"/>
          <p:cNvPicPr preferRelativeResize="0"/>
          <p:nvPr/>
        </p:nvPicPr>
        <p:blipFill rotWithShape="1">
          <a:blip r:embed="rId3">
            <a:alphaModFix/>
          </a:blip>
          <a:srcRect/>
          <a:stretch/>
        </p:blipFill>
        <p:spPr>
          <a:xfrm>
            <a:off x="6231378" y="1078991"/>
            <a:ext cx="1998221" cy="133024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body" idx="1"/>
          </p:nvPr>
        </p:nvSpPr>
        <p:spPr>
          <a:xfrm>
            <a:off x="0" y="0"/>
            <a:ext cx="9144000" cy="699515"/>
          </a:xfrm>
          <a:prstGeom prst="rect">
            <a:avLst/>
          </a:prstGeom>
          <a:solidFill>
            <a:schemeClr val="accent2"/>
          </a:solidFill>
          <a:ln>
            <a:noFill/>
          </a:ln>
          <a:effectLst>
            <a:outerShdw blurRad="40005" dist="25400" dir="5400000" algn="t" rotWithShape="0">
              <a:srgbClr val="000000">
                <a:alpha val="29803"/>
              </a:srgbClr>
            </a:outerShdw>
          </a:effectLst>
        </p:spPr>
        <p:txBody>
          <a:bodyPr lIns="274300" tIns="34275" rIns="68575" bIns="34275" anchor="ctr" anchorCtr="0">
            <a:noAutofit/>
          </a:bodyPr>
          <a:lstStyle/>
          <a:p>
            <a:pPr marL="0" marR="0" lvl="0" indent="0" algn="l" rtl="0">
              <a:spcBef>
                <a:spcPts val="0"/>
              </a:spcBef>
              <a:buClr>
                <a:schemeClr val="lt1"/>
              </a:buClr>
              <a:buSzPct val="25000"/>
              <a:buFont typeface="Arial"/>
              <a:buNone/>
            </a:pPr>
            <a:r>
              <a:rPr lang="en-US" sz="2000" b="0" i="0" u="none" strike="noStrike" cap="none">
                <a:solidFill>
                  <a:schemeClr val="lt1"/>
                </a:solidFill>
                <a:latin typeface="Arial Black"/>
                <a:ea typeface="Arial Black"/>
                <a:cs typeface="Arial Black"/>
                <a:sym typeface="Arial Black"/>
              </a:rPr>
              <a:t>WHAT IS WEBDRIVER? SELENIUM FUTURE – 3.0</a:t>
            </a:r>
          </a:p>
        </p:txBody>
      </p:sp>
      <p:sp>
        <p:nvSpPr>
          <p:cNvPr id="111" name="Shape 111"/>
          <p:cNvSpPr txBox="1">
            <a:spLocks noGrp="1"/>
          </p:cNvSpPr>
          <p:nvPr>
            <p:ph type="body" idx="2"/>
          </p:nvPr>
        </p:nvSpPr>
        <p:spPr>
          <a:xfrm>
            <a:off x="240031" y="1078991"/>
            <a:ext cx="7464318" cy="3383280"/>
          </a:xfrm>
          <a:prstGeom prst="rect">
            <a:avLst/>
          </a:prstGeom>
          <a:noFill/>
          <a:ln>
            <a:noFill/>
          </a:ln>
        </p:spPr>
        <p:txBody>
          <a:bodyPr lIns="68575" tIns="34275" rIns="68575" bIns="34275" anchor="t" anchorCtr="0">
            <a:noAutofit/>
          </a:bodyPr>
          <a:lstStyle/>
          <a:p>
            <a:pPr marL="0" marR="0" lvl="0" indent="0" algn="l" rtl="0">
              <a:lnSpc>
                <a:spcPct val="120000"/>
              </a:lnSpc>
              <a:spcBef>
                <a:spcPts val="0"/>
              </a:spcBef>
              <a:spcAft>
                <a:spcPts val="0"/>
              </a:spcAft>
              <a:buClr>
                <a:srgbClr val="C00000"/>
              </a:buClr>
              <a:buSzPct val="25000"/>
              <a:buFont typeface="Arial"/>
              <a:buNone/>
            </a:pPr>
            <a:r>
              <a:rPr lang="en-US" sz="1400" b="0" i="0" u="none" strike="noStrike" cap="none">
                <a:solidFill>
                  <a:srgbClr val="C00000"/>
                </a:solidFill>
                <a:latin typeface="Trebuchet MS"/>
                <a:ea typeface="Trebuchet MS"/>
                <a:cs typeface="Trebuchet MS"/>
                <a:sym typeface="Trebuchet MS"/>
              </a:rPr>
              <a:t>Selenium 3.0 </a:t>
            </a:r>
            <a:r>
              <a:rPr lang="en-US" sz="1400" b="0" i="0" u="none" strike="noStrike" cap="none">
                <a:solidFill>
                  <a:schemeClr val="dk1"/>
                </a:solidFill>
                <a:latin typeface="Trebuchet MS"/>
                <a:ea typeface="Trebuchet MS"/>
                <a:cs typeface="Trebuchet MS"/>
                <a:sym typeface="Trebuchet MS"/>
              </a:rPr>
              <a:t>– </a:t>
            </a:r>
            <a:r>
              <a:rPr lang="en-US" sz="1800" b="0" i="0" u="none" strike="noStrike" cap="none">
                <a:solidFill>
                  <a:schemeClr val="dk1"/>
                </a:solidFill>
                <a:latin typeface="Trebuchet MS"/>
                <a:ea typeface="Trebuchet MS"/>
                <a:cs typeface="Trebuchet MS"/>
                <a:sym typeface="Trebuchet MS"/>
              </a:rPr>
              <a:t>was released in 2016..</a:t>
            </a:r>
          </a:p>
          <a:p>
            <a:pPr marL="0" marR="0" lvl="0" indent="0" algn="l" rtl="0">
              <a:lnSpc>
                <a:spcPct val="120000"/>
              </a:lnSpc>
              <a:spcBef>
                <a:spcPts val="0"/>
              </a:spcBef>
              <a:spcAft>
                <a:spcPts val="0"/>
              </a:spcAft>
              <a:buClr>
                <a:schemeClr val="dk1"/>
              </a:buClr>
              <a:buSzPct val="25000"/>
              <a:buFont typeface="Arial"/>
              <a:buNone/>
            </a:pPr>
            <a:r>
              <a:rPr lang="en-US" sz="1400" b="0" i="0" u="sng" strike="noStrike" cap="none">
                <a:solidFill>
                  <a:schemeClr val="hlink"/>
                </a:solidFill>
                <a:latin typeface="Trebuchet MS"/>
                <a:ea typeface="Trebuchet MS"/>
                <a:cs typeface="Trebuchet MS"/>
                <a:sym typeface="Trebuchet MS"/>
                <a:hlinkClick r:id="rId3"/>
              </a:rPr>
              <a:t>https://github.com/SeleniumHQ/selenium/wiki/Shipping-Selenium-3</a:t>
            </a:r>
            <a:r>
              <a:rPr lang="en-US" sz="1400" b="0" i="0" u="none" strike="noStrike" cap="none">
                <a:solidFill>
                  <a:schemeClr val="dk1"/>
                </a:solidFill>
                <a:latin typeface="Trebuchet MS"/>
                <a:ea typeface="Trebuchet MS"/>
                <a:cs typeface="Trebuchet MS"/>
                <a:sym typeface="Trebuchet MS"/>
              </a:rPr>
              <a:t> </a:t>
            </a:r>
          </a:p>
          <a:p>
            <a:pPr marL="0" marR="0" lvl="0" indent="0" algn="l" rtl="0">
              <a:lnSpc>
                <a:spcPct val="120000"/>
              </a:lnSpc>
              <a:spcBef>
                <a:spcPts val="0"/>
              </a:spcBef>
              <a:spcAft>
                <a:spcPts val="0"/>
              </a:spcAft>
              <a:buClr>
                <a:schemeClr val="dk1"/>
              </a:buClr>
              <a:buSzPct val="25000"/>
              <a:buFont typeface="Arial"/>
              <a:buNone/>
            </a:pPr>
            <a:r>
              <a:rPr lang="en-US" sz="1400" b="0" i="0" u="sng" strike="noStrike" cap="none">
                <a:solidFill>
                  <a:schemeClr val="hlink"/>
                </a:solidFill>
                <a:latin typeface="Trebuchet MS"/>
                <a:ea typeface="Trebuchet MS"/>
                <a:cs typeface="Trebuchet MS"/>
                <a:sym typeface="Trebuchet MS"/>
                <a:hlinkClick r:id="rId4"/>
              </a:rPr>
              <a:t>https://www.joecolantonio.com/2016/05/31/selenium-3-sneak-peak/</a:t>
            </a:r>
            <a:r>
              <a:rPr lang="en-US" sz="1400" b="0" i="0" u="none" strike="noStrike" cap="none">
                <a:solidFill>
                  <a:schemeClr val="dk1"/>
                </a:solidFill>
                <a:latin typeface="Trebuchet MS"/>
                <a:ea typeface="Trebuchet MS"/>
                <a:cs typeface="Trebuchet MS"/>
                <a:sym typeface="Trebuchet MS"/>
              </a:rPr>
              <a:t> </a:t>
            </a:r>
          </a:p>
          <a:p>
            <a:pPr marL="0" marR="0" lvl="0" indent="0" algn="l" rtl="0">
              <a:lnSpc>
                <a:spcPct val="120000"/>
              </a:lnSpc>
              <a:spcBef>
                <a:spcPts val="0"/>
              </a:spcBef>
              <a:spcAft>
                <a:spcPts val="0"/>
              </a:spcAft>
              <a:buClr>
                <a:schemeClr val="dk1"/>
              </a:buClr>
              <a:buSzPct val="25000"/>
              <a:buFont typeface="Arial"/>
              <a:buNone/>
            </a:pPr>
            <a:endParaRPr sz="1400" b="0" i="0" u="none" strike="noStrike" cap="none">
              <a:solidFill>
                <a:schemeClr val="dk1"/>
              </a:solidFill>
              <a:latin typeface="Trebuchet MS"/>
              <a:ea typeface="Trebuchet MS"/>
              <a:cs typeface="Trebuchet MS"/>
              <a:sym typeface="Trebuchet MS"/>
            </a:endParaRPr>
          </a:p>
          <a:p>
            <a:pPr marL="0" marR="0" lvl="0" indent="0" algn="l" rtl="0">
              <a:lnSpc>
                <a:spcPct val="120000"/>
              </a:lnSpc>
              <a:spcBef>
                <a:spcPts val="0"/>
              </a:spcBef>
              <a:spcAft>
                <a:spcPts val="0"/>
              </a:spcAft>
              <a:buClr>
                <a:schemeClr val="dk1"/>
              </a:buClr>
              <a:buSzPct val="25000"/>
              <a:buFont typeface="Arial"/>
              <a:buNone/>
            </a:pPr>
            <a:r>
              <a:rPr lang="en-US" sz="1400" b="0" i="0" u="none" strike="noStrike" cap="none">
                <a:solidFill>
                  <a:schemeClr val="dk1"/>
                </a:solidFill>
                <a:latin typeface="Trebuchet MS"/>
                <a:ea typeface="Trebuchet MS"/>
                <a:cs typeface="Trebuchet MS"/>
                <a:sym typeface="Trebuchet MS"/>
              </a:rPr>
              <a:t>W3C Working Draft 09 November 2015</a:t>
            </a:r>
          </a:p>
          <a:p>
            <a:pPr marL="0" marR="0" lvl="0" indent="0" algn="l" rtl="0">
              <a:lnSpc>
                <a:spcPct val="120000"/>
              </a:lnSpc>
              <a:spcBef>
                <a:spcPts val="0"/>
              </a:spcBef>
              <a:spcAft>
                <a:spcPts val="0"/>
              </a:spcAft>
              <a:buClr>
                <a:schemeClr val="dk1"/>
              </a:buClr>
              <a:buSzPct val="25000"/>
              <a:buFont typeface="Arial"/>
              <a:buNone/>
            </a:pPr>
            <a:endParaRPr sz="1400" b="0" i="0" u="none" strike="noStrike" cap="none">
              <a:solidFill>
                <a:schemeClr val="dk1"/>
              </a:solidFill>
              <a:latin typeface="Trebuchet MS"/>
              <a:ea typeface="Trebuchet MS"/>
              <a:cs typeface="Trebuchet MS"/>
              <a:sym typeface="Trebuchet MS"/>
            </a:endParaRPr>
          </a:p>
          <a:p>
            <a:pPr marL="0" marR="0" lvl="0" indent="0" algn="l" rtl="0">
              <a:lnSpc>
                <a:spcPct val="120000"/>
              </a:lnSpc>
              <a:spcBef>
                <a:spcPts val="0"/>
              </a:spcBef>
              <a:spcAft>
                <a:spcPts val="0"/>
              </a:spcAft>
              <a:buClr>
                <a:schemeClr val="dk1"/>
              </a:buClr>
              <a:buSzPct val="25000"/>
              <a:buFont typeface="Arial"/>
              <a:buNone/>
            </a:pPr>
            <a:r>
              <a:rPr lang="en-US" sz="1400" b="0" i="1" u="none" strike="noStrike" cap="none">
                <a:solidFill>
                  <a:schemeClr val="dk1"/>
                </a:solidFill>
                <a:latin typeface="Trebuchet MS"/>
                <a:ea typeface="Trebuchet MS"/>
                <a:cs typeface="Trebuchet MS"/>
                <a:sym typeface="Trebuchet MS"/>
              </a:rPr>
              <a:t>WebDriver is a remote control interface that enables introspection and control of user agents. It provides a platform- and language-neutral wire protocol as a way for out-of-process programs to remotely instruct the behavior of web browsers.</a:t>
            </a:r>
          </a:p>
          <a:p>
            <a:pPr marL="0" marR="0" lvl="0" indent="0" algn="l" rtl="0">
              <a:lnSpc>
                <a:spcPct val="120000"/>
              </a:lnSpc>
              <a:spcBef>
                <a:spcPts val="0"/>
              </a:spcBef>
              <a:spcAft>
                <a:spcPts val="0"/>
              </a:spcAft>
              <a:buClr>
                <a:schemeClr val="dk1"/>
              </a:buClr>
              <a:buSzPct val="25000"/>
              <a:buFont typeface="Arial"/>
              <a:buNone/>
            </a:pPr>
            <a:endParaRPr sz="1400" b="0" i="1" u="none" strike="noStrike" cap="none">
              <a:solidFill>
                <a:schemeClr val="dk1"/>
              </a:solidFill>
              <a:latin typeface="Trebuchet MS"/>
              <a:ea typeface="Trebuchet MS"/>
              <a:cs typeface="Trebuchet MS"/>
              <a:sym typeface="Trebuchet MS"/>
            </a:endParaRPr>
          </a:p>
          <a:p>
            <a:pPr marL="0" marR="0" lvl="0" indent="0" algn="l" rtl="0">
              <a:lnSpc>
                <a:spcPct val="120000"/>
              </a:lnSpc>
              <a:spcBef>
                <a:spcPts val="0"/>
              </a:spcBef>
              <a:spcAft>
                <a:spcPts val="0"/>
              </a:spcAft>
              <a:buClr>
                <a:schemeClr val="dk1"/>
              </a:buClr>
              <a:buSzPct val="25000"/>
              <a:buFont typeface="Arial"/>
              <a:buNone/>
            </a:pPr>
            <a:r>
              <a:rPr lang="en-US" sz="1400" b="0" i="1" u="none" strike="noStrike" cap="none">
                <a:solidFill>
                  <a:schemeClr val="dk1"/>
                </a:solidFill>
                <a:latin typeface="Trebuchet MS"/>
                <a:ea typeface="Trebuchet MS"/>
                <a:cs typeface="Trebuchet MS"/>
                <a:sym typeface="Trebuchet MS"/>
              </a:rPr>
              <a:t>The standard forms part of the </a:t>
            </a:r>
            <a:r>
              <a:rPr lang="en-US" sz="1400" b="0" i="1" u="sng" strike="noStrike" cap="none">
                <a:solidFill>
                  <a:schemeClr val="hlink"/>
                </a:solidFill>
                <a:latin typeface="Trebuchet MS"/>
                <a:ea typeface="Trebuchet MS"/>
                <a:cs typeface="Trebuchet MS"/>
                <a:sym typeface="Trebuchet MS"/>
                <a:hlinkClick r:id="rId5"/>
              </a:rPr>
              <a:t>Web Testing Activity</a:t>
            </a:r>
            <a:r>
              <a:rPr lang="en-US" sz="1400" b="0" i="1" u="none" strike="noStrike" cap="none">
                <a:solidFill>
                  <a:schemeClr val="dk1"/>
                </a:solidFill>
                <a:latin typeface="Trebuchet MS"/>
                <a:ea typeface="Trebuchet MS"/>
                <a:cs typeface="Trebuchet MS"/>
                <a:sym typeface="Trebuchet MS"/>
              </a:rPr>
              <a:t>.</a:t>
            </a:r>
          </a:p>
          <a:p>
            <a:pPr marL="0" marR="0" lvl="0" indent="0" algn="l" rtl="0">
              <a:lnSpc>
                <a:spcPct val="120000"/>
              </a:lnSpc>
              <a:spcBef>
                <a:spcPts val="0"/>
              </a:spcBef>
              <a:spcAft>
                <a:spcPts val="0"/>
              </a:spcAft>
              <a:buClr>
                <a:schemeClr val="dk1"/>
              </a:buClr>
              <a:buSzPct val="25000"/>
              <a:buFont typeface="Arial"/>
              <a:buNone/>
            </a:pPr>
            <a:endParaRPr sz="1400" b="0" i="1" u="none" strike="noStrike" cap="none">
              <a:solidFill>
                <a:schemeClr val="dk1"/>
              </a:solidFill>
              <a:latin typeface="Trebuchet MS"/>
              <a:ea typeface="Trebuchet MS"/>
              <a:cs typeface="Trebuchet MS"/>
              <a:sym typeface="Trebuchet MS"/>
            </a:endParaRPr>
          </a:p>
          <a:p>
            <a:pPr marL="0" marR="0" lvl="0" indent="0" algn="l" rtl="0">
              <a:lnSpc>
                <a:spcPct val="120000"/>
              </a:lnSpc>
              <a:spcBef>
                <a:spcPts val="0"/>
              </a:spcBef>
              <a:buClr>
                <a:schemeClr val="dk1"/>
              </a:buClr>
              <a:buSzPct val="25000"/>
              <a:buFont typeface="Arial"/>
              <a:buNone/>
            </a:pPr>
            <a:endParaRPr sz="1400" b="0" i="1" u="none" strike="noStrike" cap="none">
              <a:solidFill>
                <a:schemeClr val="dk1"/>
              </a:solidFill>
              <a:latin typeface="Trebuchet MS"/>
              <a:ea typeface="Trebuchet MS"/>
              <a:cs typeface="Trebuchet MS"/>
              <a:sym typeface="Trebuchet MS"/>
            </a:endParaRPr>
          </a:p>
        </p:txBody>
      </p:sp>
      <p:sp>
        <p:nvSpPr>
          <p:cNvPr id="112" name="Shape 112" descr="data:image/jpeg;base64,/9j/4AAQSkZJRgABAQAAAQABAAD/2wCEAAkGBwwMDg4PDA0NDQ0MDA0NDQ0NDg8ODQ0NFBEWFhQRFRQYHCggGBolHBQUITEhJikuLjouGB8zODMsQzQtLisBCgoKDg0OFw8PGCwcHBwsKywsKywsLCwrLCssLCwsLCwsLCwsKywsNywwLDgsNywrLCwrLCwrLCsrNyssNzcrK//AABEIALcBEwMBIgACEQEDEQH/xAAcAAEAAQUBAQAAAAAAAAAAAAAABwECAwUGBAj/xABJEAABAwICAwoJCgUDBQEAAAABAAIDBBEFEgYhMQcTMjNBUWFxgbEUIkJydIKRobMjNDVSYnN1orK0FSRDksGDo9ElU2PC8Bb/xAAXAQEBAQEAAAAAAAAAAAAAAAAAAQID/8QAGxEBAQEAAwEBAAAAAAAAAAAAAAERAhIhMUH/2gAMAwEAAhEDEQA/AJxRUVUFFVEQEREBERARFZLK1gu4ho6eXoHOgvVF5HVMruKjyj683ijrDRrPuUeaWaeiKQ01G99XUB2RzmEsp43nUGAM8aR1+S/agk4oFAlfeQnw8yVFWNYpILNjh++c39N7jlIXipcMqXOJjqGUPMPCJ4h2EA+8po+iUUB+FY9S8XiksgGzLWx1P5XuJ9y9EGnWkUOozslt/wB2mjPvYAponRFDVPuq4szj6WjkH2GzQn2lzu5bOm3Xx/Ww5w6YqgP9xaO9USkqLgqbdXwt/GQ1kPnRxOH5Xk+5bal3QcFl2VeQ/wDlhmZ7y2yDqEWrp9I8Ml1R11I48wqI83svdbGORjxdjmuHO0gj3IL0REBERAREQEREBERBRVREFEVUQEVFVAREQEREBERAXlnkiju95BIG08g6OZefEcRbFfXsUWaf6YPa0xxOs99wLeS36yD1ad6c1FQ84fhIL55Lte9p1sFtdjz2utPoPgRigbK929T1DHSunFnPoqHMWB8fPNM4ODTyNBPXfuX4WBBiFY8Xk3p1NCXbTK8a9fSS0LpHZQA1gswuL2gbBEz5GBvUIoweuRylHlhw+niJ3qPJHclsdyQOlx8t3Sb9iumroI7CR8bAdQzua0Hqur6gEMNtttSj6g0RkrpaqoxVj8xkLKeIyeK2IawQWnZrAt1rIkQQwyC5jjdcXvlabjrVj8MpjtiaOq47lw+hUr6HEZsOD3Ppnwmoga43MLgdbR0HX7B0rtMXxBlNE+SRwa1jS4nmACKtOB0ztgcOp3/KwSaMQO2OPrNa5c7ub49VYhVVxnc7ew2F8MJGqNribW6xZSGGqUcpJoew7HM/sLe4ryS6Gu8nL2Pd/kLuMqZU0R+7RmsZwDKLcz2OHsuqNosRhOYAEjlfSxvP91iVIGVWlqvYcbHpFi0OohhA5BNWRe5sgHuWypd0GviIz08r28oFRG5v5oy78y3xCwS0kT+FGw9bQnZHQaMaa0eIne7mKotfeZW5HHnIFyD2E9Nl06hnGcBaBvtPma6M5wGkh7CNeZjtoIXf6C6QOroMkxvUQgZnWA31mwPtz6rEdvKFqXR06IioIiICIiAiIgIiIKKqIgIiICIiAiIgjLHcSc9z9e17u9RBilSZ6hz3G93m3Q0agFJmJ7Xec7vUVScZ6x70En6KvLcKowNW+YvSl1tV7TjUfYFtaXWyL0ak/bxrT6M/RlB+K03xluaPi4vRqT9vGs0Z7BaTSQVm9fyO9iXMNct8gby7FtKtzgxxbtA1LldDtJn1BqKevdG2rgmcA0N3vPFYC4HLrB7CFkabQeQRYjUDEc/8SljO9uJbvLoRrIZbl8X2NPSvZjj3YvXNoWE+DU9pq5w5QNbIr85Nv/gvFiBFZjlKylIc6ASPmczWGNsdRPu9ZXU+iuOUhmNJWwsE0jpXh0YJc485cwqjZbnzQMUxUDUA2mAHIAAbBSO1qhvQoYw3E6kRGne/fKYVxcLAxX2s1DXa6mhjVKqgamVZQ1Mqgw5VaWrOWq0tQectVpCzuasbggwOC1ej7zRYicupmaJ/RvUzsjx1AgO9QLbuC1dS3+YP2qCrP9gBH6irBKaK2I3a087Qfcrl0QREQEREBERAREQEREBFRVQEREBERBD2JbXdbu9RXJxnrHvUp4ltd1nvUWP4z1j3oJL0a+jKD8Vp/jLdUfFxejUn7eNaTRv6NoPxSn+Mt3R8CL0al/bxrPIejJdc1juh1BWuzzMs8as7HFjrcxtt7V017KNt0nSmaAimpnlj3gl72mzmM2ajyEm+voWYrq8AwvDcKDmw73G6S2d0kgMj7bBdx2dA1Lo2OZI3xSCCNRBBC+c6HAcQrWmWGCWVpJvISAHHls5xF1fR12JYPOMjpaaRpDnRuvvcg+03Y4K9UTvgGjLKOqqqlr3OdWb3mYQMrMmyy6RrVpNDsdZilHFUNGUuuyVl773K3U5vVsI6CF0ACzVUDUyq8BXZVBiLVYQs5arCEHncFicF6XBYnBB5nBauo+cj0Cv/AEtW2eFqan5y30Cv/Sxagk2DgM8xvcsix0/AZ5je5ZF0QREQEREBERAREQEREBERAREQEREEO4jtd1nvUWP4z1j3qUsQ2u6z3qLH8Z6x70ElaOfRtB+KU/xSt7RjxIvRqX9vGtDo6f8AptB+JwfFK6Xe8jso8lkLfZCwLPIXOGpQhum0z2V2Zw8WSOzT0hxuPePapyAXOaW6MxYlEWOu1wOZj22zMdz9PUpLiub0E0zw8U0NNUubTywMEYdJqikA2EO2A891tdLNEo8YbE6nmYyzswla0SNc0jWBY9XsUaYvoViVISd5M7Bfx4buNulu0LXYTjNbh0mammkhcHeMzXkceZ7DqParn7ETtufaMyYPBNE+cTCWYSizCzKcoaeU32BU0v07pcKs1wMszgSyFhAJH1nHyQrNFNLG4nh7p7Bk8N45428ESW1ObfySNY7RyKHHNdi+LBkjyBUVYjzX4EIdbVfmaCetZzb6rvsN3ZmGQCpoXRxE63xTCRzfVLRf2qVsLr4auGOankbLFK3Mx7dhH+DyWUU6aaFYdHROdRxMjkgYXNc0kvdlF7OJPjXssm4Hir3Cso3OuxmSphafJucslujge9LmbBLharHBZ7LG4LI87gsLgvQ4LC8IPO8LTVfzlvoNf+li3T1pq35y30Gv/Sxan0SZT8BnmN7lkWOn4DPMb3LIuiCIiAiIgIiICIiAiIgIiICIiAiIghvENp6yotdxnaVKNftPWVFzuM7SgkfR76NofxKD4pXWVXHSf6fw2rk9H/o6h/EofildXUG8rzz72f8Abas8hSQ2BtzKI9JtOcUpauaGN0TGscMhMQc7KQCNu3apetcKMt0nROWY+E0zC97BZ7G8J7Ntxzka9XSpFd/gldDXUsM7SCJomuNran2s5p6QbjsXDbrGH0wgEoa3fQ5oa7UHG51i/Lqvq6FHeF49iGH5mU08kIJ8eMgObm58jgQD2K2uxOvxORjZXy1Ml7Rxtbc3+yxo29ivX1HYbkuYtxIDgmCAnzg51u9y4/DcLNXWspc4idNO6IPcLgPubC3SdXapr3N9EnYdRPFQ0CpqyHzAEHe2gEMjvykXJPS4qNtP9HKnDas1ULXCJ0olbIwH5Ga99fNr1gqS+jZv3JatgJNbA0cpLHtFl2G5noDU4TVvqZKiKWOSlfDljDwbl7HA69VvEPtUb45uiYhX0vg0rYmZ25ZZYw4Okbyi17C/L/hSduK6O1dFSyT1ZlYarLvNO9zgI4hc5yw7HOJ67Ac6l3PRI5CxuWUrE9YVhesL1mcsL1R53rS13zhnoVd+li3b1pMQP8wz0Ou/SxWfRJlNxbPMb3LIsVNxbPMb3LKuqCIiAiIgIiICIiAiIgIiICIiAiIghmu5esqLncZ2lShXcvWVF54ztKCR9H/o6g/EYfiFdLE8uDXHyoadx6zAwrmdH/o+g/EYfiFdHScCP0el/bxrPIe1iudEHaiFY0q9sousq8NVo9R1BvNTwy/eRMefeF7MNwalpeIgii+6jYy/sC9THLK14UHoY0K2ajjkFnNBvqNxfUqscsrXKDXUejOHwyb7HSUzJL33xsETX358wF1ugLLCyQHYry9Bc4rE4oXqxxQWPKwvWRxWFxQYnrSYh84Z6HXfpYt08rR4gf5iP0Ou7mLUEnU3Fs8xvcsqxUvFx/ds7gsq6IIiICIiAiIgIiICIiAiIgIiICIiCFq3l7VGJ4ztKk2s5e1Rj5faUEjYD9H0H4hD8Qro6XgR+j0vwI1zeA/R9D+IRfEK6Sm4Efo9L8CNZozykhpttso6dNTT1FS3Ea2elqWzltOzwiSmjbBYZHxkENJOsknlUhy3ym22y4aqxAkTQYhQzTPEj95dFSmeKaInxLW2OA1G6g3v8dnooaWCQeHVsjC35EhjZA0XMrnO4Itluec6l4q3SHwl9E4NkgfDikMVRC52trg1zrXGpzSC0grQ/wAAngZRPqKeokjjjqWSQ08sm/07JH5ox4jgXBoAaQD3L20mAylsLoqSSBrsSilyySPfPvLWFu+yZ3HKejmsoroP/wBq9pMvgpNAJjC6qEoz3D8jpBFbXGHaib31E2VtTptUx+EyMog+mopzHUSGcNcWhrXExtym5Adcgkcmvm5uk0ZkH8ucMbLL4Q8isleHUpgdIXZ3Nzh2YA2ygbQNa3cuAVbqLFYhH8pV1U76cFzPlGOp42A3vq1tcNdtieI99JpEyCpqBHAM02I0VPI8yO+U3yNoD7EWblBtYbbK/FtMZ4X1DIoGyOgmoYmAvLd8M78pBNtVlrKrR6ua6eWJkbn+HUVTAx78olETGBzSQDl2EKsWjmITSSyzNhjdNV4bO2NshfkjglzPaXZRd1hfmubdKir5tL8VhFS6SnpCMPc11SWyS2ljc0OyxAi4eBmuXatQ1a9Ugh1wuJxDRmomixNjXRg1wYIS4usCIi3xtWoXPJddi3UB1ILnFYnFXOKxOKgseVpMQ+cR+iV3cxbh5WlxD5xH6JW9zFqCUaXi4/u2dwWVYaTi4/u2dwWZdEEREBERAREQEREBERAREQEREBERBClZy9qjLy+0qTKs7e1RmOGOtBImBfMKH0+L4jl0tPwI/R6X4Ea5jA/mFD6dF8Ry6am4Mf3FN8BilHoBVAGX5FZMCWm21cJiVLXsnggjxKqdLUSHYImtjhb40jzZvINQ6SFkSGCwrOMoCizG8ScJqvfquop5IWMNBHFI5glOW+bKNUjs4y2PJ1rtcSq6iOg3wgeECmD3tGsb9vdyB6ymK38cjeRXx1DCcoIvttcXt1KK4qiKjdh01PO+SWtyipcZXPNQHxOLnOaT5L8tubYmjtRTSvoamaGqZNPVtf8AxEZQ0zucbU5JObev6ey3emCWxZXalha5XZlBkurS5WlytLkFXFYnFVc5Y3FBa4rT4j84j9Ere5i2xK1lZGXTZuSKirHO6Lhtv0lWCTqTio/u2fpCzLFTNsxgPIxo9yyrogqKqIKKqIgIiICKiqgIiICIiAiIgIiIIWxWPeppoz/TlkZ7HEKMaqzJHZdYD3W6RdS1ur4M+GpFS3PvFWAHgE5WztFrW6WgHsco8lpGnYLINtgeLM8GpY3XDo66EkG/BMnCv6y7mmvkivy01Me0QsafeCOxRhCywLdl/cVImj9V4TT6uMp7ue3l3h7y7N6sjng8wexSjYu2Ll8IYZsQr5XD5vFDTR35C+8j7f7fsXUDWqtYBsWRHso3qSvjnpJp5qmRpgc2B0rZod7DRFmAs2zs17223XSUHhMVPBSPic+WOhZmnPjQiZoa3ITtJ/wFvxGOZXgBQcFhmBSTyxONA2hER36pcN7AqJwxzWtjykktu4uubbAvVh2CVxFLSSRRtpaOoZJ4SJAXSwxyb5GwR2uHXDQSdVgSu2aArhZFZmlXZlhzKuZQZS5Wlyxl6tLkF5crCUDXHYCeoFYqqdsLS+ZwiYNrn+K32lUXuK98OGWETXj5WukjZl5W0rDvkhPQQMvrhc3h2k1A6Yl8loIAHOcWm8zuSONu1y7nRxk9Q59dVMMT52hlNAeFT0t7jN9tx1nqA5FqRG/REWgRURBVFRVQEREBERAREQEREBERAREQePFsNhrYHwVDc0cgsfrNPI5p5CDrUJaUaMVOFyHfWl9OTaOpaPk3A7A76jug9l1PKtexrgWuAc1wsWuAII5iEHzW6K+sL14TiM1HK2SF2V7DcXF2m4s5rhytI1Ef8BS9i255hdQS6Jj6SQ8tObRk/dm7R2ALkq/cxrmcRPT1A+0HQP8AZ4w96D20GLYbXAb3KyhqbePS1LssRdzxyHUR0e4KzEayGle1ksjC94JayE7+4gcto7kdq5ybQfGG6nULnjkLZYHDss+4V9LoJi97spZYunf4Gf8AtdTB759JqWPU4T35t5e0/msvK/TKnHBhqHdYY0d69MW5niT9b/B232553k/lavfDuVTHh1NOzzY5Je8hTBoH6afVpT60oHcF536Z1B4MMDfOc93dZdtT7lkI4ysLvu6dkfe5y2EO5th7eFLVP9eNo/KxXBGbtK8QdsELfMie7vJWJ2O4m7+q8ebFG3vCl+HQPCG7ad7zzvqJz7s1vcvbDorhTNlDTHz4w8/mumCDnYpiHlVMo/1GM7ldE/EpuBPUyX+pNM/3NU/QYfTRcXTwx+ZExvcF6UwQEzR/Fpv6Na6/1oqi3tdYL20m57ikp8aB0YPlSuiaPZmJ9ynFUVHE6LbndNRObLUkVM7dbQReJh59fCPYOpduiogqiIgIqIgqiKiCqKiIKoqIgqiIgIiICIiAiIgIiICIiAiIgIiICIiAiIgKiqiAiIgKiqiAqKqICIiCiqiIKIqogoiIg//Z"/>
          <p:cNvSpPr/>
          <p:nvPr/>
        </p:nvSpPr>
        <p:spPr>
          <a:xfrm>
            <a:off x="1259680" y="-108346"/>
            <a:ext cx="228600" cy="228601"/>
          </a:xfrm>
          <a:prstGeom prst="rect">
            <a:avLst/>
          </a:prstGeom>
          <a:noFill/>
          <a:ln>
            <a:noFill/>
          </a:ln>
        </p:spPr>
        <p:txBody>
          <a:bodyPr lIns="68575" tIns="34275" rIns="68575" bIns="34275" anchor="t" anchorCtr="0">
            <a:noAutofit/>
          </a:bodyPr>
          <a:lstStyle/>
          <a:p>
            <a:pPr marL="0" marR="0" lvl="0" indent="0" algn="l" rtl="0">
              <a:spcBef>
                <a:spcPts val="0"/>
              </a:spcBef>
              <a:buNone/>
            </a:pPr>
            <a:endParaRPr sz="1050">
              <a:solidFill>
                <a:schemeClr val="dk1"/>
              </a:solidFill>
              <a:latin typeface="Trebuchet MS"/>
              <a:ea typeface="Trebuchet MS"/>
              <a:cs typeface="Trebuchet MS"/>
              <a:sym typeface="Trebuchet MS"/>
            </a:endParaRPr>
          </a:p>
        </p:txBody>
      </p:sp>
      <p:pic>
        <p:nvPicPr>
          <p:cNvPr id="113" name="Shape 113" descr="http://cdn.static-economist.com/sites/default/files/images/2014/07/blogs/prospero/20140705_blp510.jpg"/>
          <p:cNvPicPr preferRelativeResize="0"/>
          <p:nvPr/>
        </p:nvPicPr>
        <p:blipFill rotWithShape="1">
          <a:blip r:embed="rId6">
            <a:alphaModFix/>
          </a:blip>
          <a:srcRect/>
          <a:stretch/>
        </p:blipFill>
        <p:spPr>
          <a:xfrm>
            <a:off x="6723720" y="1003608"/>
            <a:ext cx="2208410" cy="1243391"/>
          </a:xfrm>
          <a:prstGeom prst="rect">
            <a:avLst/>
          </a:prstGeom>
          <a:noFill/>
          <a:ln>
            <a:noFill/>
          </a:ln>
        </p:spPr>
      </p:pic>
      <p:pic>
        <p:nvPicPr>
          <p:cNvPr id="114" name="Shape 114"/>
          <p:cNvPicPr preferRelativeResize="0"/>
          <p:nvPr/>
        </p:nvPicPr>
        <p:blipFill rotWithShape="1">
          <a:blip r:embed="rId7">
            <a:alphaModFix/>
          </a:blip>
          <a:srcRect/>
          <a:stretch/>
        </p:blipFill>
        <p:spPr>
          <a:xfrm>
            <a:off x="7503447" y="2850066"/>
            <a:ext cx="1245507" cy="161220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0" y="0"/>
            <a:ext cx="9144000" cy="699515"/>
          </a:xfrm>
          <a:prstGeom prst="rect">
            <a:avLst/>
          </a:prstGeom>
          <a:solidFill>
            <a:schemeClr val="accent2"/>
          </a:solidFill>
          <a:ln>
            <a:noFill/>
          </a:ln>
          <a:effectLst>
            <a:outerShdw blurRad="40005" dist="25400" dir="5400000" algn="t" rotWithShape="0">
              <a:srgbClr val="000000">
                <a:alpha val="29803"/>
              </a:srgbClr>
            </a:outerShdw>
          </a:effectLst>
        </p:spPr>
        <p:txBody>
          <a:bodyPr lIns="274300" tIns="34275" rIns="68575" bIns="34275" anchor="ctr" anchorCtr="0">
            <a:noAutofit/>
          </a:bodyPr>
          <a:lstStyle/>
          <a:p>
            <a:pPr marL="0" marR="0" lvl="0" indent="0" algn="l" rtl="0">
              <a:spcBef>
                <a:spcPts val="0"/>
              </a:spcBef>
              <a:buClr>
                <a:schemeClr val="lt1"/>
              </a:buClr>
              <a:buSzPct val="25000"/>
              <a:buFont typeface="Arial"/>
              <a:buNone/>
            </a:pPr>
            <a:r>
              <a:rPr lang="en-US" sz="2000" b="0" i="0" u="none" strike="noStrike" cap="none">
                <a:solidFill>
                  <a:schemeClr val="lt1"/>
                </a:solidFill>
                <a:latin typeface="Arial Black"/>
                <a:ea typeface="Arial Black"/>
                <a:cs typeface="Arial Black"/>
                <a:sym typeface="Arial Black"/>
              </a:rPr>
              <a:t>WHAT IS WEBDRIVER? SELENIUM IDE</a:t>
            </a:r>
          </a:p>
        </p:txBody>
      </p:sp>
      <p:sp>
        <p:nvSpPr>
          <p:cNvPr id="121" name="Shape 121"/>
          <p:cNvSpPr txBox="1">
            <a:spLocks noGrp="1"/>
          </p:cNvSpPr>
          <p:nvPr>
            <p:ph type="body" idx="2"/>
          </p:nvPr>
        </p:nvSpPr>
        <p:spPr>
          <a:xfrm>
            <a:off x="352472" y="1078991"/>
            <a:ext cx="8339328" cy="3383280"/>
          </a:xfrm>
          <a:prstGeom prst="rect">
            <a:avLst/>
          </a:prstGeom>
          <a:noFill/>
          <a:ln>
            <a:noFill/>
          </a:ln>
        </p:spPr>
        <p:txBody>
          <a:bodyPr lIns="68575" tIns="34275" rIns="68575" bIns="34275" anchor="t" anchorCtr="0">
            <a:noAutofit/>
          </a:bodyPr>
          <a:lstStyle/>
          <a:p>
            <a:pPr marL="0" marR="0" lvl="0" indent="0" algn="l" rtl="0">
              <a:lnSpc>
                <a:spcPct val="110000"/>
              </a:lnSpc>
              <a:spcBef>
                <a:spcPts val="0"/>
              </a:spcBef>
              <a:spcAft>
                <a:spcPts val="0"/>
              </a:spcAft>
              <a:buClr>
                <a:schemeClr val="dk1"/>
              </a:buClr>
              <a:buSzPct val="25000"/>
              <a:buFont typeface="Arial"/>
              <a:buNone/>
            </a:pPr>
            <a:r>
              <a:rPr lang="en-US" sz="1295" b="1" i="0" u="none" strike="noStrike" cap="none">
                <a:solidFill>
                  <a:schemeClr val="dk1"/>
                </a:solidFill>
                <a:latin typeface="Trebuchet MS"/>
                <a:ea typeface="Trebuchet MS"/>
                <a:cs typeface="Trebuchet MS"/>
                <a:sym typeface="Trebuchet MS"/>
              </a:rPr>
              <a:t>Selenium IDE </a:t>
            </a:r>
            <a:r>
              <a:rPr lang="en-US" sz="1295" b="0" i="0" u="none" strike="noStrike" cap="none">
                <a:solidFill>
                  <a:schemeClr val="dk1"/>
                </a:solidFill>
                <a:latin typeface="Trebuchet MS"/>
                <a:ea typeface="Trebuchet MS"/>
                <a:cs typeface="Trebuchet MS"/>
                <a:sym typeface="Trebuchet MS"/>
              </a:rPr>
              <a:t>– Mozilla Firefox extension</a:t>
            </a:r>
          </a:p>
          <a:p>
            <a:pPr marL="0" marR="0" lvl="0" indent="0" algn="l" rtl="0">
              <a:lnSpc>
                <a:spcPct val="110000"/>
              </a:lnSpc>
              <a:spcBef>
                <a:spcPts val="0"/>
              </a:spcBef>
              <a:spcAft>
                <a:spcPts val="0"/>
              </a:spcAft>
              <a:buClr>
                <a:schemeClr val="dk1"/>
              </a:buClr>
              <a:buSzPct val="25000"/>
              <a:buFont typeface="Arial"/>
              <a:buNone/>
            </a:pPr>
            <a:r>
              <a:rPr lang="en-US" sz="1295" b="0" i="0" u="sng" strike="noStrike" cap="none">
                <a:solidFill>
                  <a:schemeClr val="hlink"/>
                </a:solidFill>
                <a:latin typeface="Trebuchet MS"/>
                <a:ea typeface="Trebuchet MS"/>
                <a:cs typeface="Trebuchet MS"/>
                <a:sym typeface="Trebuchet MS"/>
                <a:hlinkClick r:id="rId3"/>
              </a:rPr>
              <a:t>http://www.seleniumhq.org/download/</a:t>
            </a:r>
            <a:r>
              <a:rPr lang="en-US" sz="1295" b="0" i="0" u="none" strike="noStrike" cap="none">
                <a:solidFill>
                  <a:schemeClr val="dk1"/>
                </a:solidFill>
                <a:latin typeface="Trebuchet MS"/>
                <a:ea typeface="Trebuchet MS"/>
                <a:cs typeface="Trebuchet MS"/>
                <a:sym typeface="Trebuchet MS"/>
              </a:rPr>
              <a:t> </a:t>
            </a:r>
          </a:p>
          <a:p>
            <a:pPr marL="0" marR="0" lvl="0" indent="0" algn="l" rtl="0">
              <a:lnSpc>
                <a:spcPct val="110000"/>
              </a:lnSpc>
              <a:spcBef>
                <a:spcPts val="0"/>
              </a:spcBef>
              <a:spcAft>
                <a:spcPts val="0"/>
              </a:spcAft>
              <a:buClr>
                <a:schemeClr val="dk1"/>
              </a:buClr>
              <a:buSzPct val="25000"/>
              <a:buFont typeface="Arial"/>
              <a:buNone/>
            </a:pPr>
            <a:endParaRPr sz="1295" b="0" i="0" u="none" strike="noStrike" cap="none">
              <a:solidFill>
                <a:schemeClr val="dk1"/>
              </a:solidFill>
              <a:latin typeface="Trebuchet MS"/>
              <a:ea typeface="Trebuchet MS"/>
              <a:cs typeface="Trebuchet MS"/>
              <a:sym typeface="Trebuchet MS"/>
            </a:endParaRPr>
          </a:p>
          <a:p>
            <a:pPr marL="0" marR="0" lvl="0" indent="0" algn="l" rtl="0">
              <a:lnSpc>
                <a:spcPct val="110000"/>
              </a:lnSpc>
              <a:spcBef>
                <a:spcPts val="0"/>
              </a:spcBef>
              <a:spcAft>
                <a:spcPts val="0"/>
              </a:spcAft>
              <a:buClr>
                <a:schemeClr val="dk1"/>
              </a:buClr>
              <a:buSzPct val="25000"/>
              <a:buFont typeface="Arial"/>
              <a:buNone/>
            </a:pPr>
            <a:r>
              <a:rPr lang="en-US" sz="1295" b="1" i="0" u="sng" strike="noStrike" cap="none">
                <a:solidFill>
                  <a:schemeClr val="dk1"/>
                </a:solidFill>
                <a:latin typeface="Trebuchet MS"/>
                <a:ea typeface="Trebuchet MS"/>
                <a:cs typeface="Trebuchet MS"/>
                <a:sym typeface="Trebuchet MS"/>
              </a:rPr>
              <a:t>Capabilities:</a:t>
            </a:r>
          </a:p>
          <a:p>
            <a:pPr marL="214313" marR="0" lvl="0" indent="-214313" algn="l" rtl="0">
              <a:lnSpc>
                <a:spcPct val="110000"/>
              </a:lnSpc>
              <a:spcBef>
                <a:spcPts val="0"/>
              </a:spcBef>
              <a:spcAft>
                <a:spcPts val="0"/>
              </a:spcAft>
              <a:buClr>
                <a:schemeClr val="dk1"/>
              </a:buClr>
              <a:buSzPct val="99615"/>
              <a:buFont typeface="Arial"/>
              <a:buChar char="-"/>
            </a:pPr>
            <a:r>
              <a:rPr lang="en-US" sz="1295" b="0" i="0" u="none" strike="noStrike" cap="none">
                <a:solidFill>
                  <a:schemeClr val="dk1"/>
                </a:solidFill>
                <a:latin typeface="Trebuchet MS"/>
                <a:ea typeface="Trebuchet MS"/>
                <a:cs typeface="Trebuchet MS"/>
                <a:sym typeface="Trebuchet MS"/>
              </a:rPr>
              <a:t>record and playback simple tests</a:t>
            </a:r>
          </a:p>
          <a:p>
            <a:pPr marL="214313" marR="0" lvl="0" indent="-214313" algn="l" rtl="0">
              <a:lnSpc>
                <a:spcPct val="110000"/>
              </a:lnSpc>
              <a:spcBef>
                <a:spcPts val="0"/>
              </a:spcBef>
              <a:spcAft>
                <a:spcPts val="0"/>
              </a:spcAft>
              <a:buClr>
                <a:schemeClr val="dk1"/>
              </a:buClr>
              <a:buSzPct val="99615"/>
              <a:buFont typeface="Arial"/>
              <a:buChar char="-"/>
            </a:pPr>
            <a:r>
              <a:rPr lang="en-US" sz="1295" b="0" i="0" u="none" strike="noStrike" cap="none">
                <a:solidFill>
                  <a:schemeClr val="dk1"/>
                </a:solidFill>
                <a:latin typeface="Trebuchet MS"/>
                <a:ea typeface="Trebuchet MS"/>
                <a:cs typeface="Trebuchet MS"/>
                <a:sym typeface="Trebuchet MS"/>
              </a:rPr>
              <a:t>simple assertions</a:t>
            </a:r>
          </a:p>
          <a:p>
            <a:pPr marL="214313" marR="0" lvl="0" indent="-214313" algn="l" rtl="0">
              <a:lnSpc>
                <a:spcPct val="110000"/>
              </a:lnSpc>
              <a:spcBef>
                <a:spcPts val="0"/>
              </a:spcBef>
              <a:spcAft>
                <a:spcPts val="0"/>
              </a:spcAft>
              <a:buClr>
                <a:schemeClr val="dk1"/>
              </a:buClr>
              <a:buSzPct val="99615"/>
              <a:buFont typeface="Arial"/>
              <a:buChar char="-"/>
            </a:pPr>
            <a:r>
              <a:rPr lang="en-US" sz="1295" b="0" i="0" u="none" strike="noStrike" cap="none">
                <a:solidFill>
                  <a:schemeClr val="dk1"/>
                </a:solidFill>
                <a:latin typeface="Trebuchet MS"/>
                <a:ea typeface="Trebuchet MS"/>
                <a:cs typeface="Trebuchet MS"/>
                <a:sym typeface="Trebuchet MS"/>
              </a:rPr>
              <a:t>export generated code</a:t>
            </a:r>
          </a:p>
          <a:p>
            <a:pPr marL="0" marR="0" lvl="0" indent="0" algn="l" rtl="0">
              <a:lnSpc>
                <a:spcPct val="110000"/>
              </a:lnSpc>
              <a:spcBef>
                <a:spcPts val="0"/>
              </a:spcBef>
              <a:spcAft>
                <a:spcPts val="0"/>
              </a:spcAft>
              <a:buClr>
                <a:schemeClr val="dk1"/>
              </a:buClr>
              <a:buSzPct val="25000"/>
              <a:buFont typeface="Arial"/>
              <a:buNone/>
            </a:pPr>
            <a:endParaRPr sz="1295" b="0" i="0" u="none" strike="noStrike" cap="none">
              <a:solidFill>
                <a:schemeClr val="dk1"/>
              </a:solidFill>
              <a:latin typeface="Trebuchet MS"/>
              <a:ea typeface="Trebuchet MS"/>
              <a:cs typeface="Trebuchet MS"/>
              <a:sym typeface="Trebuchet MS"/>
            </a:endParaRPr>
          </a:p>
          <a:p>
            <a:pPr marL="0" marR="0" lvl="0" indent="0" algn="l" rtl="0">
              <a:lnSpc>
                <a:spcPct val="110000"/>
              </a:lnSpc>
              <a:spcBef>
                <a:spcPts val="0"/>
              </a:spcBef>
              <a:spcAft>
                <a:spcPts val="0"/>
              </a:spcAft>
              <a:buClr>
                <a:schemeClr val="dk1"/>
              </a:buClr>
              <a:buSzPct val="25000"/>
              <a:buFont typeface="Arial"/>
              <a:buNone/>
            </a:pPr>
            <a:r>
              <a:rPr lang="en-US" sz="1295" b="1" i="0" u="sng" strike="noStrike" cap="none">
                <a:solidFill>
                  <a:schemeClr val="dk1"/>
                </a:solidFill>
                <a:latin typeface="Trebuchet MS"/>
                <a:ea typeface="Trebuchet MS"/>
                <a:cs typeface="Trebuchet MS"/>
                <a:sym typeface="Trebuchet MS"/>
              </a:rPr>
              <a:t>Usually is used for</a:t>
            </a:r>
          </a:p>
          <a:p>
            <a:pPr marL="214313" marR="0" lvl="0" indent="-214313" algn="l" rtl="0">
              <a:lnSpc>
                <a:spcPct val="110000"/>
              </a:lnSpc>
              <a:spcBef>
                <a:spcPts val="0"/>
              </a:spcBef>
              <a:spcAft>
                <a:spcPts val="0"/>
              </a:spcAft>
              <a:buClr>
                <a:schemeClr val="dk1"/>
              </a:buClr>
              <a:buSzPct val="99615"/>
              <a:buFont typeface="Arial"/>
              <a:buChar char="-"/>
            </a:pPr>
            <a:r>
              <a:rPr lang="en-US" sz="1295" b="0" i="0" u="none" strike="noStrike" cap="none">
                <a:solidFill>
                  <a:schemeClr val="dk1"/>
                </a:solidFill>
                <a:latin typeface="Trebuchet MS"/>
                <a:ea typeface="Trebuchet MS"/>
                <a:cs typeface="Trebuchet MS"/>
                <a:sym typeface="Trebuchet MS"/>
              </a:rPr>
              <a:t>Selenium automation get stared</a:t>
            </a:r>
          </a:p>
          <a:p>
            <a:pPr marL="214313" marR="0" lvl="0" indent="-214313" algn="l" rtl="0">
              <a:lnSpc>
                <a:spcPct val="110000"/>
              </a:lnSpc>
              <a:spcBef>
                <a:spcPts val="0"/>
              </a:spcBef>
              <a:spcAft>
                <a:spcPts val="0"/>
              </a:spcAft>
              <a:buClr>
                <a:schemeClr val="dk1"/>
              </a:buClr>
              <a:buSzPct val="99615"/>
              <a:buFont typeface="Arial"/>
              <a:buChar char="-"/>
            </a:pPr>
            <a:r>
              <a:rPr lang="en-US" sz="1295" b="0" i="0" u="none" strike="noStrike" cap="none">
                <a:solidFill>
                  <a:schemeClr val="dk1"/>
                </a:solidFill>
                <a:latin typeface="Trebuchet MS"/>
                <a:ea typeface="Trebuchet MS"/>
                <a:cs typeface="Trebuchet MS"/>
                <a:sym typeface="Trebuchet MS"/>
              </a:rPr>
              <a:t>Create a small scenario for quick bug replication</a:t>
            </a:r>
          </a:p>
          <a:p>
            <a:pPr marL="214313" marR="0" lvl="0" indent="-214313" algn="l" rtl="0">
              <a:lnSpc>
                <a:spcPct val="110000"/>
              </a:lnSpc>
              <a:spcBef>
                <a:spcPts val="0"/>
              </a:spcBef>
              <a:spcAft>
                <a:spcPts val="0"/>
              </a:spcAft>
              <a:buClr>
                <a:schemeClr val="dk1"/>
              </a:buClr>
              <a:buSzPct val="99615"/>
              <a:buFont typeface="Arial"/>
              <a:buChar char="-"/>
            </a:pPr>
            <a:r>
              <a:rPr lang="en-US" sz="1295" b="0" i="0" u="none" strike="noStrike" cap="none">
                <a:solidFill>
                  <a:schemeClr val="dk1"/>
                </a:solidFill>
                <a:latin typeface="Trebuchet MS"/>
                <a:ea typeface="Trebuchet MS"/>
                <a:cs typeface="Trebuchet MS"/>
                <a:sym typeface="Trebuchet MS"/>
              </a:rPr>
              <a:t>Auxiliary script to avoid routine during manual testing</a:t>
            </a:r>
          </a:p>
          <a:p>
            <a:pPr marL="214313" marR="0" lvl="0" indent="-214313" algn="l" rtl="0">
              <a:lnSpc>
                <a:spcPct val="110000"/>
              </a:lnSpc>
              <a:spcBef>
                <a:spcPts val="0"/>
              </a:spcBef>
              <a:spcAft>
                <a:spcPts val="0"/>
              </a:spcAft>
              <a:buClr>
                <a:schemeClr val="dk1"/>
              </a:buClr>
              <a:buSzPct val="99615"/>
              <a:buFont typeface="Arial"/>
              <a:buNone/>
            </a:pPr>
            <a:endParaRPr sz="1295" b="0" i="0" u="none" strike="noStrike" cap="none">
              <a:solidFill>
                <a:schemeClr val="dk1"/>
              </a:solidFill>
              <a:latin typeface="Trebuchet MS"/>
              <a:ea typeface="Trebuchet MS"/>
              <a:cs typeface="Trebuchet MS"/>
              <a:sym typeface="Trebuchet MS"/>
            </a:endParaRPr>
          </a:p>
          <a:p>
            <a:pPr marL="0" marR="0" lvl="0" indent="0" algn="l" rtl="0">
              <a:lnSpc>
                <a:spcPct val="110000"/>
              </a:lnSpc>
              <a:spcBef>
                <a:spcPts val="0"/>
              </a:spcBef>
              <a:spcAft>
                <a:spcPts val="0"/>
              </a:spcAft>
              <a:buClr>
                <a:schemeClr val="dk1"/>
              </a:buClr>
              <a:buSzPct val="25000"/>
              <a:buFont typeface="Arial"/>
              <a:buNone/>
            </a:pPr>
            <a:r>
              <a:rPr lang="en-US" sz="1295" b="0" i="0" u="none" strike="noStrike" cap="none">
                <a:solidFill>
                  <a:schemeClr val="dk1"/>
                </a:solidFill>
                <a:latin typeface="Trebuchet MS"/>
                <a:ea typeface="Trebuchet MS"/>
                <a:cs typeface="Trebuchet MS"/>
                <a:sym typeface="Trebuchet MS"/>
              </a:rPr>
              <a:t>Doesn’t require any programming skills</a:t>
            </a:r>
          </a:p>
          <a:p>
            <a:pPr marL="0" marR="0" lvl="0" indent="0" algn="l" rtl="0">
              <a:lnSpc>
                <a:spcPct val="110000"/>
              </a:lnSpc>
              <a:spcBef>
                <a:spcPts val="0"/>
              </a:spcBef>
              <a:spcAft>
                <a:spcPts val="0"/>
              </a:spcAft>
              <a:buClr>
                <a:schemeClr val="dk1"/>
              </a:buClr>
              <a:buSzPct val="25000"/>
              <a:buFont typeface="Arial"/>
              <a:buNone/>
            </a:pPr>
            <a:r>
              <a:rPr lang="en-US" sz="1295" b="0" i="0" u="none" strike="noStrike" cap="none">
                <a:solidFill>
                  <a:schemeClr val="dk1"/>
                </a:solidFill>
                <a:latin typeface="Trebuchet MS"/>
                <a:ea typeface="Trebuchet MS"/>
                <a:cs typeface="Trebuchet MS"/>
                <a:sym typeface="Trebuchet MS"/>
              </a:rPr>
              <a:t>Has a lot of plugins, that may significantly extend Selenium IDE capabilities</a:t>
            </a:r>
          </a:p>
          <a:p>
            <a:pPr marL="214313" marR="0" lvl="0" indent="-214313" algn="l" rtl="0">
              <a:lnSpc>
                <a:spcPct val="110000"/>
              </a:lnSpc>
              <a:spcBef>
                <a:spcPts val="0"/>
              </a:spcBef>
              <a:buClr>
                <a:schemeClr val="dk1"/>
              </a:buClr>
              <a:buSzPct val="99615"/>
              <a:buFont typeface="Arial"/>
              <a:buNone/>
            </a:pPr>
            <a:endParaRPr sz="1295" b="0" i="0" u="none" strike="noStrike" cap="none">
              <a:solidFill>
                <a:schemeClr val="dk1"/>
              </a:solidFill>
              <a:latin typeface="Trebuchet MS"/>
              <a:ea typeface="Trebuchet MS"/>
              <a:cs typeface="Trebuchet MS"/>
              <a:sym typeface="Trebuchet MS"/>
            </a:endParaRPr>
          </a:p>
        </p:txBody>
      </p:sp>
      <p:pic>
        <p:nvPicPr>
          <p:cNvPr id="122" name="Shape 122" descr="http://3.bp.blogspot.com/-eQ3DsHBNlQQ/VbznMokS6oI/AAAAAAAADCg/Mpdx5ze4XQs/s1600/selenium-ide.png"/>
          <p:cNvPicPr preferRelativeResize="0"/>
          <p:nvPr/>
        </p:nvPicPr>
        <p:blipFill rotWithShape="1">
          <a:blip r:embed="rId4">
            <a:alphaModFix/>
          </a:blip>
          <a:srcRect/>
          <a:stretch/>
        </p:blipFill>
        <p:spPr>
          <a:xfrm>
            <a:off x="3781348" y="1908727"/>
            <a:ext cx="897031" cy="832186"/>
          </a:xfrm>
          <a:prstGeom prst="rect">
            <a:avLst/>
          </a:prstGeom>
          <a:noFill/>
          <a:ln>
            <a:noFill/>
          </a:ln>
        </p:spPr>
      </p:pic>
      <p:pic>
        <p:nvPicPr>
          <p:cNvPr id="123" name="Shape 123"/>
          <p:cNvPicPr preferRelativeResize="0"/>
          <p:nvPr/>
        </p:nvPicPr>
        <p:blipFill rotWithShape="1">
          <a:blip r:embed="rId5">
            <a:alphaModFix/>
          </a:blip>
          <a:srcRect l="14287"/>
          <a:stretch/>
        </p:blipFill>
        <p:spPr>
          <a:xfrm>
            <a:off x="5089858" y="823608"/>
            <a:ext cx="3601942" cy="331222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body" idx="1"/>
          </p:nvPr>
        </p:nvSpPr>
        <p:spPr>
          <a:xfrm>
            <a:off x="0" y="0"/>
            <a:ext cx="9144000" cy="699515"/>
          </a:xfrm>
          <a:prstGeom prst="rect">
            <a:avLst/>
          </a:prstGeom>
          <a:solidFill>
            <a:schemeClr val="accent2"/>
          </a:solidFill>
          <a:ln>
            <a:noFill/>
          </a:ln>
          <a:effectLst>
            <a:outerShdw blurRad="40005" dist="25400" dir="5400000" algn="t" rotWithShape="0">
              <a:srgbClr val="000000">
                <a:alpha val="29803"/>
              </a:srgbClr>
            </a:outerShdw>
          </a:effectLst>
        </p:spPr>
        <p:txBody>
          <a:bodyPr lIns="274300" tIns="34275" rIns="68575" bIns="34275" anchor="ctr" anchorCtr="0">
            <a:noAutofit/>
          </a:bodyPr>
          <a:lstStyle/>
          <a:p>
            <a:pPr marL="0" marR="0" lvl="0" indent="0" algn="l" rtl="0">
              <a:spcBef>
                <a:spcPts val="0"/>
              </a:spcBef>
              <a:buClr>
                <a:schemeClr val="lt1"/>
              </a:buClr>
              <a:buSzPct val="25000"/>
              <a:buFont typeface="Arial"/>
              <a:buNone/>
            </a:pPr>
            <a:r>
              <a:rPr lang="en-US" sz="2000" b="0" i="0" u="none" strike="noStrike" cap="none">
                <a:solidFill>
                  <a:schemeClr val="lt1"/>
                </a:solidFill>
                <a:latin typeface="Arial Black"/>
                <a:ea typeface="Arial Black"/>
                <a:cs typeface="Arial Black"/>
                <a:sym typeface="Arial Black"/>
              </a:rPr>
              <a:t>SELENIUM WEBDRIVER VS. SELENIUM RC</a:t>
            </a:r>
          </a:p>
        </p:txBody>
      </p:sp>
      <p:sp>
        <p:nvSpPr>
          <p:cNvPr id="135" name="Shape 135"/>
          <p:cNvSpPr txBox="1">
            <a:spLocks noGrp="1"/>
          </p:cNvSpPr>
          <p:nvPr>
            <p:ph type="body" idx="2"/>
          </p:nvPr>
        </p:nvSpPr>
        <p:spPr>
          <a:xfrm>
            <a:off x="352472" y="1078991"/>
            <a:ext cx="8339328" cy="3383280"/>
          </a:xfrm>
          <a:prstGeom prst="rect">
            <a:avLst/>
          </a:prstGeom>
          <a:noFill/>
          <a:ln>
            <a:noFill/>
          </a:ln>
        </p:spPr>
        <p:txBody>
          <a:bodyPr lIns="68575" tIns="34275" rIns="68575" bIns="34275" anchor="t" anchorCtr="0">
            <a:noAutofit/>
          </a:bodyPr>
          <a:lstStyle/>
          <a:p>
            <a:pPr marL="0" marR="0" lvl="0" indent="0" algn="l" rtl="0">
              <a:lnSpc>
                <a:spcPct val="120000"/>
              </a:lnSpc>
              <a:spcBef>
                <a:spcPts val="0"/>
              </a:spcBef>
              <a:spcAft>
                <a:spcPts val="0"/>
              </a:spcAft>
              <a:buClr>
                <a:schemeClr val="dk1"/>
              </a:buClr>
              <a:buSzPct val="25000"/>
              <a:buFont typeface="Arial"/>
              <a:buNone/>
            </a:pPr>
            <a:r>
              <a:rPr lang="en-US" sz="1400" b="0" i="0" u="none" strike="noStrike" cap="none" dirty="0">
                <a:solidFill>
                  <a:schemeClr val="dk1"/>
                </a:solidFill>
                <a:latin typeface="Trebuchet MS"/>
                <a:ea typeface="Trebuchet MS"/>
                <a:cs typeface="Trebuchet MS"/>
                <a:sym typeface="Trebuchet MS"/>
              </a:rPr>
              <a:t>Selenium RC sends commands to browsers via JavaScript (Selenium Core) </a:t>
            </a:r>
          </a:p>
          <a:p>
            <a:pPr marL="0" marR="0" lvl="0" indent="0" algn="l" rtl="0">
              <a:lnSpc>
                <a:spcPct val="120000"/>
              </a:lnSpc>
              <a:spcBef>
                <a:spcPts val="0"/>
              </a:spcBef>
              <a:spcAft>
                <a:spcPts val="0"/>
              </a:spcAft>
              <a:buClr>
                <a:schemeClr val="dk1"/>
              </a:buClr>
              <a:buSzPct val="25000"/>
              <a:buFont typeface="Arial"/>
              <a:buNone/>
            </a:pPr>
            <a:endParaRPr sz="1400" b="0" i="0" u="none" strike="noStrike" cap="none" dirty="0">
              <a:solidFill>
                <a:schemeClr val="dk1"/>
              </a:solidFill>
              <a:latin typeface="Trebuchet MS"/>
              <a:ea typeface="Trebuchet MS"/>
              <a:cs typeface="Trebuchet MS"/>
              <a:sym typeface="Trebuchet MS"/>
            </a:endParaRPr>
          </a:p>
          <a:p>
            <a:pPr marL="0" marR="0" lvl="0" indent="0" algn="l" rtl="0">
              <a:lnSpc>
                <a:spcPct val="120000"/>
              </a:lnSpc>
              <a:spcBef>
                <a:spcPts val="0"/>
              </a:spcBef>
              <a:buClr>
                <a:schemeClr val="dk1"/>
              </a:buClr>
              <a:buSzPct val="25000"/>
              <a:buFont typeface="Arial"/>
              <a:buNone/>
            </a:pPr>
            <a:r>
              <a:rPr lang="en-US" sz="1400" b="0" i="0" u="none" strike="noStrike" cap="none" dirty="0">
                <a:solidFill>
                  <a:schemeClr val="dk1"/>
                </a:solidFill>
                <a:latin typeface="Trebuchet MS"/>
                <a:ea typeface="Trebuchet MS"/>
                <a:cs typeface="Trebuchet MS"/>
                <a:sym typeface="Trebuchet MS"/>
              </a:rPr>
              <a:t>Selenium WebDriver sends commands to browsers using browser native interfaces</a:t>
            </a:r>
          </a:p>
        </p:txBody>
      </p:sp>
      <p:pic>
        <p:nvPicPr>
          <p:cNvPr id="136" name="Shape 136" descr="http://3.bp.blogspot.com/-P09KOoCLBCw/UJc959gae_I/AAAAAAAAAtc/N_LMxsi31kI/s640/hw.png"/>
          <p:cNvPicPr preferRelativeResize="0"/>
          <p:nvPr/>
        </p:nvPicPr>
        <p:blipFill rotWithShape="1">
          <a:blip r:embed="rId3">
            <a:alphaModFix/>
          </a:blip>
          <a:srcRect/>
          <a:stretch/>
        </p:blipFill>
        <p:spPr>
          <a:xfrm>
            <a:off x="1960605" y="2008408"/>
            <a:ext cx="3996012" cy="245386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body" idx="1"/>
          </p:nvPr>
        </p:nvSpPr>
        <p:spPr>
          <a:xfrm>
            <a:off x="0" y="0"/>
            <a:ext cx="9144000" cy="699515"/>
          </a:xfrm>
          <a:prstGeom prst="rect">
            <a:avLst/>
          </a:prstGeom>
          <a:solidFill>
            <a:schemeClr val="accent2"/>
          </a:solidFill>
          <a:ln>
            <a:noFill/>
          </a:ln>
          <a:effectLst>
            <a:outerShdw blurRad="40005" dist="25400" dir="5400000" algn="t" rotWithShape="0">
              <a:srgbClr val="000000">
                <a:alpha val="29803"/>
              </a:srgbClr>
            </a:outerShdw>
          </a:effectLst>
        </p:spPr>
        <p:txBody>
          <a:bodyPr lIns="274300" tIns="34275" rIns="68575" bIns="34275" anchor="ctr" anchorCtr="0">
            <a:noAutofit/>
          </a:bodyPr>
          <a:lstStyle/>
          <a:p>
            <a:pPr marL="0" marR="0" lvl="0" indent="0" algn="l" rtl="0">
              <a:spcBef>
                <a:spcPts val="0"/>
              </a:spcBef>
              <a:buClr>
                <a:schemeClr val="lt1"/>
              </a:buClr>
              <a:buSzPct val="25000"/>
              <a:buFont typeface="Arial"/>
              <a:buNone/>
            </a:pPr>
            <a:r>
              <a:rPr lang="en-US" sz="2000" b="0" i="0" u="none" strike="noStrike" cap="none">
                <a:solidFill>
                  <a:schemeClr val="lt1"/>
                </a:solidFill>
                <a:latin typeface="Arial Black"/>
                <a:ea typeface="Arial Black"/>
                <a:cs typeface="Arial Black"/>
                <a:sym typeface="Arial Black"/>
              </a:rPr>
              <a:t>WHAT IS WEBDRIVER? WORKFLOW</a:t>
            </a:r>
          </a:p>
        </p:txBody>
      </p:sp>
      <p:sp>
        <p:nvSpPr>
          <p:cNvPr id="151" name="Shape 151"/>
          <p:cNvSpPr txBox="1">
            <a:spLocks noGrp="1"/>
          </p:cNvSpPr>
          <p:nvPr>
            <p:ph type="body" idx="2"/>
          </p:nvPr>
        </p:nvSpPr>
        <p:spPr>
          <a:xfrm>
            <a:off x="1030165" y="1065717"/>
            <a:ext cx="3002627" cy="3383280"/>
          </a:xfrm>
          <a:prstGeom prst="rect">
            <a:avLst/>
          </a:prstGeom>
          <a:noFill/>
          <a:ln>
            <a:noFill/>
          </a:ln>
        </p:spPr>
        <p:txBody>
          <a:bodyPr lIns="68575" tIns="34275" rIns="68575" bIns="34275" anchor="t" anchorCtr="0">
            <a:noAutofit/>
          </a:bodyPr>
          <a:lstStyle/>
          <a:p>
            <a:pPr marL="257175" marR="0" lvl="0" indent="-257175" algn="l" rtl="0">
              <a:lnSpc>
                <a:spcPct val="110000"/>
              </a:lnSpc>
              <a:spcBef>
                <a:spcPts val="0"/>
              </a:spcBef>
              <a:spcAft>
                <a:spcPts val="0"/>
              </a:spcAft>
              <a:buClr>
                <a:schemeClr val="dk1"/>
              </a:buClr>
              <a:buSzPct val="100000"/>
              <a:buFont typeface="Arial"/>
              <a:buAutoNum type="arabicParenR"/>
            </a:pPr>
            <a:r>
              <a:rPr lang="en-US" sz="1400" b="0" i="0" u="none" strike="noStrike" cap="none">
                <a:solidFill>
                  <a:schemeClr val="dk1"/>
                </a:solidFill>
                <a:latin typeface="Trebuchet MS"/>
                <a:ea typeface="Trebuchet MS"/>
                <a:cs typeface="Trebuchet MS"/>
                <a:sym typeface="Trebuchet MS"/>
              </a:rPr>
              <a:t>An automation developer creates a scenario in any high level language (using a corresponding library)</a:t>
            </a:r>
          </a:p>
          <a:p>
            <a:pPr marL="257175" marR="0" lvl="0" indent="-257175" algn="l" rtl="0">
              <a:lnSpc>
                <a:spcPct val="110000"/>
              </a:lnSpc>
              <a:spcBef>
                <a:spcPts val="0"/>
              </a:spcBef>
              <a:spcAft>
                <a:spcPts val="0"/>
              </a:spcAft>
              <a:buClr>
                <a:schemeClr val="dk1"/>
              </a:buClr>
              <a:buSzPct val="100000"/>
              <a:buFont typeface="Arial"/>
              <a:buNone/>
            </a:pPr>
            <a:endParaRPr sz="1400" b="0" i="0" u="none" strike="noStrike" cap="none">
              <a:solidFill>
                <a:schemeClr val="dk1"/>
              </a:solidFill>
              <a:latin typeface="Trebuchet MS"/>
              <a:ea typeface="Trebuchet MS"/>
              <a:cs typeface="Trebuchet MS"/>
              <a:sym typeface="Trebuchet MS"/>
            </a:endParaRPr>
          </a:p>
          <a:p>
            <a:pPr marL="257175" marR="0" lvl="0" indent="-257175" algn="l" rtl="0">
              <a:lnSpc>
                <a:spcPct val="110000"/>
              </a:lnSpc>
              <a:spcBef>
                <a:spcPts val="0"/>
              </a:spcBef>
              <a:spcAft>
                <a:spcPts val="0"/>
              </a:spcAft>
              <a:buClr>
                <a:schemeClr val="dk1"/>
              </a:buClr>
              <a:buSzPct val="100000"/>
              <a:buFont typeface="Arial"/>
              <a:buAutoNum type="arabicParenR"/>
            </a:pPr>
            <a:r>
              <a:rPr lang="en-US" sz="1400" b="0" i="0" u="none" strike="noStrike" cap="none">
                <a:solidFill>
                  <a:schemeClr val="dk1"/>
                </a:solidFill>
                <a:latin typeface="Trebuchet MS"/>
                <a:ea typeface="Trebuchet MS"/>
                <a:cs typeface="Trebuchet MS"/>
                <a:sym typeface="Trebuchet MS"/>
              </a:rPr>
              <a:t>The scenario is accepted by WebDriver and transformed into the language, that a particular browser (depends on WebDriver type) understands</a:t>
            </a:r>
          </a:p>
          <a:p>
            <a:pPr marL="257175" marR="0" lvl="0" indent="-257175" algn="l" rtl="0">
              <a:lnSpc>
                <a:spcPct val="110000"/>
              </a:lnSpc>
              <a:spcBef>
                <a:spcPts val="0"/>
              </a:spcBef>
              <a:spcAft>
                <a:spcPts val="0"/>
              </a:spcAft>
              <a:buClr>
                <a:schemeClr val="dk1"/>
              </a:buClr>
              <a:buSzPct val="100000"/>
              <a:buFont typeface="Arial"/>
              <a:buNone/>
            </a:pPr>
            <a:endParaRPr sz="1400" b="0" i="0" u="none" strike="noStrike" cap="none">
              <a:solidFill>
                <a:schemeClr val="dk1"/>
              </a:solidFill>
              <a:latin typeface="Trebuchet MS"/>
              <a:ea typeface="Trebuchet MS"/>
              <a:cs typeface="Trebuchet MS"/>
              <a:sym typeface="Trebuchet MS"/>
            </a:endParaRPr>
          </a:p>
          <a:p>
            <a:pPr marL="257175" marR="0" lvl="0" indent="-257175" algn="l" rtl="0">
              <a:lnSpc>
                <a:spcPct val="110000"/>
              </a:lnSpc>
              <a:spcBef>
                <a:spcPts val="0"/>
              </a:spcBef>
              <a:buClr>
                <a:schemeClr val="dk1"/>
              </a:buClr>
              <a:buSzPct val="100000"/>
              <a:buFont typeface="Arial"/>
              <a:buAutoNum type="arabicParenR"/>
            </a:pPr>
            <a:r>
              <a:rPr lang="en-US" sz="1400" b="0" i="0" u="none" strike="noStrike" cap="none">
                <a:solidFill>
                  <a:schemeClr val="dk1"/>
                </a:solidFill>
                <a:latin typeface="Trebuchet MS"/>
                <a:ea typeface="Trebuchet MS"/>
                <a:cs typeface="Trebuchet MS"/>
                <a:sym typeface="Trebuchet MS"/>
              </a:rPr>
              <a:t>Browser performs the manipulations, that were described in the first step</a:t>
            </a:r>
          </a:p>
        </p:txBody>
      </p:sp>
      <p:pic>
        <p:nvPicPr>
          <p:cNvPr id="152" name="Shape 152" descr="https://lh5.googleusercontent.com/-dZP4xffGU1U/VA7dwiVCO9I/AAAAAAAACsA/lAy7YE4O_9c/w523-h542-no/selenium-webdriver-workflow.jpg"/>
          <p:cNvPicPr preferRelativeResize="0"/>
          <p:nvPr/>
        </p:nvPicPr>
        <p:blipFill rotWithShape="1">
          <a:blip r:embed="rId3">
            <a:alphaModFix/>
          </a:blip>
          <a:srcRect/>
          <a:stretch/>
        </p:blipFill>
        <p:spPr>
          <a:xfrm>
            <a:off x="4409982" y="1078991"/>
            <a:ext cx="3251869" cy="3370006"/>
          </a:xfrm>
          <a:prstGeom prst="rect">
            <a:avLst/>
          </a:prstGeom>
          <a:noFill/>
          <a:ln>
            <a:noFill/>
          </a:ln>
        </p:spPr>
      </p:pic>
    </p:spTree>
  </p:cSld>
  <p:clrMapOvr>
    <a:masterClrMapping/>
  </p:clrMapOvr>
</p:sld>
</file>

<file path=ppt/theme/theme1.xml><?xml version="1.0" encoding="utf-8"?>
<a:theme xmlns:a="http://schemas.openxmlformats.org/drawingml/2006/main" name="Cover Slides">
  <a:themeElements>
    <a:clrScheme name="EPAM_Color">
      <a:dk1>
        <a:srgbClr val="464547"/>
      </a:dk1>
      <a:lt1>
        <a:srgbClr val="FFFFFF"/>
      </a:lt1>
      <a:dk2>
        <a:srgbClr val="666666"/>
      </a:dk2>
      <a:lt2>
        <a:srgbClr val="999999"/>
      </a:lt2>
      <a:accent1>
        <a:srgbClr val="CCCCCC"/>
      </a:accent1>
      <a:accent2>
        <a:srgbClr val="39C2D7"/>
      </a:accent2>
      <a:accent3>
        <a:srgbClr val="1B8BA0"/>
      </a:accent3>
      <a:accent4>
        <a:srgbClr val="A3C644"/>
      </a:accent4>
      <a:accent5>
        <a:srgbClr val="7F993A"/>
      </a:accent5>
      <a:accent6>
        <a:srgbClr val="B22746"/>
      </a:accent6>
      <a:hlink>
        <a:srgbClr val="32B6CE"/>
      </a:hlink>
      <a:folHlink>
        <a:srgbClr val="1B8A9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TotalTime>
  <Words>1262</Words>
  <Application>Microsoft Office PowerPoint</Application>
  <PresentationFormat>On-screen Show (16:9)</PresentationFormat>
  <Paragraphs>265</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Calibri</vt:lpstr>
      <vt:lpstr>Arial Black</vt:lpstr>
      <vt:lpstr>Trebuchet MS</vt:lpstr>
      <vt:lpstr>Arial</vt:lpstr>
      <vt:lpstr>Cover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Dzmitry Lopukh</cp:lastModifiedBy>
  <cp:revision>6</cp:revision>
  <dcterms:modified xsi:type="dcterms:W3CDTF">2018-11-23T14:38:15Z</dcterms:modified>
</cp:coreProperties>
</file>