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CECCD51-237F-4E3F-9699-F187C7D9BF69}" v="281" dt="2023-10-04T07:41:37.6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72" y="-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창엽 안" userId="d076a6669f873452" providerId="LiveId" clId="{4CECCD51-237F-4E3F-9699-F187C7D9BF69}"/>
    <pc:docChg chg="undo custSel addSld delSld modSld">
      <pc:chgData name="창엽 안" userId="d076a6669f873452" providerId="LiveId" clId="{4CECCD51-237F-4E3F-9699-F187C7D9BF69}" dt="2023-10-04T07:41:39.933" v="4309" actId="1076"/>
      <pc:docMkLst>
        <pc:docMk/>
      </pc:docMkLst>
      <pc:sldChg chg="modSp mod">
        <pc:chgData name="창엽 안" userId="d076a6669f873452" providerId="LiveId" clId="{4CECCD51-237F-4E3F-9699-F187C7D9BF69}" dt="2023-10-04T01:27:09.335" v="1674" actId="6549"/>
        <pc:sldMkLst>
          <pc:docMk/>
          <pc:sldMk cId="3124525345" sldId="256"/>
        </pc:sldMkLst>
        <pc:spChg chg="mod">
          <ac:chgData name="창엽 안" userId="d076a6669f873452" providerId="LiveId" clId="{4CECCD51-237F-4E3F-9699-F187C7D9BF69}" dt="2023-10-04T01:27:09.335" v="1674" actId="6549"/>
          <ac:spMkLst>
            <pc:docMk/>
            <pc:sldMk cId="3124525345" sldId="256"/>
            <ac:spMk id="4" creationId="{2A1D33BF-1FCF-640D-A391-08F9867668EA}"/>
          </ac:spMkLst>
        </pc:spChg>
      </pc:sldChg>
      <pc:sldChg chg="addSp delSp modSp new mod">
        <pc:chgData name="창엽 안" userId="d076a6669f873452" providerId="LiveId" clId="{4CECCD51-237F-4E3F-9699-F187C7D9BF69}" dt="2023-10-04T00:23:52.962" v="63" actId="14100"/>
        <pc:sldMkLst>
          <pc:docMk/>
          <pc:sldMk cId="3312240880" sldId="257"/>
        </pc:sldMkLst>
        <pc:spChg chg="del">
          <ac:chgData name="창엽 안" userId="d076a6669f873452" providerId="LiveId" clId="{4CECCD51-237F-4E3F-9699-F187C7D9BF69}" dt="2023-10-04T00:11:43.110" v="1" actId="478"/>
          <ac:spMkLst>
            <pc:docMk/>
            <pc:sldMk cId="3312240880" sldId="257"/>
            <ac:spMk id="2" creationId="{B39FF885-A641-6094-B647-815E2942EC91}"/>
          </ac:spMkLst>
        </pc:spChg>
        <pc:spChg chg="del">
          <ac:chgData name="창엽 안" userId="d076a6669f873452" providerId="LiveId" clId="{4CECCD51-237F-4E3F-9699-F187C7D9BF69}" dt="2023-10-04T00:11:44.876" v="2" actId="478"/>
          <ac:spMkLst>
            <pc:docMk/>
            <pc:sldMk cId="3312240880" sldId="257"/>
            <ac:spMk id="3" creationId="{B1625BE1-4BF2-A862-1C39-F833AFCD27CB}"/>
          </ac:spMkLst>
        </pc:spChg>
        <pc:spChg chg="add mod">
          <ac:chgData name="창엽 안" userId="d076a6669f873452" providerId="LiveId" clId="{4CECCD51-237F-4E3F-9699-F187C7D9BF69}" dt="2023-10-04T00:23:24.146" v="56" actId="14100"/>
          <ac:spMkLst>
            <pc:docMk/>
            <pc:sldMk cId="3312240880" sldId="257"/>
            <ac:spMk id="4" creationId="{6F24B144-D9CD-A4AC-07FE-3D12FD5D81C6}"/>
          </ac:spMkLst>
        </pc:spChg>
        <pc:picChg chg="add mod">
          <ac:chgData name="창엽 안" userId="d076a6669f873452" providerId="LiveId" clId="{4CECCD51-237F-4E3F-9699-F187C7D9BF69}" dt="2023-10-04T00:23:52.962" v="63" actId="14100"/>
          <ac:picMkLst>
            <pc:docMk/>
            <pc:sldMk cId="3312240880" sldId="257"/>
            <ac:picMk id="6" creationId="{FB9E650D-8D61-BFD5-1F56-8CB1D9841980}"/>
          </ac:picMkLst>
        </pc:picChg>
      </pc:sldChg>
      <pc:sldChg chg="addSp delSp modSp new mod">
        <pc:chgData name="창엽 안" userId="d076a6669f873452" providerId="LiveId" clId="{4CECCD51-237F-4E3F-9699-F187C7D9BF69}" dt="2023-10-04T00:52:55.089" v="781" actId="14100"/>
        <pc:sldMkLst>
          <pc:docMk/>
          <pc:sldMk cId="3008563049" sldId="258"/>
        </pc:sldMkLst>
        <pc:spChg chg="del">
          <ac:chgData name="창엽 안" userId="d076a6669f873452" providerId="LiveId" clId="{4CECCD51-237F-4E3F-9699-F187C7D9BF69}" dt="2023-10-04T00:24:17.474" v="65" actId="478"/>
          <ac:spMkLst>
            <pc:docMk/>
            <pc:sldMk cId="3008563049" sldId="258"/>
            <ac:spMk id="2" creationId="{705C9E75-445B-6A3E-9D2D-57234C877CA2}"/>
          </ac:spMkLst>
        </pc:spChg>
        <pc:spChg chg="del">
          <ac:chgData name="창엽 안" userId="d076a6669f873452" providerId="LiveId" clId="{4CECCD51-237F-4E3F-9699-F187C7D9BF69}" dt="2023-10-04T00:24:18.896" v="66" actId="478"/>
          <ac:spMkLst>
            <pc:docMk/>
            <pc:sldMk cId="3008563049" sldId="258"/>
            <ac:spMk id="3" creationId="{8CA9AC5F-EAD4-4BE9-E4B2-E5718ABAE50B}"/>
          </ac:spMkLst>
        </pc:spChg>
        <pc:spChg chg="add mod">
          <ac:chgData name="창엽 안" userId="d076a6669f873452" providerId="LiveId" clId="{4CECCD51-237F-4E3F-9699-F187C7D9BF69}" dt="2023-10-04T00:52:55.089" v="781" actId="14100"/>
          <ac:spMkLst>
            <pc:docMk/>
            <pc:sldMk cId="3008563049" sldId="258"/>
            <ac:spMk id="4" creationId="{FF84D354-B8B9-C6BB-CE5A-629D4CEFED54}"/>
          </ac:spMkLst>
        </pc:spChg>
        <pc:spChg chg="add del">
          <ac:chgData name="창엽 안" userId="d076a6669f873452" providerId="LiveId" clId="{4CECCD51-237F-4E3F-9699-F187C7D9BF69}" dt="2023-10-04T00:52:48.436" v="780" actId="478"/>
          <ac:spMkLst>
            <pc:docMk/>
            <pc:sldMk cId="3008563049" sldId="258"/>
            <ac:spMk id="8" creationId="{0C9AAF41-673A-A219-BDB4-6974687881AF}"/>
          </ac:spMkLst>
        </pc:spChg>
        <pc:picChg chg="add mod">
          <ac:chgData name="창엽 안" userId="d076a6669f873452" providerId="LiveId" clId="{4CECCD51-237F-4E3F-9699-F187C7D9BF69}" dt="2023-10-04T00:52:17.600" v="776" actId="1076"/>
          <ac:picMkLst>
            <pc:docMk/>
            <pc:sldMk cId="3008563049" sldId="258"/>
            <ac:picMk id="6" creationId="{87DF1CB5-1E05-2685-F389-16998D0198A9}"/>
          </ac:picMkLst>
        </pc:picChg>
      </pc:sldChg>
      <pc:sldChg chg="addSp delSp modSp new mod">
        <pc:chgData name="창엽 안" userId="d076a6669f873452" providerId="LiveId" clId="{4CECCD51-237F-4E3F-9699-F187C7D9BF69}" dt="2023-10-04T01:04:38.155" v="955" actId="1076"/>
        <pc:sldMkLst>
          <pc:docMk/>
          <pc:sldMk cId="4225041831" sldId="259"/>
        </pc:sldMkLst>
        <pc:spChg chg="del">
          <ac:chgData name="창엽 안" userId="d076a6669f873452" providerId="LiveId" clId="{4CECCD51-237F-4E3F-9699-F187C7D9BF69}" dt="2023-10-04T00:53:05.673" v="783" actId="478"/>
          <ac:spMkLst>
            <pc:docMk/>
            <pc:sldMk cId="4225041831" sldId="259"/>
            <ac:spMk id="2" creationId="{071F16C2-61C3-9D64-0D43-4432BE099E07}"/>
          </ac:spMkLst>
        </pc:spChg>
        <pc:spChg chg="del">
          <ac:chgData name="창엽 안" userId="d076a6669f873452" providerId="LiveId" clId="{4CECCD51-237F-4E3F-9699-F187C7D9BF69}" dt="2023-10-04T00:53:06.757" v="784" actId="478"/>
          <ac:spMkLst>
            <pc:docMk/>
            <pc:sldMk cId="4225041831" sldId="259"/>
            <ac:spMk id="3" creationId="{EF6FE310-9C81-8E9E-94E7-46E17B6E0F44}"/>
          </ac:spMkLst>
        </pc:spChg>
        <pc:spChg chg="add mod">
          <ac:chgData name="창엽 안" userId="d076a6669f873452" providerId="LiveId" clId="{4CECCD51-237F-4E3F-9699-F187C7D9BF69}" dt="2023-10-04T00:53:51.749" v="884" actId="14100"/>
          <ac:spMkLst>
            <pc:docMk/>
            <pc:sldMk cId="4225041831" sldId="259"/>
            <ac:spMk id="4" creationId="{F3462C57-E93C-79E1-5A26-A14F01EEA6BF}"/>
          </ac:spMkLst>
        </pc:spChg>
        <pc:spChg chg="add mod">
          <ac:chgData name="창엽 안" userId="d076a6669f873452" providerId="LiveId" clId="{4CECCD51-237F-4E3F-9699-F187C7D9BF69}" dt="2023-10-04T01:03:54.103" v="953" actId="14100"/>
          <ac:spMkLst>
            <pc:docMk/>
            <pc:sldMk cId="4225041831" sldId="259"/>
            <ac:spMk id="7" creationId="{B6411A80-1346-B44A-FAC6-9FB3BE60AEE1}"/>
          </ac:spMkLst>
        </pc:spChg>
        <pc:picChg chg="add mod">
          <ac:chgData name="창엽 안" userId="d076a6669f873452" providerId="LiveId" clId="{4CECCD51-237F-4E3F-9699-F187C7D9BF69}" dt="2023-10-04T00:54:43.345" v="886" actId="1076"/>
          <ac:picMkLst>
            <pc:docMk/>
            <pc:sldMk cId="4225041831" sldId="259"/>
            <ac:picMk id="6" creationId="{19C32E25-AE17-1042-5B0B-741AE14CCCA7}"/>
          </ac:picMkLst>
        </pc:picChg>
        <pc:picChg chg="add mod">
          <ac:chgData name="창엽 안" userId="d076a6669f873452" providerId="LiveId" clId="{4CECCD51-237F-4E3F-9699-F187C7D9BF69}" dt="2023-10-04T01:04:38.155" v="955" actId="1076"/>
          <ac:picMkLst>
            <pc:docMk/>
            <pc:sldMk cId="4225041831" sldId="259"/>
            <ac:picMk id="9" creationId="{E368086F-2C05-C09A-7340-0FB077DB520C}"/>
          </ac:picMkLst>
        </pc:picChg>
      </pc:sldChg>
      <pc:sldChg chg="addSp delSp modSp new mod">
        <pc:chgData name="창엽 안" userId="d076a6669f873452" providerId="LiveId" clId="{4CECCD51-237F-4E3F-9699-F187C7D9BF69}" dt="2023-10-04T01:14:18.871" v="1204" actId="5793"/>
        <pc:sldMkLst>
          <pc:docMk/>
          <pc:sldMk cId="1904325102" sldId="260"/>
        </pc:sldMkLst>
        <pc:spChg chg="del">
          <ac:chgData name="창엽 안" userId="d076a6669f873452" providerId="LiveId" clId="{4CECCD51-237F-4E3F-9699-F187C7D9BF69}" dt="2023-10-04T01:08:48.519" v="957" actId="478"/>
          <ac:spMkLst>
            <pc:docMk/>
            <pc:sldMk cId="1904325102" sldId="260"/>
            <ac:spMk id="2" creationId="{95392D39-E547-6F8C-6A46-37ECD582E3CF}"/>
          </ac:spMkLst>
        </pc:spChg>
        <pc:spChg chg="del">
          <ac:chgData name="창엽 안" userId="d076a6669f873452" providerId="LiveId" clId="{4CECCD51-237F-4E3F-9699-F187C7D9BF69}" dt="2023-10-04T01:08:51.474" v="958" actId="478"/>
          <ac:spMkLst>
            <pc:docMk/>
            <pc:sldMk cId="1904325102" sldId="260"/>
            <ac:spMk id="3" creationId="{F4F384CA-FEB1-C21B-DE9C-0DF4DB6D73F4}"/>
          </ac:spMkLst>
        </pc:spChg>
        <pc:spChg chg="add mod">
          <ac:chgData name="창엽 안" userId="d076a6669f873452" providerId="LiveId" clId="{4CECCD51-237F-4E3F-9699-F187C7D9BF69}" dt="2023-10-04T01:09:28.618" v="1088" actId="6549"/>
          <ac:spMkLst>
            <pc:docMk/>
            <pc:sldMk cId="1904325102" sldId="260"/>
            <ac:spMk id="4" creationId="{1F46E582-77AB-195B-8A21-7A39C7113767}"/>
          </ac:spMkLst>
        </pc:spChg>
        <pc:spChg chg="add mod">
          <ac:chgData name="창엽 안" userId="d076a6669f873452" providerId="LiveId" clId="{4CECCD51-237F-4E3F-9699-F187C7D9BF69}" dt="2023-10-04T01:14:18.871" v="1204" actId="5793"/>
          <ac:spMkLst>
            <pc:docMk/>
            <pc:sldMk cId="1904325102" sldId="260"/>
            <ac:spMk id="7" creationId="{73C40372-5B83-8090-2A91-451EA68B59C6}"/>
          </ac:spMkLst>
        </pc:spChg>
        <pc:picChg chg="add mod">
          <ac:chgData name="창엽 안" userId="d076a6669f873452" providerId="LiveId" clId="{4CECCD51-237F-4E3F-9699-F187C7D9BF69}" dt="2023-10-04T01:14:01.440" v="1199" actId="14100"/>
          <ac:picMkLst>
            <pc:docMk/>
            <pc:sldMk cId="1904325102" sldId="260"/>
            <ac:picMk id="6" creationId="{D2C7BDA3-2487-D5B1-6D18-F687A3264578}"/>
          </ac:picMkLst>
        </pc:picChg>
      </pc:sldChg>
      <pc:sldChg chg="addSp delSp modSp new mod">
        <pc:chgData name="창엽 안" userId="d076a6669f873452" providerId="LiveId" clId="{4CECCD51-237F-4E3F-9699-F187C7D9BF69}" dt="2023-10-04T01:40:07.543" v="1897" actId="1076"/>
        <pc:sldMkLst>
          <pc:docMk/>
          <pc:sldMk cId="1385225542" sldId="261"/>
        </pc:sldMkLst>
        <pc:spChg chg="del">
          <ac:chgData name="창엽 안" userId="d076a6669f873452" providerId="LiveId" clId="{4CECCD51-237F-4E3F-9699-F187C7D9BF69}" dt="2023-10-04T01:13:03.846" v="1093" actId="478"/>
          <ac:spMkLst>
            <pc:docMk/>
            <pc:sldMk cId="1385225542" sldId="261"/>
            <ac:spMk id="2" creationId="{E0A49D38-B99B-5938-04E8-56BAE9495E6E}"/>
          </ac:spMkLst>
        </pc:spChg>
        <pc:spChg chg="del">
          <ac:chgData name="창엽 안" userId="d076a6669f873452" providerId="LiveId" clId="{4CECCD51-237F-4E3F-9699-F187C7D9BF69}" dt="2023-10-04T01:13:05.759" v="1094" actId="478"/>
          <ac:spMkLst>
            <pc:docMk/>
            <pc:sldMk cId="1385225542" sldId="261"/>
            <ac:spMk id="3" creationId="{54B3A1E5-4032-D51A-09BB-84CAB6391EF0}"/>
          </ac:spMkLst>
        </pc:spChg>
        <pc:spChg chg="add mod">
          <ac:chgData name="창엽 안" userId="d076a6669f873452" providerId="LiveId" clId="{4CECCD51-237F-4E3F-9699-F187C7D9BF69}" dt="2023-10-04T01:16:36.482" v="1640" actId="20577"/>
          <ac:spMkLst>
            <pc:docMk/>
            <pc:sldMk cId="1385225542" sldId="261"/>
            <ac:spMk id="4" creationId="{13253204-EB1C-668E-998B-6EDFE021354C}"/>
          </ac:spMkLst>
        </pc:spChg>
        <pc:spChg chg="add mod">
          <ac:chgData name="창엽 안" userId="d076a6669f873452" providerId="LiveId" clId="{4CECCD51-237F-4E3F-9699-F187C7D9BF69}" dt="2023-10-04T01:30:00.141" v="1895" actId="14100"/>
          <ac:spMkLst>
            <pc:docMk/>
            <pc:sldMk cId="1385225542" sldId="261"/>
            <ac:spMk id="5" creationId="{4F0BDCE0-61B4-BBC0-A87D-041A3B80FA7F}"/>
          </ac:spMkLst>
        </pc:spChg>
        <pc:picChg chg="add mod">
          <ac:chgData name="창엽 안" userId="d076a6669f873452" providerId="LiveId" clId="{4CECCD51-237F-4E3F-9699-F187C7D9BF69}" dt="2023-10-04T01:28:38.049" v="1676" actId="1076"/>
          <ac:picMkLst>
            <pc:docMk/>
            <pc:sldMk cId="1385225542" sldId="261"/>
            <ac:picMk id="3" creationId="{10BABD94-B989-46E6-735D-7BE1871CE730}"/>
          </ac:picMkLst>
        </pc:picChg>
        <pc:picChg chg="add mod">
          <ac:chgData name="창엽 안" userId="d076a6669f873452" providerId="LiveId" clId="{4CECCD51-237F-4E3F-9699-F187C7D9BF69}" dt="2023-10-04T01:40:07.543" v="1897" actId="1076"/>
          <ac:picMkLst>
            <pc:docMk/>
            <pc:sldMk cId="1385225542" sldId="261"/>
            <ac:picMk id="7" creationId="{5F118AA5-893B-73CE-7B8A-8CC4866DF8AC}"/>
          </ac:picMkLst>
        </pc:picChg>
      </pc:sldChg>
      <pc:sldChg chg="addSp delSp modSp new mod">
        <pc:chgData name="창엽 안" userId="d076a6669f873452" providerId="LiveId" clId="{4CECCD51-237F-4E3F-9699-F187C7D9BF69}" dt="2023-10-04T02:06:17.754" v="2403" actId="1076"/>
        <pc:sldMkLst>
          <pc:docMk/>
          <pc:sldMk cId="3852155600" sldId="262"/>
        </pc:sldMkLst>
        <pc:spChg chg="del">
          <ac:chgData name="창엽 안" userId="d076a6669f873452" providerId="LiveId" clId="{4CECCD51-237F-4E3F-9699-F187C7D9BF69}" dt="2023-10-04T01:47:52.143" v="1899" actId="478"/>
          <ac:spMkLst>
            <pc:docMk/>
            <pc:sldMk cId="3852155600" sldId="262"/>
            <ac:spMk id="2" creationId="{1CE4FE55-00AD-DE18-72E6-B20F449F183E}"/>
          </ac:spMkLst>
        </pc:spChg>
        <pc:spChg chg="del">
          <ac:chgData name="창엽 안" userId="d076a6669f873452" providerId="LiveId" clId="{4CECCD51-237F-4E3F-9699-F187C7D9BF69}" dt="2023-10-04T01:47:53.418" v="1900" actId="478"/>
          <ac:spMkLst>
            <pc:docMk/>
            <pc:sldMk cId="3852155600" sldId="262"/>
            <ac:spMk id="3" creationId="{D9A5DB61-E884-ADEF-EEEB-DD6318926824}"/>
          </ac:spMkLst>
        </pc:spChg>
        <pc:spChg chg="add mod">
          <ac:chgData name="창엽 안" userId="d076a6669f873452" providerId="LiveId" clId="{4CECCD51-237F-4E3F-9699-F187C7D9BF69}" dt="2023-10-04T02:02:32.075" v="2397" actId="14100"/>
          <ac:spMkLst>
            <pc:docMk/>
            <pc:sldMk cId="3852155600" sldId="262"/>
            <ac:spMk id="4" creationId="{CB822116-8F11-19B7-7791-6F3008580FD5}"/>
          </ac:spMkLst>
        </pc:spChg>
        <pc:picChg chg="add mod">
          <ac:chgData name="창엽 안" userId="d076a6669f873452" providerId="LiveId" clId="{4CECCD51-237F-4E3F-9699-F187C7D9BF69}" dt="2023-10-04T02:06:15.045" v="2402" actId="1076"/>
          <ac:picMkLst>
            <pc:docMk/>
            <pc:sldMk cId="3852155600" sldId="262"/>
            <ac:picMk id="6" creationId="{F77D9D4E-8C68-4FE1-8DB8-4422142C1404}"/>
          </ac:picMkLst>
        </pc:picChg>
        <pc:picChg chg="add mod">
          <ac:chgData name="창엽 안" userId="d076a6669f873452" providerId="LiveId" clId="{4CECCD51-237F-4E3F-9699-F187C7D9BF69}" dt="2023-10-04T02:06:17.754" v="2403" actId="1076"/>
          <ac:picMkLst>
            <pc:docMk/>
            <pc:sldMk cId="3852155600" sldId="262"/>
            <ac:picMk id="8" creationId="{B629C27E-5BE5-CAC4-3B6F-0B577E0BC96A}"/>
          </ac:picMkLst>
        </pc:picChg>
      </pc:sldChg>
      <pc:sldChg chg="addSp delSp modSp new mod">
        <pc:chgData name="창엽 안" userId="d076a6669f873452" providerId="LiveId" clId="{4CECCD51-237F-4E3F-9699-F187C7D9BF69}" dt="2023-10-04T02:17:42.819" v="2409" actId="1076"/>
        <pc:sldMkLst>
          <pc:docMk/>
          <pc:sldMk cId="4010626998" sldId="263"/>
        </pc:sldMkLst>
        <pc:spChg chg="del">
          <ac:chgData name="창엽 안" userId="d076a6669f873452" providerId="LiveId" clId="{4CECCD51-237F-4E3F-9699-F187C7D9BF69}" dt="2023-10-04T02:06:25.274" v="2405" actId="478"/>
          <ac:spMkLst>
            <pc:docMk/>
            <pc:sldMk cId="4010626998" sldId="263"/>
            <ac:spMk id="2" creationId="{26492E71-0F43-E0A7-4C84-775CBD57BAB4}"/>
          </ac:spMkLst>
        </pc:spChg>
        <pc:spChg chg="del">
          <ac:chgData name="창엽 안" userId="d076a6669f873452" providerId="LiveId" clId="{4CECCD51-237F-4E3F-9699-F187C7D9BF69}" dt="2023-10-04T02:06:26.472" v="2406" actId="478"/>
          <ac:spMkLst>
            <pc:docMk/>
            <pc:sldMk cId="4010626998" sldId="263"/>
            <ac:spMk id="3" creationId="{27E67B5A-5A48-4CCB-8E04-C7B8EA829097}"/>
          </ac:spMkLst>
        </pc:spChg>
        <pc:picChg chg="add mod">
          <ac:chgData name="창엽 안" userId="d076a6669f873452" providerId="LiveId" clId="{4CECCD51-237F-4E3F-9699-F187C7D9BF69}" dt="2023-10-04T02:17:42.819" v="2409" actId="1076"/>
          <ac:picMkLst>
            <pc:docMk/>
            <pc:sldMk cId="4010626998" sldId="263"/>
            <ac:picMk id="5" creationId="{9E08EE7F-3A82-E78A-09DF-AADB7798CCD5}"/>
          </ac:picMkLst>
        </pc:picChg>
      </pc:sldChg>
      <pc:sldChg chg="addSp delSp modSp new mod">
        <pc:chgData name="창엽 안" userId="d076a6669f873452" providerId="LiveId" clId="{4CECCD51-237F-4E3F-9699-F187C7D9BF69}" dt="2023-10-04T04:33:50.440" v="2839" actId="14100"/>
        <pc:sldMkLst>
          <pc:docMk/>
          <pc:sldMk cId="3697136357" sldId="264"/>
        </pc:sldMkLst>
        <pc:spChg chg="del">
          <ac:chgData name="창엽 안" userId="d076a6669f873452" providerId="LiveId" clId="{4CECCD51-237F-4E3F-9699-F187C7D9BF69}" dt="2023-10-04T04:09:00.576" v="2411" actId="478"/>
          <ac:spMkLst>
            <pc:docMk/>
            <pc:sldMk cId="3697136357" sldId="264"/>
            <ac:spMk id="2" creationId="{612E08D9-5500-5417-7D4B-E2CB7D7DB710}"/>
          </ac:spMkLst>
        </pc:spChg>
        <pc:spChg chg="del">
          <ac:chgData name="창엽 안" userId="d076a6669f873452" providerId="LiveId" clId="{4CECCD51-237F-4E3F-9699-F187C7D9BF69}" dt="2023-10-04T04:09:01.706" v="2412" actId="478"/>
          <ac:spMkLst>
            <pc:docMk/>
            <pc:sldMk cId="3697136357" sldId="264"/>
            <ac:spMk id="3" creationId="{CF551D51-2DB8-599B-4E38-73590B0C2227}"/>
          </ac:spMkLst>
        </pc:spChg>
        <pc:spChg chg="add mod">
          <ac:chgData name="창엽 안" userId="d076a6669f873452" providerId="LiveId" clId="{4CECCD51-237F-4E3F-9699-F187C7D9BF69}" dt="2023-10-04T04:33:50.440" v="2839" actId="14100"/>
          <ac:spMkLst>
            <pc:docMk/>
            <pc:sldMk cId="3697136357" sldId="264"/>
            <ac:spMk id="4" creationId="{4195B9FA-89FD-BED3-89F9-B521D2E99C0F}"/>
          </ac:spMkLst>
        </pc:spChg>
      </pc:sldChg>
      <pc:sldChg chg="delSp new del mod">
        <pc:chgData name="창엽 안" userId="d076a6669f873452" providerId="LiveId" clId="{4CECCD51-237F-4E3F-9699-F187C7D9BF69}" dt="2023-10-04T04:51:31.555" v="3099" actId="2696"/>
        <pc:sldMkLst>
          <pc:docMk/>
          <pc:sldMk cId="2554686591" sldId="265"/>
        </pc:sldMkLst>
        <pc:spChg chg="del">
          <ac:chgData name="창엽 안" userId="d076a6669f873452" providerId="LiveId" clId="{4CECCD51-237F-4E3F-9699-F187C7D9BF69}" dt="2023-10-04T04:35:40.444" v="2841" actId="478"/>
          <ac:spMkLst>
            <pc:docMk/>
            <pc:sldMk cId="2554686591" sldId="265"/>
            <ac:spMk id="2" creationId="{4F46C4AE-515E-B32D-F8A8-C041107C7FC7}"/>
          </ac:spMkLst>
        </pc:spChg>
        <pc:spChg chg="del">
          <ac:chgData name="창엽 안" userId="d076a6669f873452" providerId="LiveId" clId="{4CECCD51-237F-4E3F-9699-F187C7D9BF69}" dt="2023-10-04T04:35:42.354" v="2842" actId="478"/>
          <ac:spMkLst>
            <pc:docMk/>
            <pc:sldMk cId="2554686591" sldId="265"/>
            <ac:spMk id="3" creationId="{4C98BC85-2708-4EAD-CCFA-DB0AD888EB05}"/>
          </ac:spMkLst>
        </pc:spChg>
      </pc:sldChg>
      <pc:sldChg chg="addSp modSp add mod">
        <pc:chgData name="창엽 안" userId="d076a6669f873452" providerId="LiveId" clId="{4CECCD51-237F-4E3F-9699-F187C7D9BF69}" dt="2023-10-04T04:50:43.089" v="3098" actId="1076"/>
        <pc:sldMkLst>
          <pc:docMk/>
          <pc:sldMk cId="288600415" sldId="266"/>
        </pc:sldMkLst>
        <pc:spChg chg="mod">
          <ac:chgData name="창엽 안" userId="d076a6669f873452" providerId="LiveId" clId="{4CECCD51-237F-4E3F-9699-F187C7D9BF69}" dt="2023-10-04T04:47:43.674" v="3093" actId="14100"/>
          <ac:spMkLst>
            <pc:docMk/>
            <pc:sldMk cId="288600415" sldId="266"/>
            <ac:spMk id="4" creationId="{4195B9FA-89FD-BED3-89F9-B521D2E99C0F}"/>
          </ac:spMkLst>
        </pc:spChg>
        <pc:picChg chg="add mod">
          <ac:chgData name="창엽 안" userId="d076a6669f873452" providerId="LiveId" clId="{4CECCD51-237F-4E3F-9699-F187C7D9BF69}" dt="2023-10-04T04:50:43.089" v="3098" actId="1076"/>
          <ac:picMkLst>
            <pc:docMk/>
            <pc:sldMk cId="288600415" sldId="266"/>
            <ac:picMk id="3" creationId="{AC89168D-3098-11D3-FB3A-62C68EB8360D}"/>
          </ac:picMkLst>
        </pc:picChg>
      </pc:sldChg>
      <pc:sldChg chg="addSp delSp modSp new mod">
        <pc:chgData name="창엽 안" userId="d076a6669f873452" providerId="LiveId" clId="{4CECCD51-237F-4E3F-9699-F187C7D9BF69}" dt="2023-10-04T04:56:41.949" v="3258" actId="1076"/>
        <pc:sldMkLst>
          <pc:docMk/>
          <pc:sldMk cId="2517122645" sldId="267"/>
        </pc:sldMkLst>
        <pc:spChg chg="del">
          <ac:chgData name="창엽 안" userId="d076a6669f873452" providerId="LiveId" clId="{4CECCD51-237F-4E3F-9699-F187C7D9BF69}" dt="2023-10-04T04:51:40.012" v="3101" actId="478"/>
          <ac:spMkLst>
            <pc:docMk/>
            <pc:sldMk cId="2517122645" sldId="267"/>
            <ac:spMk id="2" creationId="{907E8DAA-C972-B184-C000-8BBFFEB885A2}"/>
          </ac:spMkLst>
        </pc:spChg>
        <pc:spChg chg="del">
          <ac:chgData name="창엽 안" userId="d076a6669f873452" providerId="LiveId" clId="{4CECCD51-237F-4E3F-9699-F187C7D9BF69}" dt="2023-10-04T04:51:41.115" v="3102" actId="478"/>
          <ac:spMkLst>
            <pc:docMk/>
            <pc:sldMk cId="2517122645" sldId="267"/>
            <ac:spMk id="3" creationId="{FBF620CA-EB0C-AA8E-FD4A-7F494360308B}"/>
          </ac:spMkLst>
        </pc:spChg>
        <pc:spChg chg="add mod">
          <ac:chgData name="창엽 안" userId="d076a6669f873452" providerId="LiveId" clId="{4CECCD51-237F-4E3F-9699-F187C7D9BF69}" dt="2023-10-04T04:52:23.867" v="3256" actId="14100"/>
          <ac:spMkLst>
            <pc:docMk/>
            <pc:sldMk cId="2517122645" sldId="267"/>
            <ac:spMk id="4" creationId="{1B18BDAB-617B-E372-9D30-2A221C8AEB85}"/>
          </ac:spMkLst>
        </pc:spChg>
        <pc:picChg chg="add mod">
          <ac:chgData name="창엽 안" userId="d076a6669f873452" providerId="LiveId" clId="{4CECCD51-237F-4E3F-9699-F187C7D9BF69}" dt="2023-10-04T04:56:41.949" v="3258" actId="1076"/>
          <ac:picMkLst>
            <pc:docMk/>
            <pc:sldMk cId="2517122645" sldId="267"/>
            <ac:picMk id="6" creationId="{40F52CC9-A5CC-C1F9-7071-ED7852A7E178}"/>
          </ac:picMkLst>
        </pc:picChg>
      </pc:sldChg>
      <pc:sldChg chg="addSp delSp modSp new mod">
        <pc:chgData name="창엽 안" userId="d076a6669f873452" providerId="LiveId" clId="{4CECCD51-237F-4E3F-9699-F187C7D9BF69}" dt="2023-10-04T05:04:18.648" v="3590" actId="1076"/>
        <pc:sldMkLst>
          <pc:docMk/>
          <pc:sldMk cId="1731859804" sldId="268"/>
        </pc:sldMkLst>
        <pc:spChg chg="del">
          <ac:chgData name="창엽 안" userId="d076a6669f873452" providerId="LiveId" clId="{4CECCD51-237F-4E3F-9699-F187C7D9BF69}" dt="2023-10-04T04:58:03.436" v="3260" actId="478"/>
          <ac:spMkLst>
            <pc:docMk/>
            <pc:sldMk cId="1731859804" sldId="268"/>
            <ac:spMk id="2" creationId="{2222C655-DFC8-D5B0-29BA-73970A0B6777}"/>
          </ac:spMkLst>
        </pc:spChg>
        <pc:spChg chg="del">
          <ac:chgData name="창엽 안" userId="d076a6669f873452" providerId="LiveId" clId="{4CECCD51-237F-4E3F-9699-F187C7D9BF69}" dt="2023-10-04T04:58:05.481" v="3261" actId="478"/>
          <ac:spMkLst>
            <pc:docMk/>
            <pc:sldMk cId="1731859804" sldId="268"/>
            <ac:spMk id="3" creationId="{E32A6A60-C587-C45A-14CA-A2D83D70C050}"/>
          </ac:spMkLst>
        </pc:spChg>
        <pc:spChg chg="add mod">
          <ac:chgData name="창엽 안" userId="d076a6669f873452" providerId="LiveId" clId="{4CECCD51-237F-4E3F-9699-F187C7D9BF69}" dt="2023-10-04T05:00:30.711" v="3458" actId="14100"/>
          <ac:spMkLst>
            <pc:docMk/>
            <pc:sldMk cId="1731859804" sldId="268"/>
            <ac:spMk id="4" creationId="{6EC23634-E74C-AB77-D4DB-412EB859C103}"/>
          </ac:spMkLst>
        </pc:spChg>
        <pc:spChg chg="add mod">
          <ac:chgData name="창엽 안" userId="d076a6669f873452" providerId="LiveId" clId="{4CECCD51-237F-4E3F-9699-F187C7D9BF69}" dt="2023-10-04T05:02:59.554" v="3588" actId="6549"/>
          <ac:spMkLst>
            <pc:docMk/>
            <pc:sldMk cId="1731859804" sldId="268"/>
            <ac:spMk id="7" creationId="{186F4A50-C356-F4AA-94C2-784F82F0B348}"/>
          </ac:spMkLst>
        </pc:spChg>
        <pc:picChg chg="add mod">
          <ac:chgData name="창엽 안" userId="d076a6669f873452" providerId="LiveId" clId="{4CECCD51-237F-4E3F-9699-F187C7D9BF69}" dt="2023-10-04T05:01:41.545" v="3460" actId="1076"/>
          <ac:picMkLst>
            <pc:docMk/>
            <pc:sldMk cId="1731859804" sldId="268"/>
            <ac:picMk id="6" creationId="{0CC2330A-1231-CF12-4D74-3785D8BA885A}"/>
          </ac:picMkLst>
        </pc:picChg>
        <pc:picChg chg="add mod">
          <ac:chgData name="창엽 안" userId="d076a6669f873452" providerId="LiveId" clId="{4CECCD51-237F-4E3F-9699-F187C7D9BF69}" dt="2023-10-04T05:04:18.648" v="3590" actId="1076"/>
          <ac:picMkLst>
            <pc:docMk/>
            <pc:sldMk cId="1731859804" sldId="268"/>
            <ac:picMk id="9" creationId="{E9DC18BD-3834-71AD-2E22-65D8C0DFEE89}"/>
          </ac:picMkLst>
        </pc:picChg>
      </pc:sldChg>
      <pc:sldChg chg="addSp delSp modSp new mod">
        <pc:chgData name="창엽 안" userId="d076a6669f873452" providerId="LiveId" clId="{4CECCD51-237F-4E3F-9699-F187C7D9BF69}" dt="2023-10-04T05:39:42.907" v="3820" actId="1076"/>
        <pc:sldMkLst>
          <pc:docMk/>
          <pc:sldMk cId="3273281513" sldId="269"/>
        </pc:sldMkLst>
        <pc:spChg chg="del">
          <ac:chgData name="창엽 안" userId="d076a6669f873452" providerId="LiveId" clId="{4CECCD51-237F-4E3F-9699-F187C7D9BF69}" dt="2023-10-04T05:22:56.915" v="3592" actId="478"/>
          <ac:spMkLst>
            <pc:docMk/>
            <pc:sldMk cId="3273281513" sldId="269"/>
            <ac:spMk id="2" creationId="{CE58FBD0-DF14-B77B-80A8-E91DF15ABC56}"/>
          </ac:spMkLst>
        </pc:spChg>
        <pc:spChg chg="del">
          <ac:chgData name="창엽 안" userId="d076a6669f873452" providerId="LiveId" clId="{4CECCD51-237F-4E3F-9699-F187C7D9BF69}" dt="2023-10-04T05:22:58.085" v="3593" actId="478"/>
          <ac:spMkLst>
            <pc:docMk/>
            <pc:sldMk cId="3273281513" sldId="269"/>
            <ac:spMk id="3" creationId="{EDC44FED-AA17-D6EE-A5EE-2FAEF6F570A6}"/>
          </ac:spMkLst>
        </pc:spChg>
        <pc:spChg chg="add mod">
          <ac:chgData name="창엽 안" userId="d076a6669f873452" providerId="LiveId" clId="{4CECCD51-237F-4E3F-9699-F187C7D9BF69}" dt="2023-10-04T05:38:58.109" v="3816"/>
          <ac:spMkLst>
            <pc:docMk/>
            <pc:sldMk cId="3273281513" sldId="269"/>
            <ac:spMk id="4" creationId="{D0A85EC5-9F30-91AE-925B-B5AEC7853ADE}"/>
          </ac:spMkLst>
        </pc:spChg>
        <pc:picChg chg="add mod">
          <ac:chgData name="창엽 안" userId="d076a6669f873452" providerId="LiveId" clId="{4CECCD51-237F-4E3F-9699-F187C7D9BF69}" dt="2023-10-04T05:39:42.907" v="3820" actId="1076"/>
          <ac:picMkLst>
            <pc:docMk/>
            <pc:sldMk cId="3273281513" sldId="269"/>
            <ac:picMk id="6" creationId="{9B397292-D9B8-9020-A7C8-7C58257697D0}"/>
          </ac:picMkLst>
        </pc:picChg>
      </pc:sldChg>
      <pc:sldChg chg="addSp delSp modSp new mod">
        <pc:chgData name="창엽 안" userId="d076a6669f873452" providerId="LiveId" clId="{4CECCD51-237F-4E3F-9699-F187C7D9BF69}" dt="2023-10-04T06:29:27.621" v="3832" actId="1076"/>
        <pc:sldMkLst>
          <pc:docMk/>
          <pc:sldMk cId="882642365" sldId="270"/>
        </pc:sldMkLst>
        <pc:spChg chg="del">
          <ac:chgData name="창엽 안" userId="d076a6669f873452" providerId="LiveId" clId="{4CECCD51-237F-4E3F-9699-F187C7D9BF69}" dt="2023-10-04T06:28:20.147" v="3822" actId="478"/>
          <ac:spMkLst>
            <pc:docMk/>
            <pc:sldMk cId="882642365" sldId="270"/>
            <ac:spMk id="2" creationId="{65A0468D-05F1-494F-E46A-AA89C9BDB87C}"/>
          </ac:spMkLst>
        </pc:spChg>
        <pc:spChg chg="del">
          <ac:chgData name="창엽 안" userId="d076a6669f873452" providerId="LiveId" clId="{4CECCD51-237F-4E3F-9699-F187C7D9BF69}" dt="2023-10-04T06:28:21.507" v="3823" actId="478"/>
          <ac:spMkLst>
            <pc:docMk/>
            <pc:sldMk cId="882642365" sldId="270"/>
            <ac:spMk id="3" creationId="{3A9E89DA-5440-7BF1-FF7A-672DF5F87710}"/>
          </ac:spMkLst>
        </pc:spChg>
        <pc:spChg chg="add mod">
          <ac:chgData name="창엽 안" userId="d076a6669f873452" providerId="LiveId" clId="{4CECCD51-237F-4E3F-9699-F187C7D9BF69}" dt="2023-10-04T06:28:47.184" v="3830"/>
          <ac:spMkLst>
            <pc:docMk/>
            <pc:sldMk cId="882642365" sldId="270"/>
            <ac:spMk id="4" creationId="{5B3C5F48-55AF-4FBD-4F8A-FA3DB64A99FC}"/>
          </ac:spMkLst>
        </pc:spChg>
        <pc:picChg chg="add mod">
          <ac:chgData name="창엽 안" userId="d076a6669f873452" providerId="LiveId" clId="{4CECCD51-237F-4E3F-9699-F187C7D9BF69}" dt="2023-10-04T06:29:27.621" v="3832" actId="1076"/>
          <ac:picMkLst>
            <pc:docMk/>
            <pc:sldMk cId="882642365" sldId="270"/>
            <ac:picMk id="6" creationId="{479853AB-4A7B-B91D-3131-893A5F23818B}"/>
          </ac:picMkLst>
        </pc:picChg>
      </pc:sldChg>
      <pc:sldChg chg="addSp delSp modSp new mod">
        <pc:chgData name="창엽 안" userId="d076a6669f873452" providerId="LiveId" clId="{4CECCD51-237F-4E3F-9699-F187C7D9BF69}" dt="2023-10-04T06:36:40.772" v="3978" actId="1076"/>
        <pc:sldMkLst>
          <pc:docMk/>
          <pc:sldMk cId="3500784348" sldId="271"/>
        </pc:sldMkLst>
        <pc:spChg chg="del">
          <ac:chgData name="창엽 안" userId="d076a6669f873452" providerId="LiveId" clId="{4CECCD51-237F-4E3F-9699-F187C7D9BF69}" dt="2023-10-04T06:33:45.363" v="3834" actId="478"/>
          <ac:spMkLst>
            <pc:docMk/>
            <pc:sldMk cId="3500784348" sldId="271"/>
            <ac:spMk id="2" creationId="{0BC3E341-65D8-C2F9-BC33-522C174E6267}"/>
          </ac:spMkLst>
        </pc:spChg>
        <pc:spChg chg="del">
          <ac:chgData name="창엽 안" userId="d076a6669f873452" providerId="LiveId" clId="{4CECCD51-237F-4E3F-9699-F187C7D9BF69}" dt="2023-10-04T06:33:46.859" v="3835" actId="478"/>
          <ac:spMkLst>
            <pc:docMk/>
            <pc:sldMk cId="3500784348" sldId="271"/>
            <ac:spMk id="3" creationId="{7B935E55-DDDD-F916-C49C-0C85FDC494B2}"/>
          </ac:spMkLst>
        </pc:spChg>
        <pc:spChg chg="add mod">
          <ac:chgData name="창엽 안" userId="d076a6669f873452" providerId="LiveId" clId="{4CECCD51-237F-4E3F-9699-F187C7D9BF69}" dt="2023-10-04T06:35:59.702" v="3976" actId="14100"/>
          <ac:spMkLst>
            <pc:docMk/>
            <pc:sldMk cId="3500784348" sldId="271"/>
            <ac:spMk id="4" creationId="{027C81A9-3488-03A3-723D-0618AAB05021}"/>
          </ac:spMkLst>
        </pc:spChg>
        <pc:picChg chg="add mod">
          <ac:chgData name="창엽 안" userId="d076a6669f873452" providerId="LiveId" clId="{4CECCD51-237F-4E3F-9699-F187C7D9BF69}" dt="2023-10-04T06:36:40.772" v="3978" actId="1076"/>
          <ac:picMkLst>
            <pc:docMk/>
            <pc:sldMk cId="3500784348" sldId="271"/>
            <ac:picMk id="6" creationId="{F693CD49-A6E5-1C75-9B9F-7AD4DFA64841}"/>
          </ac:picMkLst>
        </pc:picChg>
      </pc:sldChg>
      <pc:sldChg chg="addSp delSp modSp new mod">
        <pc:chgData name="창엽 안" userId="d076a6669f873452" providerId="LiveId" clId="{4CECCD51-237F-4E3F-9699-F187C7D9BF69}" dt="2023-10-04T06:55:29.386" v="4095" actId="1076"/>
        <pc:sldMkLst>
          <pc:docMk/>
          <pc:sldMk cId="2694066910" sldId="272"/>
        </pc:sldMkLst>
        <pc:spChg chg="del">
          <ac:chgData name="창엽 안" userId="d076a6669f873452" providerId="LiveId" clId="{4CECCD51-237F-4E3F-9699-F187C7D9BF69}" dt="2023-10-04T06:37:53.500" v="3980" actId="478"/>
          <ac:spMkLst>
            <pc:docMk/>
            <pc:sldMk cId="2694066910" sldId="272"/>
            <ac:spMk id="2" creationId="{214C1C67-E91E-2243-E814-84022FC19057}"/>
          </ac:spMkLst>
        </pc:spChg>
        <pc:spChg chg="del">
          <ac:chgData name="창엽 안" userId="d076a6669f873452" providerId="LiveId" clId="{4CECCD51-237F-4E3F-9699-F187C7D9BF69}" dt="2023-10-04T06:37:55.368" v="3981" actId="478"/>
          <ac:spMkLst>
            <pc:docMk/>
            <pc:sldMk cId="2694066910" sldId="272"/>
            <ac:spMk id="3" creationId="{4D4B4E76-A941-DAC2-BEA2-0D7620A12EEB}"/>
          </ac:spMkLst>
        </pc:spChg>
        <pc:spChg chg="add mod">
          <ac:chgData name="창엽 안" userId="d076a6669f873452" providerId="LiveId" clId="{4CECCD51-237F-4E3F-9699-F187C7D9BF69}" dt="2023-10-04T06:52:18.072" v="4093" actId="6549"/>
          <ac:spMkLst>
            <pc:docMk/>
            <pc:sldMk cId="2694066910" sldId="272"/>
            <ac:spMk id="4" creationId="{DA11B762-A240-38A1-6C74-F0FCC00CE1BF}"/>
          </ac:spMkLst>
        </pc:spChg>
        <pc:picChg chg="add mod">
          <ac:chgData name="창엽 안" userId="d076a6669f873452" providerId="LiveId" clId="{4CECCD51-237F-4E3F-9699-F187C7D9BF69}" dt="2023-10-04T06:55:29.386" v="4095" actId="1076"/>
          <ac:picMkLst>
            <pc:docMk/>
            <pc:sldMk cId="2694066910" sldId="272"/>
            <ac:picMk id="6" creationId="{D8CC27B8-3F43-8443-CDEF-8B4710B5E022}"/>
          </ac:picMkLst>
        </pc:picChg>
      </pc:sldChg>
      <pc:sldChg chg="addSp delSp modSp new mod">
        <pc:chgData name="창엽 안" userId="d076a6669f873452" providerId="LiveId" clId="{4CECCD51-237F-4E3F-9699-F187C7D9BF69}" dt="2023-10-04T06:59:37.360" v="4189" actId="1076"/>
        <pc:sldMkLst>
          <pc:docMk/>
          <pc:sldMk cId="3319706877" sldId="273"/>
        </pc:sldMkLst>
        <pc:spChg chg="del">
          <ac:chgData name="창엽 안" userId="d076a6669f873452" providerId="LiveId" clId="{4CECCD51-237F-4E3F-9699-F187C7D9BF69}" dt="2023-10-04T06:58:09.347" v="4097" actId="478"/>
          <ac:spMkLst>
            <pc:docMk/>
            <pc:sldMk cId="3319706877" sldId="273"/>
            <ac:spMk id="2" creationId="{1E2EB842-725D-6D1B-F49B-880BC5C425DB}"/>
          </ac:spMkLst>
        </pc:spChg>
        <pc:spChg chg="del">
          <ac:chgData name="창엽 안" userId="d076a6669f873452" providerId="LiveId" clId="{4CECCD51-237F-4E3F-9699-F187C7D9BF69}" dt="2023-10-04T06:58:12.189" v="4098" actId="478"/>
          <ac:spMkLst>
            <pc:docMk/>
            <pc:sldMk cId="3319706877" sldId="273"/>
            <ac:spMk id="3" creationId="{4783A21C-ED18-A24D-8387-9AF781B3D693}"/>
          </ac:spMkLst>
        </pc:spChg>
        <pc:spChg chg="add mod">
          <ac:chgData name="창엽 안" userId="d076a6669f873452" providerId="LiveId" clId="{4CECCD51-237F-4E3F-9699-F187C7D9BF69}" dt="2023-10-04T06:58:49.339" v="4187" actId="21"/>
          <ac:spMkLst>
            <pc:docMk/>
            <pc:sldMk cId="3319706877" sldId="273"/>
            <ac:spMk id="4" creationId="{74155504-CE00-EB09-B6FC-16CB511C1131}"/>
          </ac:spMkLst>
        </pc:spChg>
        <pc:picChg chg="add mod">
          <ac:chgData name="창엽 안" userId="d076a6669f873452" providerId="LiveId" clId="{4CECCD51-237F-4E3F-9699-F187C7D9BF69}" dt="2023-10-04T06:59:37.360" v="4189" actId="1076"/>
          <ac:picMkLst>
            <pc:docMk/>
            <pc:sldMk cId="3319706877" sldId="273"/>
            <ac:picMk id="6" creationId="{14CECE3C-44EA-CB58-882E-B2A30FC91AE2}"/>
          </ac:picMkLst>
        </pc:picChg>
      </pc:sldChg>
      <pc:sldChg chg="addSp delSp modSp new mod">
        <pc:chgData name="창엽 안" userId="d076a6669f873452" providerId="LiveId" clId="{4CECCD51-237F-4E3F-9699-F187C7D9BF69}" dt="2023-10-04T07:41:39.933" v="4309" actId="1076"/>
        <pc:sldMkLst>
          <pc:docMk/>
          <pc:sldMk cId="3018093136" sldId="274"/>
        </pc:sldMkLst>
        <pc:spChg chg="del">
          <ac:chgData name="창엽 안" userId="d076a6669f873452" providerId="LiveId" clId="{4CECCD51-237F-4E3F-9699-F187C7D9BF69}" dt="2023-10-04T07:19:14.410" v="4191" actId="478"/>
          <ac:spMkLst>
            <pc:docMk/>
            <pc:sldMk cId="3018093136" sldId="274"/>
            <ac:spMk id="2" creationId="{C8FD70DE-43A5-3066-3A87-BECC7561D477}"/>
          </ac:spMkLst>
        </pc:spChg>
        <pc:spChg chg="del">
          <ac:chgData name="창엽 안" userId="d076a6669f873452" providerId="LiveId" clId="{4CECCD51-237F-4E3F-9699-F187C7D9BF69}" dt="2023-10-04T07:19:17.113" v="4192" actId="478"/>
          <ac:spMkLst>
            <pc:docMk/>
            <pc:sldMk cId="3018093136" sldId="274"/>
            <ac:spMk id="3" creationId="{DAFA1579-47C8-B148-C51E-5B4E3EB78A93}"/>
          </ac:spMkLst>
        </pc:spChg>
        <pc:spChg chg="add mod">
          <ac:chgData name="창엽 안" userId="d076a6669f873452" providerId="LiveId" clId="{4CECCD51-237F-4E3F-9699-F187C7D9BF69}" dt="2023-10-04T07:19:54.787" v="4307" actId="6549"/>
          <ac:spMkLst>
            <pc:docMk/>
            <pc:sldMk cId="3018093136" sldId="274"/>
            <ac:spMk id="4" creationId="{BE32E909-6890-7C25-8DAF-6CB14D9EC390}"/>
          </ac:spMkLst>
        </pc:spChg>
        <pc:picChg chg="add mod">
          <ac:chgData name="창엽 안" userId="d076a6669f873452" providerId="LiveId" clId="{4CECCD51-237F-4E3F-9699-F187C7D9BF69}" dt="2023-10-04T07:41:39.933" v="4309" actId="1076"/>
          <ac:picMkLst>
            <pc:docMk/>
            <pc:sldMk cId="3018093136" sldId="274"/>
            <ac:picMk id="6" creationId="{4E4B147B-5181-9764-A948-802129F93C6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E35E66-A54C-E0D5-B8A4-F1976C428D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20676-9CF2-BF23-B0F1-65D5CB268F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7C7958-E6DA-11A0-491D-4C0E3311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1E21FD-BA5C-4458-EFC1-09DDE4C1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66E4EE-1E9B-B771-53A3-A1D87A033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307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222CB2-99D4-A46A-38C0-52616AE2E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232E31D-EAE7-E203-C705-021B3F8375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FE82BB-E43B-09E6-0787-8D598C65B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EA9C6D-51B5-4978-B1A3-805402BBE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FA5586F-AD32-52B4-2DC8-AB94EF0CD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0316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F672FD5-13E9-759C-BB7A-D21B9D3EC0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20CA665-9062-D619-2B34-6E529D43B5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C74550-BB44-6525-3D28-149B5F413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72AAC-050D-AAD7-FBA3-329C77F55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221D5D-4CCF-9B2E-5D86-53837E7FA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6790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3BC13C-3928-9D00-A694-ADC64268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92074-3DCB-9B0E-660B-6A0D4D5B7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B2260F-FCE6-0DDE-7FD6-FD1F90399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2E6DD5-7DF3-4742-843B-F3A3CCDDA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A8EE07-5F7E-B314-36F0-404CD6C77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0570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AA76C5-6FF3-C79A-B8E6-BD2E63BF8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2E2732-6D56-1F7B-2468-2B25F0395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6E48C5-3C76-67C3-C7AA-C623BBF9E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2CAE95-74DE-779E-6290-5C1239D1B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98649C-F49F-3F39-871F-0D0A15F3F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9120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54A4E-A491-0E45-EE8A-70CF99FA5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408CD0-6FF3-0EC5-BB3E-EFC5B9D20C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9C334A-FB4B-41CD-0981-0099105A4C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E43C9E-C8AB-5368-9F79-BF8FB118A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98EA53-92F6-7045-BE2F-B671CE6CF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D1378F-2C1E-3191-8A6B-52F6BA07A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682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5F0416-C773-33C7-69BD-239B11422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7E6308-9764-BA95-6A21-408DA8CE3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62F101-2C73-53E3-BF2E-1CBED5272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8348F48-DADF-AB0F-552D-AA63B48CE7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AF9784-AACE-84AA-6303-F7536E517A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96241D-D693-4B1C-6A61-DE87E56E6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AEBCC0-0BAA-9D88-1ED3-CBF1171FB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08BD1FB-3AAF-A646-DA75-74FD9DB88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83345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226143-4BE6-6E3C-E5A1-918E46A79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D14D677-5D95-F556-79CB-AFBCC3399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1750301-84AE-C7CC-4732-1E5AC0E39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7F64AE-574D-3B3D-AC37-C88032542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4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6CB0CB-40DC-C890-D521-0229DBE85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F677F-BF61-6A8E-FEB6-CC3A9CB6E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B594252-5429-C856-6521-26B388EE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20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27687C-E063-488F-6318-24442497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CC6067-C0CB-7404-B273-57C4B8BD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58E2E3-AD44-EBAB-0A9D-65ED79FA64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612E8C7-3D96-4CAB-7D4F-D8FDD3FC2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3F9E2D-23A8-6786-3188-6F05519BF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278E89-F5D1-6143-2BC1-C4E447F18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85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B8E0BA-4776-9392-6E49-A17EF1639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4CD18E-5EED-9DBD-7EB3-9249CA3D6B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1626E00-FE73-18D2-89C5-576A74F86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0A186B-CE85-29DE-447E-1193F549E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2AF794-B5CF-B10C-D30C-011D96AE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A10EE4-A8A1-7551-FD8B-7A027C1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570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815B1C8-B75D-59A8-1831-C02819C1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A89561-7895-938B-6599-E09ACAFD5E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6A4702-8887-C8A0-4441-3D4F3BA08C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8F1FC-C009-4CB3-9C1E-C3B30082BEE8}" type="datetimeFigureOut">
              <a:rPr lang="ko-KR" altLang="en-US" smtClean="0"/>
              <a:t>2023-10-04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4EFCB0-2A11-8312-2545-3AD956ECE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D9B1E7-6EB2-89AB-8064-AE2FBBA91E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784F5-244D-48B6-AFB7-9E935B7873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603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://localhost:[jenkin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-for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2A1D33BF-1FCF-640D-A391-08F9867668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5949" y="1512773"/>
            <a:ext cx="9144000" cy="711343"/>
          </a:xfrm>
        </p:spPr>
        <p:txBody>
          <a:bodyPr/>
          <a:lstStyle/>
          <a:p>
            <a:r>
              <a:rPr lang="ko-KR" altLang="en-US" dirty="0" err="1"/>
              <a:t>젠킨스</a:t>
            </a:r>
            <a:r>
              <a:rPr lang="ko-KR" altLang="en-US" dirty="0"/>
              <a:t> 배포 가이드</a:t>
            </a:r>
          </a:p>
        </p:txBody>
      </p:sp>
    </p:spTree>
    <p:extLst>
      <p:ext uri="{BB962C8B-B14F-4D97-AF65-F5344CB8AC3E}">
        <p14:creationId xmlns:p14="http://schemas.microsoft.com/office/powerpoint/2010/main" val="312452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95B9FA-89FD-BED3-89F9-B521D2E99C0F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84730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 완료 후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 브라우저에서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http://localhost:[jenkins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접속하면 아래와 같은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초기  설정화면이 보인다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3" name="그림 2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AC89168D-3098-11D3-FB3A-62C68EB836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162" y="1400174"/>
            <a:ext cx="8582025" cy="442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0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B18BDAB-617B-E372-9D30-2A221C8AEB85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50453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Unlock Jenkins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안내되는 경로에 위치한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initialAdminPassword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열어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어드민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비밀번호를 입력한다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0F52CC9-A5CC-C1F9-7071-ED7852A7E1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42" y="1876425"/>
            <a:ext cx="6848475" cy="3848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7122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EC23634-E74C-AB77-D4DB-412EB859C103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01875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비밀번호 확인하는 방법은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웹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화면에서 안내하는 경로로 이동한 뒤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cat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명령어로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initialAdminPassword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내용을 확인한다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 descr="텍스트, 스크린샷, 명함, 폰트이(가) 표시된 사진&#10;&#10;자동 생성된 설명">
            <a:extLst>
              <a:ext uri="{FF2B5EF4-FFF2-40B4-BE49-F238E27FC236}">
                <a16:creationId xmlns:a16="http://schemas.microsoft.com/office/drawing/2014/main" id="{0CC2330A-1231-CF12-4D74-3785D8BA8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1219200"/>
            <a:ext cx="8696325" cy="1790700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186F4A50-C356-F4AA-94C2-784F82F0B348}"/>
              </a:ext>
            </a:extLst>
          </p:cNvPr>
          <p:cNvSpPr txBox="1">
            <a:spLocks/>
          </p:cNvSpPr>
          <p:nvPr/>
        </p:nvSpPr>
        <p:spPr>
          <a:xfrm>
            <a:off x="376237" y="2819820"/>
            <a:ext cx="10094103" cy="73300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initialAdminPassword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 위치는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Jenkins.war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설치 과정에서도 안내해준다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9" name="그림 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E9DC18BD-3834-71AD-2E22-65D8C0DFEE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237" y="3309937"/>
            <a:ext cx="8458200" cy="2409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8598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0A85EC5-9F30-91AE-925B-B5AEC7853ADE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971255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 설치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Install suggested plugins :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설치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Select plugins to install :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직접 선택하여 설치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[Install suggested plugins]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설치하였음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소프트웨어, 웹 페이지, 스크린샷이(가) 표시된 사진&#10;&#10;자동 생성된 설명">
            <a:extLst>
              <a:ext uri="{FF2B5EF4-FFF2-40B4-BE49-F238E27FC236}">
                <a16:creationId xmlns:a16="http://schemas.microsoft.com/office/drawing/2014/main" id="{9B397292-D9B8-9020-A7C8-7C5825769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2343150"/>
            <a:ext cx="859155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281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5B3C5F48-55AF-4FBD-4F8A-FA3DB64A99FC}"/>
              </a:ext>
            </a:extLst>
          </p:cNvPr>
          <p:cNvSpPr txBox="1">
            <a:spLocks/>
          </p:cNvSpPr>
          <p:nvPr/>
        </p:nvSpPr>
        <p:spPr>
          <a:xfrm>
            <a:off x="309529" y="476671"/>
            <a:ext cx="10094103" cy="93303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플러그인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설치중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소프트웨어, 스크린샷, 웹 페이지이(가) 표시된 사진&#10;&#10;자동 생성된 설명">
            <a:extLst>
              <a:ext uri="{FF2B5EF4-FFF2-40B4-BE49-F238E27FC236}">
                <a16:creationId xmlns:a16="http://schemas.microsoft.com/office/drawing/2014/main" id="{479853AB-4A7B-B91D-3131-893A5F2381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280" y="1409701"/>
            <a:ext cx="861060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642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027C81A9-3488-03A3-723D-0618AAB05021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35212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 생성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생성할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사용자의 정보 입력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[Save And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Continue]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를 클릭한다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 descr="텍스트, 소프트웨어, 스크린샷, 컴퓨터 아이콘이(가) 표시된 사진&#10;&#10;자동 생성된 설명">
            <a:extLst>
              <a:ext uri="{FF2B5EF4-FFF2-40B4-BE49-F238E27FC236}">
                <a16:creationId xmlns:a16="http://schemas.microsoft.com/office/drawing/2014/main" id="{F693CD49-A6E5-1C75-9B9F-7AD4DFA648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937" y="1609305"/>
            <a:ext cx="8524875" cy="482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84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DA11B762-A240-38A1-6C74-F0FCC00CE1BF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35212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Instance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설정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URL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은 기본으로 설정되는 주소로 지정하였음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소프트웨어, 웹 페이지, 웹사이트이(가) 표시된 사진&#10;&#10;자동 생성된 설명">
            <a:extLst>
              <a:ext uri="{FF2B5EF4-FFF2-40B4-BE49-F238E27FC236}">
                <a16:creationId xmlns:a16="http://schemas.microsoft.com/office/drawing/2014/main" id="{D8CC27B8-3F43-8443-CDEF-8B4710B5E0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9725" y="1647405"/>
            <a:ext cx="86106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66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4155504-CE00-EB09-B6FC-16CB511C1131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35212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is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Ready!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 설정이 완료되어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[Star using Jenkins]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클릭한다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 descr="텍스트, 스크린샷, 소프트웨어, 컴퓨터 아이콘이(가) 표시된 사진&#10;&#10;자동 생성된 설명">
            <a:extLst>
              <a:ext uri="{FF2B5EF4-FFF2-40B4-BE49-F238E27FC236}">
                <a16:creationId xmlns:a16="http://schemas.microsoft.com/office/drawing/2014/main" id="{14CECE3C-44EA-CB58-882E-B2A30FC91A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87" y="1690687"/>
            <a:ext cx="8696325" cy="4924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706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BE32E909-6890-7C25-8DAF-6CB14D9EC390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35212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기본설정하기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Admin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계정으로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로그인되어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메인화면이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보여진다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6" name="그림 5" descr="텍스트, 스크린샷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4E4B147B-5181-9764-A948-802129F93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450" y="1628355"/>
            <a:ext cx="8724900" cy="475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093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F24B144-D9CD-A4AC-07FE-3D12FD5D81C6}"/>
              </a:ext>
            </a:extLst>
          </p:cNvPr>
          <p:cNvSpPr txBox="1">
            <a:spLocks/>
          </p:cNvSpPr>
          <p:nvPr/>
        </p:nvSpPr>
        <p:spPr>
          <a:xfrm>
            <a:off x="309530" y="476671"/>
            <a:ext cx="9101170" cy="86444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AutoNum type="arabicPeriod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  <a:hlinkClick r:id="rId2"/>
              </a:rPr>
              <a:t>https://get_Jenkins.io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다음 사이트에서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다운로드 받을 수 있습니다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FB9E650D-8D61-BFD5-1F56-8CB1D98419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2114" y="1426028"/>
            <a:ext cx="8543109" cy="3076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240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F84D354-B8B9-C6BB-CE5A-629D4CEFED54}"/>
              </a:ext>
            </a:extLst>
          </p:cNvPr>
          <p:cNvSpPr txBox="1">
            <a:spLocks/>
          </p:cNvSpPr>
          <p:nvPr/>
        </p:nvSpPr>
        <p:spPr>
          <a:xfrm>
            <a:off x="309530" y="476670"/>
            <a:ext cx="9101170" cy="226653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AutoNum type="arabicPeriod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설치하려는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Jenkins.war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다운로드 받기 위해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war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항목의 링크를 클릭한다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LTS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릴리즈 버전인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war-stable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설치해보았다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https://get.Jenkins.io/war-statable/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jenkins.war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설치하기 위해서는 버전에 따라 지원하는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설치되어 있어야 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나의 경우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2.54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 이후 버전을  설치할 것이기 때문에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opnejdk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8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버전이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설치되어 있는 상태이다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DF1CB5-1E05-2685-F389-16998D019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654" y="2876385"/>
            <a:ext cx="45720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630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F3462C57-E93C-79E1-5A26-A14F01EEA6BF}"/>
              </a:ext>
            </a:extLst>
          </p:cNvPr>
          <p:cNvSpPr txBox="1">
            <a:spLocks/>
          </p:cNvSpPr>
          <p:nvPr/>
        </p:nvSpPr>
        <p:spPr>
          <a:xfrm>
            <a:off x="309530" y="476670"/>
            <a:ext cx="9101170" cy="95091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AutoNum type="arabicPeriod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설치하려는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버전의 링크를 선택한다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19C32E25-AE17-1042-5B0B-741AE14CCC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073" y="1504075"/>
            <a:ext cx="4524375" cy="1647825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B6411A80-1346-B44A-FAC6-9FB3BE60AEE1}"/>
              </a:ext>
            </a:extLst>
          </p:cNvPr>
          <p:cNvSpPr txBox="1">
            <a:spLocks/>
          </p:cNvSpPr>
          <p:nvPr/>
        </p:nvSpPr>
        <p:spPr>
          <a:xfrm>
            <a:off x="433938" y="3055029"/>
            <a:ext cx="9101170" cy="723869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Jenkinw.war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파일의 링크를 복사한다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9" name="그림 8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E368086F-2C05-C09A-7340-0FB077DB5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709" y="3709144"/>
            <a:ext cx="57721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41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F46E582-77AB-195B-8A21-7A39C7113767}"/>
              </a:ext>
            </a:extLst>
          </p:cNvPr>
          <p:cNvSpPr txBox="1">
            <a:spLocks/>
          </p:cNvSpPr>
          <p:nvPr/>
        </p:nvSpPr>
        <p:spPr>
          <a:xfrm>
            <a:off x="309530" y="476670"/>
            <a:ext cx="9101170" cy="95091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AutoNum type="arabicPeriod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복사한 링크로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wget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명령어를 사용하여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jenkinw.war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파일을 다운로드 받아보자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 descr="텍스트, 스크린샷, 소프트웨어, 웹사이트이(가) 표시된 사진&#10;&#10;자동 생성된 설명">
            <a:extLst>
              <a:ext uri="{FF2B5EF4-FFF2-40B4-BE49-F238E27FC236}">
                <a16:creationId xmlns:a16="http://schemas.microsoft.com/office/drawing/2014/main" id="{D2C7BDA3-2487-D5B1-6D18-F687A32645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872" y="1694380"/>
            <a:ext cx="7458075" cy="3502771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73C40372-5B83-8090-2A91-451EA68B59C6}"/>
              </a:ext>
            </a:extLst>
          </p:cNvPr>
          <p:cNvSpPr txBox="1">
            <a:spLocks/>
          </p:cNvSpPr>
          <p:nvPr/>
        </p:nvSpPr>
        <p:spPr>
          <a:xfrm>
            <a:off x="471261" y="5359691"/>
            <a:ext cx="9101170" cy="950914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다운로드 받은 파일로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설치를 진행해보자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043251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13253204-EB1C-668E-998B-6EDFE021354C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238782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Java –jar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Jenkins.war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명령어를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실횅하면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실행되고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8080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포트에서 동작한다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(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본 프로젝트에서는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8900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포트로 실행한다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.)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홈디렉토리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(JENKIONS_HOME)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지정하기 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기본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홈디렉토리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(JENKINS_HOME)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종류에 따라 다르다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0BABD94-B989-46E6-735D-7BE1871CE7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6" y="2083448"/>
            <a:ext cx="6943725" cy="1562100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F0BDCE0-61B4-BBC0-A87D-041A3B80FA7F}"/>
              </a:ext>
            </a:extLst>
          </p:cNvPr>
          <p:cNvSpPr txBox="1">
            <a:spLocks/>
          </p:cNvSpPr>
          <p:nvPr/>
        </p:nvSpPr>
        <p:spPr>
          <a:xfrm>
            <a:off x="448496" y="3645548"/>
            <a:ext cx="10094103" cy="825728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홈 디렉토리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(JENKINS_HOME)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경로를 변경하고자 하는 경우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–DJENKINS_HOME={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지정할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홈디렉토리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경로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지정해주면 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pic>
        <p:nvPicPr>
          <p:cNvPr id="7" name="그림 6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5F118AA5-893B-73CE-7B8A-8CC4866DF8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96" y="4522286"/>
            <a:ext cx="70008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22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CB822116-8F11-19B7-7791-6F3008580FD5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639513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서비스 포트 변경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는 기본적으로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8080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포트로 실행되며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http,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서비스 포트를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httpPort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와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httpsPort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각각 지정하여 설정할 수 있다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만약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8080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포트가 아닌 다른 포트번호로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http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프로토콜을 사용하고자 하는 경우에는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–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httpPort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=[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포트번호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 지정해준다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7D9D4E-8C68-4FE1-8DB8-4422142C1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529" y="2028008"/>
            <a:ext cx="8667750" cy="1028700"/>
          </a:xfrm>
          <a:prstGeom prst="rect">
            <a:avLst/>
          </a:prstGeom>
        </p:spPr>
      </p:pic>
      <p:pic>
        <p:nvPicPr>
          <p:cNvPr id="8" name="그림 7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B629C27E-5BE5-CAC4-3B6F-0B577E0BC9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554" y="2926079"/>
            <a:ext cx="7744047" cy="380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55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9E08EE7F-3A82-E78A-09DF-AADB7798C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871" y="2109788"/>
            <a:ext cx="8543925" cy="4467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626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195B9FA-89FD-BED3-89F9-B521D2E99C0F}"/>
              </a:ext>
            </a:extLst>
          </p:cNvPr>
          <p:cNvSpPr txBox="1">
            <a:spLocks/>
          </p:cNvSpPr>
          <p:nvPr/>
        </p:nvSpPr>
        <p:spPr>
          <a:xfrm>
            <a:off x="309529" y="476670"/>
            <a:ext cx="10094103" cy="1999830"/>
          </a:xfrm>
          <a:prstGeom prst="rect">
            <a:avLst/>
          </a:prstGeom>
        </p:spPr>
        <p:txBody>
          <a:bodyPr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12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Arial" charset="0"/>
                <a:ea typeface="돋움" pitchFamily="50" charset="-127"/>
              </a:defRPr>
            </a:lvl9pPr>
          </a:lstStyle>
          <a:p>
            <a:pPr marL="0" lvl="4" algn="l" eaLnBrk="1" hangingPunct="1">
              <a:lnSpc>
                <a:spcPct val="200000"/>
              </a:lnSpc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2. 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설치하기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홈 디렉토리 확인</a:t>
            </a: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설치가 완료되면 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홈 디렉토리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(JENKINS_HOME)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정보는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System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확인이 가능하다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설치시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=DJENKINS_HOME=/home/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bimatrix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/.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으로 지정하여 실행했을 경우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Jenkins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&gt; System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에서 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=/home/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bimatrix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/.</a:t>
            </a:r>
            <a:r>
              <a:rPr lang="en-US" altLang="ko-KR" sz="1200" b="1" kern="0" dirty="0" err="1">
                <a:latin typeface="맑은 고딕" panose="020B0503020000020004" pitchFamily="50" charset="-127"/>
                <a:ea typeface="맑은 고딕" panose="020B0503020000020004" pitchFamily="50" charset="-127"/>
              </a:rPr>
              <a:t>jenkins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로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표시된다</a:t>
            </a:r>
            <a:r>
              <a:rPr lang="en-US" altLang="ko-KR" sz="1200" b="1" kern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228600" lvl="4" indent="-228600" algn="l" eaLnBrk="1" hangingPunct="1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200" b="1" kern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71363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483</Words>
  <Application>Microsoft Office PowerPoint</Application>
  <PresentationFormat>와이드스크린</PresentationFormat>
  <Paragraphs>55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1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창엽 안</dc:creator>
  <cp:lastModifiedBy>창엽 안</cp:lastModifiedBy>
  <cp:revision>1</cp:revision>
  <dcterms:created xsi:type="dcterms:W3CDTF">2023-10-04T00:10:38Z</dcterms:created>
  <dcterms:modified xsi:type="dcterms:W3CDTF">2023-10-04T07:41:41Z</dcterms:modified>
</cp:coreProperties>
</file>