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8"/>
  </p:notesMasterIdLst>
  <p:sldIdLst>
    <p:sldId id="256" r:id="rId2"/>
    <p:sldId id="257" r:id="rId3"/>
    <p:sldId id="302" r:id="rId4"/>
    <p:sldId id="306" r:id="rId5"/>
    <p:sldId id="308" r:id="rId6"/>
    <p:sldId id="309" r:id="rId7"/>
  </p:sldIdLst>
  <p:sldSz cx="12192000" cy="6858000"/>
  <p:notesSz cx="6858000" cy="9144000"/>
  <p:embeddedFontLst>
    <p:embeddedFont>
      <p:font typeface="Abril Fatface" panose="02000503000000020003" pitchFamily="2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Mono" panose="00000009000000000000" pitchFamily="49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DB4F"/>
    <a:srgbClr val="E152EC"/>
    <a:srgbClr val="47CFFF"/>
    <a:srgbClr val="EB8FD8"/>
    <a:srgbClr val="69EA8B"/>
    <a:srgbClr val="16242F"/>
    <a:srgbClr val="E62AB5"/>
    <a:srgbClr val="9F6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36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1961836" y="2490572"/>
            <a:ext cx="6211617" cy="145305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NODE.JS</a:t>
            </a:r>
            <a:r>
              <a:rPr lang="en" sz="11500" dirty="0">
                <a:solidFill>
                  <a:schemeClr val="accent1"/>
                </a:solidFill>
              </a:rPr>
              <a:t> </a:t>
            </a:r>
            <a:br>
              <a:rPr lang="en" sz="11500" dirty="0">
                <a:solidFill>
                  <a:schemeClr val="accent1"/>
                </a:solidFill>
              </a:rPr>
            </a:br>
            <a:endParaRPr sz="8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</a:t>
            </a:r>
            <a:r>
              <a:rPr lang="pt-BR" b="1" dirty="0"/>
              <a:t>Com Felipe Aguiar</a:t>
            </a:r>
            <a:r>
              <a:rPr lang="en" b="1" dirty="0"/>
              <a:t> </a:t>
            </a:r>
            <a:r>
              <a:rPr lang="pt-BR" b="1" dirty="0"/>
              <a:t>⌨️</a:t>
            </a:r>
            <a:r>
              <a:rPr lang="en" b="1" dirty="0"/>
              <a:t>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3" name="Imagem 2" descr="Logotipo&#10;&#10;Descrição gerada automaticamente com confiança baixa">
            <a:extLst>
              <a:ext uri="{FF2B5EF4-FFF2-40B4-BE49-F238E27FC236}">
                <a16:creationId xmlns:a16="http://schemas.microsoft.com/office/drawing/2014/main" id="{C503D9EF-6F1E-9DB6-E546-6F06D1AE6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52" y="337815"/>
            <a:ext cx="989293" cy="400122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4213A20F-F3A1-DDFC-13BA-6CEEEB440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613" y="3310396"/>
            <a:ext cx="4054912" cy="4054912"/>
          </a:xfrm>
          <a:prstGeom prst="rect">
            <a:avLst/>
          </a:prstGeom>
        </p:spPr>
      </p:pic>
      <p:sp>
        <p:nvSpPr>
          <p:cNvPr id="13" name="Google Shape;380;p22">
            <a:extLst>
              <a:ext uri="{FF2B5EF4-FFF2-40B4-BE49-F238E27FC236}">
                <a16:creationId xmlns:a16="http://schemas.microsoft.com/office/drawing/2014/main" id="{0397226E-CFC4-DA6D-2DD4-76CE53560082}"/>
              </a:ext>
            </a:extLst>
          </p:cNvPr>
          <p:cNvSpPr txBox="1">
            <a:spLocks/>
          </p:cNvSpPr>
          <p:nvPr/>
        </p:nvSpPr>
        <p:spPr>
          <a:xfrm>
            <a:off x="1961836" y="908729"/>
            <a:ext cx="6796800" cy="200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br>
              <a:rPr lang="pt-BR" dirty="0">
                <a:solidFill>
                  <a:schemeClr val="accent1"/>
                </a:solidFill>
              </a:rPr>
            </a:br>
            <a:r>
              <a:rPr lang="pt-BR" sz="5000" dirty="0">
                <a:solidFill>
                  <a:schemeClr val="tx1"/>
                </a:solidFill>
              </a:rPr>
              <a:t>PROJETOS COM</a:t>
            </a:r>
            <a:endParaRPr lang="pt-BR" sz="50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B336DB2-0615-9E85-15E4-429EDF0B3FEC}"/>
              </a:ext>
            </a:extLst>
          </p:cNvPr>
          <p:cNvSpPr/>
          <p:nvPr/>
        </p:nvSpPr>
        <p:spPr>
          <a:xfrm>
            <a:off x="0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775B87C-6D8D-AD2C-84E3-040AB9F761F2}"/>
              </a:ext>
            </a:extLst>
          </p:cNvPr>
          <p:cNvSpPr/>
          <p:nvPr/>
        </p:nvSpPr>
        <p:spPr>
          <a:xfrm>
            <a:off x="8562638" y="1957027"/>
            <a:ext cx="1738859" cy="2698229"/>
          </a:xfrm>
          <a:prstGeom prst="round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868792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FELIPE</a:t>
            </a:r>
            <a:r>
              <a:rPr lang="en" dirty="0">
                <a:solidFill>
                  <a:srgbClr val="EB8FD8"/>
                </a:solidFill>
              </a:rPr>
              <a:t> </a:t>
            </a:r>
            <a: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AGUIAR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7" name="Google Shape;387;p23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4810038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accent3"/>
                </a:solidFill>
              </a:rPr>
              <a:t>&lt;p&gt; </a:t>
            </a:r>
            <a:r>
              <a:rPr lang="en" b="1" dirty="0"/>
              <a:t>FullStack Developer </a:t>
            </a:r>
            <a:r>
              <a:rPr lang="pt-BR" b="1" dirty="0"/>
              <a:t>👨‍💻</a:t>
            </a:r>
            <a:r>
              <a:rPr lang="en" sz="2100" dirty="0">
                <a:solidFill>
                  <a:schemeClr val="accent3"/>
                </a:solidFill>
              </a:rPr>
              <a:t>&lt;/p&gt;</a:t>
            </a: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pt-BR" dirty="0"/>
              <a:t>🎉 10 Anos de experiência em sistemas comerciais, especialista em </a:t>
            </a:r>
            <a:r>
              <a:rPr lang="pt-BR" b="1" dirty="0">
                <a:solidFill>
                  <a:srgbClr val="E152EC"/>
                </a:solidFill>
              </a:rPr>
              <a:t>.NET C#</a:t>
            </a:r>
            <a:r>
              <a:rPr lang="pt-BR" dirty="0">
                <a:solidFill>
                  <a:srgbClr val="E152EC"/>
                </a:solidFill>
              </a:rPr>
              <a:t> </a:t>
            </a:r>
            <a:r>
              <a:rPr lang="pt-BR" dirty="0"/>
              <a:t>e 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NODE.JS.</a:t>
            </a:r>
            <a:b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👨‍💻</a:t>
            </a:r>
            <a:r>
              <a:rPr lang="pt-BR" dirty="0">
                <a:solidFill>
                  <a:schemeClr val="tx1"/>
                </a:solidFill>
              </a:rPr>
              <a:t>Foco em front-</a:t>
            </a:r>
            <a:r>
              <a:rPr lang="pt-BR" dirty="0" err="1">
                <a:solidFill>
                  <a:schemeClr val="tx1"/>
                </a:solidFill>
              </a:rPr>
              <a:t>ends</a:t>
            </a:r>
            <a:r>
              <a:rPr lang="pt-BR" dirty="0">
                <a:solidFill>
                  <a:schemeClr val="tx1"/>
                </a:solidFill>
              </a:rPr>
              <a:t> SPA com</a:t>
            </a:r>
            <a:b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pt-BR" b="1" dirty="0" err="1">
                <a:solidFill>
                  <a:srgbClr val="00B0F0"/>
                </a:solidFill>
              </a:rPr>
              <a:t>React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pt-BR" b="1" dirty="0">
                <a:solidFill>
                  <a:srgbClr val="E62AB5"/>
                </a:solidFill>
              </a:rPr>
              <a:t>Angular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b="1" dirty="0">
                <a:solidFill>
                  <a:schemeClr val="tx1"/>
                </a:solidFill>
              </a:rPr>
              <a:t>e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Vue.js</a:t>
            </a:r>
          </a:p>
        </p:txBody>
      </p:sp>
      <p:pic>
        <p:nvPicPr>
          <p:cNvPr id="6" name="Imagem 5" descr="Logotipo&#10;&#10;Descrição gerada automaticamente com confiança baixa">
            <a:extLst>
              <a:ext uri="{FF2B5EF4-FFF2-40B4-BE49-F238E27FC236}">
                <a16:creationId xmlns:a16="http://schemas.microsoft.com/office/drawing/2014/main" id="{DBF5B617-1645-4A5B-48DD-5C450F937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52" y="337815"/>
            <a:ext cx="989293" cy="40012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0561F01-AD03-AE32-2C22-6C5D5E60105E}"/>
              </a:ext>
            </a:extLst>
          </p:cNvPr>
          <p:cNvSpPr/>
          <p:nvPr/>
        </p:nvSpPr>
        <p:spPr>
          <a:xfrm>
            <a:off x="0" y="0"/>
            <a:ext cx="208547" cy="6858000"/>
          </a:xfrm>
          <a:prstGeom prst="rect">
            <a:avLst/>
          </a:prstGeom>
          <a:solidFill>
            <a:srgbClr val="162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3C6C400-D7DA-EF21-1C16-EDB265C010E4}"/>
              </a:ext>
            </a:extLst>
          </p:cNvPr>
          <p:cNvSpPr/>
          <p:nvPr/>
        </p:nvSpPr>
        <p:spPr>
          <a:xfrm>
            <a:off x="-32085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5E3D2A9-7D2D-95C5-F832-63C6BBDFA8AA}"/>
              </a:ext>
            </a:extLst>
          </p:cNvPr>
          <p:cNvSpPr/>
          <p:nvPr/>
        </p:nvSpPr>
        <p:spPr>
          <a:xfrm>
            <a:off x="-32085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Google Shape;424;p27">
            <a:extLst>
              <a:ext uri="{FF2B5EF4-FFF2-40B4-BE49-F238E27FC236}">
                <a16:creationId xmlns:a16="http://schemas.microsoft.com/office/drawing/2014/main" id="{C85C8CD5-FEF9-57A2-37E4-A0A0DCD4D4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48" y="264890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tx1"/>
                </a:solidFill>
              </a:rPr>
              <a:t>CRIANDO PROJETOS </a:t>
            </a:r>
            <a:r>
              <a:rPr lang="en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</a:t>
            </a:r>
            <a:endParaRPr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D68094C-3BE0-5EB4-D1B4-B298304D4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32940">
            <a:off x="3170954" y="2898738"/>
            <a:ext cx="1575816" cy="157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>
            <a:extLst>
              <a:ext uri="{FF2B5EF4-FFF2-40B4-BE49-F238E27FC236}">
                <a16:creationId xmlns:a16="http://schemas.microsoft.com/office/drawing/2014/main" id="{F3777EBD-052B-D876-2776-95AE818F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7258">
            <a:off x="5408185" y="4336825"/>
            <a:ext cx="1575816" cy="157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>
            <a:extLst>
              <a:ext uri="{FF2B5EF4-FFF2-40B4-BE49-F238E27FC236}">
                <a16:creationId xmlns:a16="http://schemas.microsoft.com/office/drawing/2014/main" id="{FF86BDB9-3FAB-B1A4-3E86-FF2ACA256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67793">
            <a:off x="7645416" y="3087714"/>
            <a:ext cx="1575816" cy="157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Ícone&#10;&#10;Descrição gerada automaticamente com confiança média">
            <a:extLst>
              <a:ext uri="{FF2B5EF4-FFF2-40B4-BE49-F238E27FC236}">
                <a16:creationId xmlns:a16="http://schemas.microsoft.com/office/drawing/2014/main" id="{ED1B7987-C4AD-8A67-545B-2617408F2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133" y="993977"/>
            <a:ext cx="1198729" cy="1178859"/>
          </a:xfrm>
          <a:prstGeom prst="rect">
            <a:avLst/>
          </a:prstGeom>
        </p:spPr>
      </p:pic>
      <p:sp>
        <p:nvSpPr>
          <p:cNvPr id="9" name="Google Shape;424;p27">
            <a:extLst>
              <a:ext uri="{FF2B5EF4-FFF2-40B4-BE49-F238E27FC236}">
                <a16:creationId xmlns:a16="http://schemas.microsoft.com/office/drawing/2014/main" id="{701685D6-2D31-3982-2546-0FE2ADBC0F66}"/>
              </a:ext>
            </a:extLst>
          </p:cNvPr>
          <p:cNvSpPr txBox="1">
            <a:spLocks/>
          </p:cNvSpPr>
          <p:nvPr/>
        </p:nvSpPr>
        <p:spPr>
          <a:xfrm>
            <a:off x="1680648" y="292793"/>
            <a:ext cx="1011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 sz="4000">
                <a:solidFill>
                  <a:schemeClr val="tx1"/>
                </a:solidFill>
              </a:rPr>
              <a:t>CRIANDO PROJETOS </a:t>
            </a:r>
            <a:r>
              <a:rPr lang="pt-BR" sz="4000">
                <a:solidFill>
                  <a:schemeClr val="accent6">
                    <a:lumMod val="60000"/>
                    <a:lumOff val="40000"/>
                  </a:schemeClr>
                </a:solidFill>
              </a:rPr>
              <a:t>NODE</a:t>
            </a:r>
            <a:endParaRPr lang="pt-BR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424;p27">
            <a:extLst>
              <a:ext uri="{FF2B5EF4-FFF2-40B4-BE49-F238E27FC236}">
                <a16:creationId xmlns:a16="http://schemas.microsoft.com/office/drawing/2014/main" id="{5A26D26D-38FE-E659-5755-B66B4C029A07}"/>
              </a:ext>
            </a:extLst>
          </p:cNvPr>
          <p:cNvSpPr txBox="1">
            <a:spLocks/>
          </p:cNvSpPr>
          <p:nvPr/>
        </p:nvSpPr>
        <p:spPr>
          <a:xfrm>
            <a:off x="3732271" y="1262805"/>
            <a:ext cx="6826858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 sz="2400" dirty="0">
                <a:solidFill>
                  <a:srgbClr val="F0DB4F"/>
                </a:solidFill>
              </a:rPr>
              <a:t>Arquivos Javascript puramente jogados</a:t>
            </a:r>
            <a:endParaRPr lang="pt-BR" sz="2400" b="0" dirty="0">
              <a:solidFill>
                <a:srgbClr val="F0DB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14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5E3D2A9-7D2D-95C5-F832-63C6BBDFA8AA}"/>
              </a:ext>
            </a:extLst>
          </p:cNvPr>
          <p:cNvSpPr/>
          <p:nvPr/>
        </p:nvSpPr>
        <p:spPr>
          <a:xfrm>
            <a:off x="-32085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Google Shape;424;p27">
            <a:extLst>
              <a:ext uri="{FF2B5EF4-FFF2-40B4-BE49-F238E27FC236}">
                <a16:creationId xmlns:a16="http://schemas.microsoft.com/office/drawing/2014/main" id="{C85C8CD5-FEF9-57A2-37E4-A0A0DCD4D4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48" y="264890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tx1"/>
                </a:solidFill>
              </a:rPr>
              <a:t>CRIANDO PROJETOS </a:t>
            </a:r>
            <a:r>
              <a:rPr lang="en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</a:t>
            </a:r>
            <a:endParaRPr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6" descr="Node js - ícones de logotipo grátis">
            <a:extLst>
              <a:ext uri="{FF2B5EF4-FFF2-40B4-BE49-F238E27FC236}">
                <a16:creationId xmlns:a16="http://schemas.microsoft.com/office/drawing/2014/main" id="{7C40B59D-0CDC-1280-8E2F-A1882753D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71" y="2406372"/>
            <a:ext cx="2779776" cy="277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F488D201-FD87-E18A-26B9-C5D7441002CA}"/>
              </a:ext>
            </a:extLst>
          </p:cNvPr>
          <p:cNvSpPr/>
          <p:nvPr/>
        </p:nvSpPr>
        <p:spPr>
          <a:xfrm>
            <a:off x="1560935" y="3252192"/>
            <a:ext cx="1830648" cy="1088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err="1">
                <a:solidFill>
                  <a:schemeClr val="bg2"/>
                </a:solidFill>
              </a:rPr>
              <a:t>Package.json</a:t>
            </a:r>
            <a:endParaRPr lang="pt-BR" sz="3200" dirty="0">
              <a:solidFill>
                <a:schemeClr val="bg2"/>
              </a:solidFill>
            </a:endParaRPr>
          </a:p>
        </p:txBody>
      </p:sp>
      <p:sp>
        <p:nvSpPr>
          <p:cNvPr id="6" name="Google Shape;424;p27">
            <a:extLst>
              <a:ext uri="{FF2B5EF4-FFF2-40B4-BE49-F238E27FC236}">
                <a16:creationId xmlns:a16="http://schemas.microsoft.com/office/drawing/2014/main" id="{DF5950CD-2426-E2DA-D6A1-300A7AE91606}"/>
              </a:ext>
            </a:extLst>
          </p:cNvPr>
          <p:cNvSpPr txBox="1">
            <a:spLocks/>
          </p:cNvSpPr>
          <p:nvPr/>
        </p:nvSpPr>
        <p:spPr>
          <a:xfrm>
            <a:off x="3516288" y="1398853"/>
            <a:ext cx="6826858" cy="47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 sz="2400" b="0" dirty="0">
                <a:solidFill>
                  <a:srgbClr val="F0DB4F"/>
                </a:solidFill>
              </a:rPr>
              <a:t>✅ Arquivos Javascript conectados</a:t>
            </a: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5035FB4F-AF22-9593-F75A-8B5E629ED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556" y="3343835"/>
            <a:ext cx="763500" cy="76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37E60E5C-E846-CF42-0F29-3D73B475A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250" y="3343835"/>
            <a:ext cx="763500" cy="76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0D1C4E7A-D49A-4630-C435-0D7335487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650" y="2406372"/>
            <a:ext cx="763500" cy="76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D87DE281-2C84-F15D-3C67-CAF700FE4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685" y="4340328"/>
            <a:ext cx="763500" cy="76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12B4F5EC-F50B-11FB-2815-E2BBFD83F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450" y="4329041"/>
            <a:ext cx="763500" cy="76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>
            <a:extLst>
              <a:ext uri="{FF2B5EF4-FFF2-40B4-BE49-F238E27FC236}">
                <a16:creationId xmlns:a16="http://schemas.microsoft.com/office/drawing/2014/main" id="{F0571E31-5AE7-F599-3554-EE4191C6C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44" y="2451294"/>
            <a:ext cx="763500" cy="76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EEEBB18E-4C18-6FAA-3843-AE388468FEEF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776056" y="3725585"/>
            <a:ext cx="938194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9A3F928-CD64-6029-C3AC-65789F243F02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6477750" y="2788122"/>
            <a:ext cx="912900" cy="93746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4E9259B-644A-88C9-8256-53BF6EF0A317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8154150" y="2788122"/>
            <a:ext cx="938194" cy="4492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8025B83D-DA63-3372-7E2A-641F9B75A60D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6477750" y="3725585"/>
            <a:ext cx="903935" cy="99649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AC5B2CCA-DDCE-482B-0F44-01ECD8BD9485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8145185" y="4710791"/>
            <a:ext cx="1074265" cy="1128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0A7F62A-8D5A-B587-E1B6-5623908B8D6B}"/>
              </a:ext>
            </a:extLst>
          </p:cNvPr>
          <p:cNvSpPr txBox="1"/>
          <p:nvPr/>
        </p:nvSpPr>
        <p:spPr>
          <a:xfrm>
            <a:off x="4052047" y="4104026"/>
            <a:ext cx="938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App.js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7323055-2465-5062-2D1A-C30515D360E6}"/>
              </a:ext>
            </a:extLst>
          </p:cNvPr>
          <p:cNvSpPr txBox="1"/>
          <p:nvPr/>
        </p:nvSpPr>
        <p:spPr>
          <a:xfrm>
            <a:off x="5710513" y="4112991"/>
            <a:ext cx="938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server.js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072DB92-47DA-D9A5-D910-7F73852D31C4}"/>
              </a:ext>
            </a:extLst>
          </p:cNvPr>
          <p:cNvSpPr txBox="1"/>
          <p:nvPr/>
        </p:nvSpPr>
        <p:spPr>
          <a:xfrm>
            <a:off x="9004997" y="3209824"/>
            <a:ext cx="194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middleware.js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2408604-C023-BF38-4D47-8CADFF7E51E6}"/>
              </a:ext>
            </a:extLst>
          </p:cNvPr>
          <p:cNvSpPr txBox="1"/>
          <p:nvPr/>
        </p:nvSpPr>
        <p:spPr>
          <a:xfrm>
            <a:off x="7290605" y="3169872"/>
            <a:ext cx="145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controller.js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BB092A5-C983-C573-37BD-3D0C2B0DBE3A}"/>
              </a:ext>
            </a:extLst>
          </p:cNvPr>
          <p:cNvSpPr txBox="1"/>
          <p:nvPr/>
        </p:nvSpPr>
        <p:spPr>
          <a:xfrm>
            <a:off x="7290606" y="5177801"/>
            <a:ext cx="938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logger.js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D616450-2F56-A8DD-043A-B43165F25D23}"/>
              </a:ext>
            </a:extLst>
          </p:cNvPr>
          <p:cNvSpPr txBox="1"/>
          <p:nvPr/>
        </p:nvSpPr>
        <p:spPr>
          <a:xfrm>
            <a:off x="9152915" y="5103828"/>
            <a:ext cx="194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logginServicer.js</a:t>
            </a:r>
          </a:p>
        </p:txBody>
      </p:sp>
    </p:spTree>
    <p:extLst>
      <p:ext uri="{BB962C8B-B14F-4D97-AF65-F5344CB8AC3E}">
        <p14:creationId xmlns:p14="http://schemas.microsoft.com/office/powerpoint/2010/main" val="115357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5E3D2A9-7D2D-95C5-F832-63C6BBDFA8AA}"/>
              </a:ext>
            </a:extLst>
          </p:cNvPr>
          <p:cNvSpPr/>
          <p:nvPr/>
        </p:nvSpPr>
        <p:spPr>
          <a:xfrm>
            <a:off x="-32085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Google Shape;424;p27">
            <a:extLst>
              <a:ext uri="{FF2B5EF4-FFF2-40B4-BE49-F238E27FC236}">
                <a16:creationId xmlns:a16="http://schemas.microsoft.com/office/drawing/2014/main" id="{C85C8CD5-FEF9-57A2-37E4-A0A0DCD4D4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48" y="264890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tx1"/>
                </a:solidFill>
              </a:rPr>
              <a:t>CRIANDO PROJETOS </a:t>
            </a:r>
            <a:r>
              <a:rPr lang="en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</a:t>
            </a:r>
            <a:endParaRPr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6" descr="Node js - ícones de logotipo grátis">
            <a:extLst>
              <a:ext uri="{FF2B5EF4-FFF2-40B4-BE49-F238E27FC236}">
                <a16:creationId xmlns:a16="http://schemas.microsoft.com/office/drawing/2014/main" id="{7C40B59D-0CDC-1280-8E2F-A1882753D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830" y="2039112"/>
            <a:ext cx="2779776" cy="277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F488D201-FD87-E18A-26B9-C5D7441002CA}"/>
              </a:ext>
            </a:extLst>
          </p:cNvPr>
          <p:cNvSpPr/>
          <p:nvPr/>
        </p:nvSpPr>
        <p:spPr>
          <a:xfrm>
            <a:off x="4985394" y="2884932"/>
            <a:ext cx="1830648" cy="1088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err="1">
                <a:solidFill>
                  <a:schemeClr val="bg2"/>
                </a:solidFill>
              </a:rPr>
              <a:t>Package.json</a:t>
            </a:r>
            <a:endParaRPr lang="pt-BR" sz="3200" dirty="0">
              <a:solidFill>
                <a:schemeClr val="bg2"/>
              </a:solidFill>
            </a:endParaRPr>
          </a:p>
        </p:txBody>
      </p:sp>
      <p:sp>
        <p:nvSpPr>
          <p:cNvPr id="6" name="Google Shape;424;p27">
            <a:extLst>
              <a:ext uri="{FF2B5EF4-FFF2-40B4-BE49-F238E27FC236}">
                <a16:creationId xmlns:a16="http://schemas.microsoft.com/office/drawing/2014/main" id="{DF5950CD-2426-E2DA-D6A1-300A7AE91606}"/>
              </a:ext>
            </a:extLst>
          </p:cNvPr>
          <p:cNvSpPr txBox="1">
            <a:spLocks/>
          </p:cNvSpPr>
          <p:nvPr/>
        </p:nvSpPr>
        <p:spPr>
          <a:xfrm>
            <a:off x="3516288" y="1398853"/>
            <a:ext cx="6826858" cy="47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 sz="2400" b="0" dirty="0">
                <a:solidFill>
                  <a:srgbClr val="F0DB4F"/>
                </a:solidFill>
              </a:rPr>
              <a:t>✅ Arquivos Javascript conectados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BB092A5-C983-C573-37BD-3D0C2B0DBE3A}"/>
              </a:ext>
            </a:extLst>
          </p:cNvPr>
          <p:cNvSpPr txBox="1"/>
          <p:nvPr/>
        </p:nvSpPr>
        <p:spPr>
          <a:xfrm>
            <a:off x="4799128" y="5087909"/>
            <a:ext cx="3243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ARQUIVO CORAÇÃO</a:t>
            </a:r>
          </a:p>
        </p:txBody>
      </p:sp>
    </p:spTree>
    <p:extLst>
      <p:ext uri="{BB962C8B-B14F-4D97-AF65-F5344CB8AC3E}">
        <p14:creationId xmlns:p14="http://schemas.microsoft.com/office/powerpoint/2010/main" val="1631964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5E3D2A9-7D2D-95C5-F832-63C6BBDFA8AA}"/>
              </a:ext>
            </a:extLst>
          </p:cNvPr>
          <p:cNvSpPr/>
          <p:nvPr/>
        </p:nvSpPr>
        <p:spPr>
          <a:xfrm>
            <a:off x="-32085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Google Shape;424;p27">
            <a:extLst>
              <a:ext uri="{FF2B5EF4-FFF2-40B4-BE49-F238E27FC236}">
                <a16:creationId xmlns:a16="http://schemas.microsoft.com/office/drawing/2014/main" id="{C85C8CD5-FEF9-57A2-37E4-A0A0DCD4D4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48" y="264890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tx1"/>
                </a:solidFill>
              </a:rPr>
              <a:t>COMANDOS </a:t>
            </a:r>
            <a:r>
              <a:rPr lang="en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 BÁSICOS</a:t>
            </a:r>
            <a:endParaRPr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6" descr="Node js - ícones de logotipo grátis">
            <a:extLst>
              <a:ext uri="{FF2B5EF4-FFF2-40B4-BE49-F238E27FC236}">
                <a16:creationId xmlns:a16="http://schemas.microsoft.com/office/drawing/2014/main" id="{7C40B59D-0CDC-1280-8E2F-A1882753D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94" y="2039112"/>
            <a:ext cx="2779776" cy="277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F488D201-FD87-E18A-26B9-C5D7441002CA}"/>
              </a:ext>
            </a:extLst>
          </p:cNvPr>
          <p:cNvSpPr/>
          <p:nvPr/>
        </p:nvSpPr>
        <p:spPr>
          <a:xfrm>
            <a:off x="1237858" y="2884932"/>
            <a:ext cx="1830648" cy="1088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err="1">
                <a:solidFill>
                  <a:schemeClr val="bg2"/>
                </a:solidFill>
              </a:rPr>
              <a:t>Package.json</a:t>
            </a:r>
            <a:endParaRPr lang="pt-BR" sz="3200" dirty="0">
              <a:solidFill>
                <a:schemeClr val="bg2"/>
              </a:solidFill>
            </a:endParaRPr>
          </a:p>
        </p:txBody>
      </p:sp>
      <p:sp>
        <p:nvSpPr>
          <p:cNvPr id="6" name="Google Shape;424;p27">
            <a:extLst>
              <a:ext uri="{FF2B5EF4-FFF2-40B4-BE49-F238E27FC236}">
                <a16:creationId xmlns:a16="http://schemas.microsoft.com/office/drawing/2014/main" id="{DF5950CD-2426-E2DA-D6A1-300A7AE91606}"/>
              </a:ext>
            </a:extLst>
          </p:cNvPr>
          <p:cNvSpPr txBox="1">
            <a:spLocks/>
          </p:cNvSpPr>
          <p:nvPr/>
        </p:nvSpPr>
        <p:spPr>
          <a:xfrm>
            <a:off x="3543070" y="1474287"/>
            <a:ext cx="7999356" cy="334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 sz="2400" b="0" dirty="0">
                <a:solidFill>
                  <a:srgbClr val="F0DB4F"/>
                </a:solidFill>
              </a:rPr>
              <a:t>⌨️ </a:t>
            </a:r>
            <a:r>
              <a:rPr lang="pt-BR" sz="24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npm</a:t>
            </a:r>
            <a:r>
              <a:rPr lang="pt-BR" sz="24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24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init</a:t>
            </a:r>
            <a:r>
              <a:rPr lang="pt-BR" sz="24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</a:t>
            </a:r>
            <a:br>
              <a:rPr lang="pt-BR" sz="24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pt-BR" sz="2400" b="0" dirty="0">
                <a:solidFill>
                  <a:schemeClr val="bg2">
                    <a:lumMod val="65000"/>
                  </a:schemeClr>
                </a:solidFill>
              </a:rPr>
              <a:t>para criar projetos node</a:t>
            </a:r>
            <a:br>
              <a:rPr lang="pt-BR" sz="2400" b="0" dirty="0">
                <a:solidFill>
                  <a:srgbClr val="F0DB4F"/>
                </a:solidFill>
              </a:rPr>
            </a:br>
            <a:br>
              <a:rPr lang="pt-BR" sz="2400" b="0" dirty="0">
                <a:solidFill>
                  <a:srgbClr val="F0DB4F"/>
                </a:solidFill>
              </a:rPr>
            </a:br>
            <a:r>
              <a:rPr lang="pt-BR" sz="2400" b="0" dirty="0">
                <a:solidFill>
                  <a:srgbClr val="F0DB4F"/>
                </a:solidFill>
              </a:rPr>
              <a:t>⌨️ </a:t>
            </a:r>
            <a:r>
              <a:rPr lang="pt-BR" sz="24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npm</a:t>
            </a:r>
            <a:r>
              <a:rPr lang="pt-BR" sz="24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24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init</a:t>
            </a:r>
            <a:r>
              <a:rPr lang="pt-BR" sz="24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-y   </a:t>
            </a:r>
            <a:br>
              <a:rPr lang="pt-BR" sz="24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pt-BR" sz="2400" b="0" dirty="0">
                <a:solidFill>
                  <a:schemeClr val="bg2">
                    <a:lumMod val="65000"/>
                  </a:schemeClr>
                </a:solidFill>
              </a:rPr>
              <a:t>para criar projetos node sem perguntas</a:t>
            </a:r>
            <a:endParaRPr lang="pt-BR" sz="2400" b="0" dirty="0">
              <a:solidFill>
                <a:srgbClr val="F0DB4F"/>
              </a:solidFill>
            </a:endParaRPr>
          </a:p>
          <a:p>
            <a:br>
              <a:rPr lang="pt-BR" sz="2400" b="0" dirty="0">
                <a:solidFill>
                  <a:srgbClr val="F0DB4F"/>
                </a:solidFill>
              </a:rPr>
            </a:br>
            <a:r>
              <a:rPr lang="pt-BR" sz="2400" b="0" dirty="0">
                <a:solidFill>
                  <a:srgbClr val="F0DB4F"/>
                </a:solidFill>
              </a:rPr>
              <a:t>⌨️ </a:t>
            </a:r>
            <a:r>
              <a:rPr lang="pt-BR" sz="24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 [arquivo.js] </a:t>
            </a:r>
            <a:br>
              <a:rPr lang="pt-BR" sz="24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pt-BR" sz="2400" b="0" dirty="0">
                <a:solidFill>
                  <a:schemeClr val="bg2">
                    <a:lumMod val="65000"/>
                  </a:schemeClr>
                </a:solidFill>
              </a:rPr>
              <a:t>para rodar arquivos Javascript com node</a:t>
            </a:r>
          </a:p>
          <a:p>
            <a:endParaRPr lang="pt-BR" sz="2400" b="0" dirty="0">
              <a:solidFill>
                <a:schemeClr val="bg2">
                  <a:lumMod val="65000"/>
                </a:schemeClr>
              </a:solidFill>
            </a:endParaRPr>
          </a:p>
          <a:p>
            <a:r>
              <a:rPr lang="pt-BR" sz="2400" b="0" dirty="0">
                <a:solidFill>
                  <a:srgbClr val="F0DB4F"/>
                </a:solidFill>
              </a:rPr>
              <a:t>⌨️ </a:t>
            </a:r>
            <a:r>
              <a:rPr lang="pt-BR" sz="24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 –</a:t>
            </a:r>
            <a:r>
              <a:rPr lang="pt-BR" sz="24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watch</a:t>
            </a:r>
            <a:r>
              <a:rPr lang="pt-BR" sz="24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[arquivo.js] </a:t>
            </a:r>
            <a:br>
              <a:rPr lang="pt-BR" sz="24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pt-BR" sz="2400" b="0" dirty="0">
                <a:solidFill>
                  <a:schemeClr val="bg2">
                    <a:lumMod val="65000"/>
                  </a:schemeClr>
                </a:solidFill>
              </a:rPr>
              <a:t>para rodar arquivos Javascript com node em modo vigia</a:t>
            </a:r>
            <a:endParaRPr lang="pt-BR" sz="2400" b="0" dirty="0">
              <a:solidFill>
                <a:srgbClr val="F0DB4F"/>
              </a:solidFill>
            </a:endParaRPr>
          </a:p>
          <a:p>
            <a:endParaRPr lang="pt-BR" sz="2400" b="0" dirty="0">
              <a:solidFill>
                <a:srgbClr val="F0DB4F"/>
              </a:solidFill>
            </a:endParaRPr>
          </a:p>
          <a:p>
            <a:endParaRPr lang="pt-BR" sz="2400" b="0" dirty="0">
              <a:solidFill>
                <a:srgbClr val="F0DB4F"/>
              </a:solidFill>
            </a:endParaRPr>
          </a:p>
          <a:p>
            <a:endParaRPr lang="pt-BR" sz="2400" b="0" dirty="0">
              <a:solidFill>
                <a:srgbClr val="F0DB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813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8" ma:contentTypeDescription="Crie um novo documento." ma:contentTypeScope="" ma:versionID="4cf371f577491f71054aa39044ff238e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d12346cfa61b1f954f013205c72b1c6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FEE6B384-EE87-4AFD-B626-0B22D1D68A49}"/>
</file>

<file path=customXml/itemProps2.xml><?xml version="1.0" encoding="utf-8"?>
<ds:datastoreItem xmlns:ds="http://schemas.openxmlformats.org/officeDocument/2006/customXml" ds:itemID="{7FFC5E52-A822-4D26-B2AD-A1E6B2B05E35}"/>
</file>

<file path=customXml/itemProps3.xml><?xml version="1.0" encoding="utf-8"?>
<ds:datastoreItem xmlns:ds="http://schemas.openxmlformats.org/officeDocument/2006/customXml" ds:itemID="{F9640A6E-C55A-4111-8466-2DA1269A99FA}"/>
</file>

<file path=docProps/app.xml><?xml version="1.0" encoding="utf-8"?>
<Properties xmlns="http://schemas.openxmlformats.org/officeDocument/2006/extended-properties" xmlns:vt="http://schemas.openxmlformats.org/officeDocument/2006/docPropsVTypes">
  <TotalTime>8815</TotalTime>
  <Words>176</Words>
  <Application>Microsoft Office PowerPoint</Application>
  <PresentationFormat>Widescreen</PresentationFormat>
  <Paragraphs>29</Paragraphs>
  <Slides>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Calibri</vt:lpstr>
      <vt:lpstr>Aldrich</vt:lpstr>
      <vt:lpstr>Arial</vt:lpstr>
      <vt:lpstr>Abril Fatface</vt:lpstr>
      <vt:lpstr>Roboto</vt:lpstr>
      <vt:lpstr>Roboto Mono</vt:lpstr>
      <vt:lpstr>SlidesMania</vt:lpstr>
      <vt:lpstr>NODE.JS  </vt:lpstr>
      <vt:lpstr>FELIPE AGUIAR</vt:lpstr>
      <vt:lpstr>CRIANDO PROJETOS NODE</vt:lpstr>
      <vt:lpstr>CRIANDO PROJETOS NODE</vt:lpstr>
      <vt:lpstr>CRIANDO PROJETOS NODE</vt:lpstr>
      <vt:lpstr>COMANDOS NODE BÁSICOS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IS WHERE YOU ADD YOUR PRESENTATION TITLE.</dc:title>
  <dc:creator>Felipe</dc:creator>
  <cp:lastModifiedBy>Felipe Silva Aguiar</cp:lastModifiedBy>
  <cp:revision>29</cp:revision>
  <dcterms:modified xsi:type="dcterms:W3CDTF">2024-01-22T23:09:55Z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