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4D8-20B4-5739-74F3-15259FE7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F322-821B-1D74-0191-E0D6D2CA5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78D9-126C-0C41-7C96-E0240A0B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000C-9AD1-8D05-2BCE-A7D52927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484A-1DFA-42B2-58E7-497D10F3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3332-070C-FE3F-A0C4-096BEFB2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F3D9-5B01-AE04-323B-68B884D91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F648-A2C5-5ECA-B428-493842A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9822-0B2B-C1CA-B097-090A2893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6F6B-FEB8-D2C7-956E-F744B672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EFC4F-0C10-02AB-94DF-05ABB3C54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82135-080C-63D1-5ED8-A1830E19D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46A68-D9CB-22E8-211A-3C6DFC20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F7CE-8A47-1344-6251-4D00F92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655B-7EAE-A42D-453D-BCB5BE84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7048-8D2E-BD55-CD58-5E01975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6C50-91B7-8685-7123-36A92C02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A008-D234-83DE-2BFF-EEAE0B66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C1B1-46B4-38FF-99A9-CE0826E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D965-427B-2A07-BF3D-B5C994CA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F129-7537-DF99-7AEE-CA80B2BF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77608-BE83-B10E-F64A-C464AB71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60AE-0448-2C52-0184-E008AA63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E8FC-C98F-F665-0A2C-F8AB5651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7C54-93C7-4861-AC93-CE9D761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AF18-ECEA-CF0A-1338-28570263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B1C9-0E4E-C8DA-8897-4A5D2407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E151-3550-1AEE-7302-37A948CE2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5983-914A-9E69-092C-069A1FF0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8C73C-DA02-CB52-E38E-586E3A43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3145-05FD-FA80-692F-CE644D9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6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D5DF-9BBA-206A-5B6A-ABA1019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3A63-92F0-54D0-6DDC-F5EE520F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45CF-6357-7192-816F-C3ABBD25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3EE7E-DE96-462C-7991-4DE962C22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D7014-2C10-EAD2-F74F-50762460D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83DEA-2D3D-BFF9-CFD2-593D2AF7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EEC97-74A8-F7B2-94FB-C206166E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EA15F-F43F-69C3-A7FA-93DF59B5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C38D-A8ED-3EAF-7494-63AB3EDA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31842-C758-B212-F903-66EBAA45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7D9E-9AB2-7275-E24A-B11CC80E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0BBEB-D8FD-5C16-40FE-ECBEB27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7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4B5CC-7586-2295-7C4C-D2321A89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28346-CF5B-64E6-5E34-25FDA3BB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D6CFC-3874-FFDE-4C55-332E1A61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EE68-876D-E07E-EF4D-1D5FEA36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3EDC-3683-2069-2B3F-1BD69E7E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4D39E-DC45-A055-3403-B11FA487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A7E9-64B0-77AB-BBB8-9C34D2D2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E57CD-2434-EC72-30C1-C6B70C2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384-74F9-D6E4-1CD2-2C84DA05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6508-4B59-FA5B-BA87-314EB4E1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D825-B12D-AD6A-0F2E-79CA5A36E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6217-9CFF-2DE8-DB8C-47E926AB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C56E-488C-D70D-FCB4-0EEEE7DB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67C8-F135-0B24-55EF-BFA9426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0C858-5FAD-913E-A63A-06B4A19F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FC5F5-7C5E-4677-4DAE-88C82312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AF746-F783-49BD-C3F4-339DCFF5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7F17-EAC8-5C80-3041-8560B7E4D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736D-D50F-18A3-7C7F-FF4C9EC8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8C27E-0CD1-3D56-57EA-29081970E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svg"/><Relationship Id="rId21" Type="http://schemas.openxmlformats.org/officeDocument/2006/relationships/image" Target="../media/image24.sv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50" Type="http://schemas.openxmlformats.org/officeDocument/2006/relationships/image" Target="../media/image53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9" Type="http://schemas.openxmlformats.org/officeDocument/2006/relationships/image" Target="../media/image32.sv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svg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4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Relationship Id="rId35" Type="http://schemas.openxmlformats.org/officeDocument/2006/relationships/image" Target="../media/image38.svg"/><Relationship Id="rId43" Type="http://schemas.openxmlformats.org/officeDocument/2006/relationships/image" Target="../media/image46.svg"/><Relationship Id="rId48" Type="http://schemas.openxmlformats.org/officeDocument/2006/relationships/image" Target="../media/image51.png"/><Relationship Id="rId8" Type="http://schemas.openxmlformats.org/officeDocument/2006/relationships/image" Target="../media/image11.png"/><Relationship Id="rId51" Type="http://schemas.openxmlformats.org/officeDocument/2006/relationships/image" Target="../media/image54.svg"/><Relationship Id="rId3" Type="http://schemas.openxmlformats.org/officeDocument/2006/relationships/image" Target="../media/image6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33" Type="http://schemas.openxmlformats.org/officeDocument/2006/relationships/image" Target="../media/image36.sv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20" Type="http://schemas.openxmlformats.org/officeDocument/2006/relationships/image" Target="../media/image23.png"/><Relationship Id="rId41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sv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70.sv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8.sv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8ADE695B-1FFC-4CE8-84D3-CA120A95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399" y="2476500"/>
            <a:ext cx="1828800" cy="1828800"/>
          </a:xfrm>
          <a:prstGeom prst="rect">
            <a:avLst/>
          </a:prstGeom>
        </p:spPr>
      </p:pic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2BDB2E9C-BC64-13F8-0B09-8E9D4865F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4603" y="2476500"/>
            <a:ext cx="1828800" cy="1828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E752A1-7426-B4C4-B1E6-BCF8289E9787}"/>
              </a:ext>
            </a:extLst>
          </p:cNvPr>
          <p:cNvCxnSpPr>
            <a:cxnSpLocks/>
          </p:cNvCxnSpPr>
          <p:nvPr/>
        </p:nvCxnSpPr>
        <p:spPr>
          <a:xfrm>
            <a:off x="4796541" y="2912470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02BC4A-606E-F718-3711-C9F7E6E244D3}"/>
              </a:ext>
            </a:extLst>
          </p:cNvPr>
          <p:cNvCxnSpPr>
            <a:cxnSpLocks/>
          </p:cNvCxnSpPr>
          <p:nvPr/>
        </p:nvCxnSpPr>
        <p:spPr>
          <a:xfrm flipH="1">
            <a:off x="4796541" y="3814265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5131E3-CF0F-A3CB-743B-D0C09EF6B717}"/>
              </a:ext>
            </a:extLst>
          </p:cNvPr>
          <p:cNvSpPr txBox="1"/>
          <p:nvPr/>
        </p:nvSpPr>
        <p:spPr>
          <a:xfrm>
            <a:off x="2594525" y="4118937"/>
            <a:ext cx="1668955" cy="37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62DDE-DAD6-7FA1-C748-D5A959D04EDA}"/>
              </a:ext>
            </a:extLst>
          </p:cNvPr>
          <p:cNvSpPr txBox="1"/>
          <p:nvPr/>
        </p:nvSpPr>
        <p:spPr>
          <a:xfrm>
            <a:off x="7598321" y="4118937"/>
            <a:ext cx="1668955" cy="37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0BA2E-F661-2581-04EA-26BF69AB44FE}"/>
              </a:ext>
            </a:extLst>
          </p:cNvPr>
          <p:cNvSpPr txBox="1"/>
          <p:nvPr/>
        </p:nvSpPr>
        <p:spPr>
          <a:xfrm>
            <a:off x="4963264" y="2531534"/>
            <a:ext cx="19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F98C-100A-46D1-5B0B-108984DF15FE}"/>
              </a:ext>
            </a:extLst>
          </p:cNvPr>
          <p:cNvSpPr txBox="1"/>
          <p:nvPr/>
        </p:nvSpPr>
        <p:spPr>
          <a:xfrm>
            <a:off x="4963264" y="3878960"/>
            <a:ext cx="19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1306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log with solid fill">
            <a:extLst>
              <a:ext uri="{FF2B5EF4-FFF2-40B4-BE49-F238E27FC236}">
                <a16:creationId xmlns:a16="http://schemas.microsoft.com/office/drawing/2014/main" id="{9E7840C4-585F-1211-A4F3-7BF95814D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377" y="193033"/>
            <a:ext cx="1828800" cy="1828800"/>
          </a:xfrm>
          <a:prstGeom prst="rect">
            <a:avLst/>
          </a:prstGeom>
        </p:spPr>
      </p:pic>
      <p:pic>
        <p:nvPicPr>
          <p:cNvPr id="5" name="Graphic 4" descr="Building with solid fill">
            <a:extLst>
              <a:ext uri="{FF2B5EF4-FFF2-40B4-BE49-F238E27FC236}">
                <a16:creationId xmlns:a16="http://schemas.microsoft.com/office/drawing/2014/main" id="{22F82A6D-B182-3BC3-C981-B1ADF580F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6904" y="1339746"/>
            <a:ext cx="1828800" cy="1828800"/>
          </a:xfrm>
          <a:prstGeom prst="rect">
            <a:avLst/>
          </a:prstGeom>
        </p:spPr>
      </p:pic>
      <p:pic>
        <p:nvPicPr>
          <p:cNvPr id="7" name="Graphic 6" descr="Building Brick Wall with solid fill">
            <a:extLst>
              <a:ext uri="{FF2B5EF4-FFF2-40B4-BE49-F238E27FC236}">
                <a16:creationId xmlns:a16="http://schemas.microsoft.com/office/drawing/2014/main" id="{A497CF4A-5BCB-AF61-0F8D-A95371CE9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995" y="1970113"/>
            <a:ext cx="1828800" cy="1828800"/>
          </a:xfrm>
          <a:prstGeom prst="rect">
            <a:avLst/>
          </a:prstGeom>
        </p:spPr>
      </p:pic>
      <p:pic>
        <p:nvPicPr>
          <p:cNvPr id="9" name="Graphic 8" descr="Check In with solid fill">
            <a:extLst>
              <a:ext uri="{FF2B5EF4-FFF2-40B4-BE49-F238E27FC236}">
                <a16:creationId xmlns:a16="http://schemas.microsoft.com/office/drawing/2014/main" id="{940C8C0D-ADAB-7B20-1A8D-D0038C4619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7422" y="285738"/>
            <a:ext cx="1828800" cy="1828800"/>
          </a:xfrm>
          <a:prstGeom prst="rect">
            <a:avLst/>
          </a:prstGeom>
        </p:spPr>
      </p:pic>
      <p:pic>
        <p:nvPicPr>
          <p:cNvPr id="11" name="Graphic 10" descr="Clipboard with solid fill">
            <a:extLst>
              <a:ext uri="{FF2B5EF4-FFF2-40B4-BE49-F238E27FC236}">
                <a16:creationId xmlns:a16="http://schemas.microsoft.com/office/drawing/2014/main" id="{977D92BB-4C58-9F2C-B590-49EA88B688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4799" y="2377436"/>
            <a:ext cx="1828800" cy="1828800"/>
          </a:xfrm>
          <a:prstGeom prst="rect">
            <a:avLst/>
          </a:prstGeom>
        </p:spPr>
      </p:pic>
      <p:pic>
        <p:nvPicPr>
          <p:cNvPr id="13" name="Graphic 12" descr="Closed book with solid fill">
            <a:extLst>
              <a:ext uri="{FF2B5EF4-FFF2-40B4-BE49-F238E27FC236}">
                <a16:creationId xmlns:a16="http://schemas.microsoft.com/office/drawing/2014/main" id="{D0FE2374-234A-7829-4B99-016C39BDA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4025" y="227838"/>
            <a:ext cx="1828800" cy="1828800"/>
          </a:xfrm>
          <a:prstGeom prst="rect">
            <a:avLst/>
          </a:prstGeom>
        </p:spPr>
      </p:pic>
      <p:pic>
        <p:nvPicPr>
          <p:cNvPr id="15" name="Graphic 14" descr="Cmd Terminal with solid fill">
            <a:extLst>
              <a:ext uri="{FF2B5EF4-FFF2-40B4-BE49-F238E27FC236}">
                <a16:creationId xmlns:a16="http://schemas.microsoft.com/office/drawing/2014/main" id="{42B36E56-30C4-CA78-D82E-3B25398CC6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1130" y="-29468"/>
            <a:ext cx="1828800" cy="1828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20ED898D-629F-0311-BCEF-CA219BCACD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9973" y="1055713"/>
            <a:ext cx="1828800" cy="1828800"/>
          </a:xfrm>
          <a:prstGeom prst="rect">
            <a:avLst/>
          </a:prstGeom>
        </p:spPr>
      </p:pic>
      <p:pic>
        <p:nvPicPr>
          <p:cNvPr id="19" name="Graphic 18" descr="Court with solid fill">
            <a:extLst>
              <a:ext uri="{FF2B5EF4-FFF2-40B4-BE49-F238E27FC236}">
                <a16:creationId xmlns:a16="http://schemas.microsoft.com/office/drawing/2014/main" id="{EF42F016-B88D-5FEA-DA4B-2C3CAAAAF3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1130" y="2297133"/>
            <a:ext cx="1828800" cy="18288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36F33CC6-51E1-14E8-9247-E42FA17CAA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86000" y="3684760"/>
            <a:ext cx="1828800" cy="1828800"/>
          </a:xfrm>
          <a:prstGeom prst="rect">
            <a:avLst/>
          </a:prstGeom>
        </p:spPr>
      </p:pic>
      <p:pic>
        <p:nvPicPr>
          <p:cNvPr id="23" name="Graphic 22" descr="Email with solid fill">
            <a:extLst>
              <a:ext uri="{FF2B5EF4-FFF2-40B4-BE49-F238E27FC236}">
                <a16:creationId xmlns:a16="http://schemas.microsoft.com/office/drawing/2014/main" id="{6122F337-12B9-7676-AD57-B92AA95B3C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50400" y="3504833"/>
            <a:ext cx="1828800" cy="1828800"/>
          </a:xfrm>
          <a:prstGeom prst="rect">
            <a:avLst/>
          </a:prstGeom>
        </p:spPr>
      </p:pic>
      <p:pic>
        <p:nvPicPr>
          <p:cNvPr id="25" name="Graphic 24" descr="Employee badge with solid fill">
            <a:extLst>
              <a:ext uri="{FF2B5EF4-FFF2-40B4-BE49-F238E27FC236}">
                <a16:creationId xmlns:a16="http://schemas.microsoft.com/office/drawing/2014/main" id="{0A646FE7-E1D7-12D9-441F-DF22DCCA5F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9973" y="3695473"/>
            <a:ext cx="1828800" cy="1828800"/>
          </a:xfrm>
          <a:prstGeom prst="rect">
            <a:avLst/>
          </a:prstGeom>
        </p:spPr>
      </p:pic>
      <p:pic>
        <p:nvPicPr>
          <p:cNvPr id="27" name="Graphic 26" descr="Envelope with solid fill">
            <a:extLst>
              <a:ext uri="{FF2B5EF4-FFF2-40B4-BE49-F238E27FC236}">
                <a16:creationId xmlns:a16="http://schemas.microsoft.com/office/drawing/2014/main" id="{7DA6C27B-BF86-5CEB-1DC5-FCE05F5EB9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6310" y="5148913"/>
            <a:ext cx="1828800" cy="1828800"/>
          </a:xfrm>
          <a:prstGeom prst="rect">
            <a:avLst/>
          </a:prstGeom>
        </p:spPr>
      </p:pic>
      <p:pic>
        <p:nvPicPr>
          <p:cNvPr id="29" name="Graphic 28" descr="Filing Box Archive with solid fill">
            <a:extLst>
              <a:ext uri="{FF2B5EF4-FFF2-40B4-BE49-F238E27FC236}">
                <a16:creationId xmlns:a16="http://schemas.microsoft.com/office/drawing/2014/main" id="{8E52FF61-3F57-D1B4-F086-2853E8C606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20017" y="5180687"/>
            <a:ext cx="1828800" cy="1828800"/>
          </a:xfrm>
          <a:prstGeom prst="rect">
            <a:avLst/>
          </a:prstGeom>
        </p:spPr>
      </p:pic>
      <p:pic>
        <p:nvPicPr>
          <p:cNvPr id="31" name="Graphic 30" descr="Flowchart with solid fill">
            <a:extLst>
              <a:ext uri="{FF2B5EF4-FFF2-40B4-BE49-F238E27FC236}">
                <a16:creationId xmlns:a16="http://schemas.microsoft.com/office/drawing/2014/main" id="{0DDB8D54-C86C-AA24-01A1-A32F1F3EF1F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31813" y="5019233"/>
            <a:ext cx="1828800" cy="1828800"/>
          </a:xfrm>
          <a:prstGeom prst="rect">
            <a:avLst/>
          </a:prstGeom>
        </p:spPr>
      </p:pic>
      <p:pic>
        <p:nvPicPr>
          <p:cNvPr id="33" name="Graphic 32" descr="Folder with solid fill">
            <a:extLst>
              <a:ext uri="{FF2B5EF4-FFF2-40B4-BE49-F238E27FC236}">
                <a16:creationId xmlns:a16="http://schemas.microsoft.com/office/drawing/2014/main" id="{24C16E26-75F8-4541-2DE9-77E8D025586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81008" y="2727313"/>
            <a:ext cx="1828800" cy="1828800"/>
          </a:xfrm>
          <a:prstGeom prst="rect">
            <a:avLst/>
          </a:prstGeom>
        </p:spPr>
      </p:pic>
      <p:pic>
        <p:nvPicPr>
          <p:cNvPr id="35" name="Graphic 34" descr="Folder Search with solid fill">
            <a:extLst>
              <a:ext uri="{FF2B5EF4-FFF2-40B4-BE49-F238E27FC236}">
                <a16:creationId xmlns:a16="http://schemas.microsoft.com/office/drawing/2014/main" id="{E2C2008D-2C06-5976-29FD-D429F9150AB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15620" y="762913"/>
            <a:ext cx="1828800" cy="1828800"/>
          </a:xfrm>
          <a:prstGeom prst="rect">
            <a:avLst/>
          </a:prstGeom>
        </p:spPr>
      </p:pic>
      <p:pic>
        <p:nvPicPr>
          <p:cNvPr id="37" name="Graphic 36" descr="Images with solid fill">
            <a:extLst>
              <a:ext uri="{FF2B5EF4-FFF2-40B4-BE49-F238E27FC236}">
                <a16:creationId xmlns:a16="http://schemas.microsoft.com/office/drawing/2014/main" id="{62F38099-F070-3ADF-9328-9C469D56F89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9936" y="4953028"/>
            <a:ext cx="1828800" cy="1828800"/>
          </a:xfrm>
          <a:prstGeom prst="rect">
            <a:avLst/>
          </a:prstGeom>
        </p:spPr>
      </p:pic>
      <p:pic>
        <p:nvPicPr>
          <p:cNvPr id="39" name="Graphic 38" descr="Internet with solid fill">
            <a:extLst>
              <a:ext uri="{FF2B5EF4-FFF2-40B4-BE49-F238E27FC236}">
                <a16:creationId xmlns:a16="http://schemas.microsoft.com/office/drawing/2014/main" id="{2C420E0C-969E-D5D5-9729-4372260D6B5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466825" y="3777313"/>
            <a:ext cx="1828800" cy="1828800"/>
          </a:xfrm>
          <a:prstGeom prst="rect">
            <a:avLst/>
          </a:prstGeom>
        </p:spPr>
      </p:pic>
      <p:pic>
        <p:nvPicPr>
          <p:cNvPr id="41" name="Graphic 40" descr="Newspaper with solid fill">
            <a:extLst>
              <a:ext uri="{FF2B5EF4-FFF2-40B4-BE49-F238E27FC236}">
                <a16:creationId xmlns:a16="http://schemas.microsoft.com/office/drawing/2014/main" id="{2ECC3F66-694A-20DC-8BA2-FE2602DC5CB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204320" y="5356060"/>
            <a:ext cx="1828800" cy="1828800"/>
          </a:xfrm>
          <a:prstGeom prst="rect">
            <a:avLst/>
          </a:prstGeom>
        </p:spPr>
      </p:pic>
      <p:pic>
        <p:nvPicPr>
          <p:cNvPr id="43" name="Graphic 42" descr="Statistics with solid fill">
            <a:extLst>
              <a:ext uri="{FF2B5EF4-FFF2-40B4-BE49-F238E27FC236}">
                <a16:creationId xmlns:a16="http://schemas.microsoft.com/office/drawing/2014/main" id="{2D8C0F43-BD07-3137-5E75-ECEEB28B0AF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276870" y="1670113"/>
            <a:ext cx="1828800" cy="1828800"/>
          </a:xfrm>
          <a:prstGeom prst="rect">
            <a:avLst/>
          </a:prstGeom>
        </p:spPr>
      </p:pic>
      <p:pic>
        <p:nvPicPr>
          <p:cNvPr id="45" name="Graphic 44" descr="Subtitles with solid fill">
            <a:extLst>
              <a:ext uri="{FF2B5EF4-FFF2-40B4-BE49-F238E27FC236}">
                <a16:creationId xmlns:a16="http://schemas.microsoft.com/office/drawing/2014/main" id="{A810E46A-CD5A-570F-0C8A-599C4B1FCEF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141270" y="76173"/>
            <a:ext cx="1828800" cy="1828800"/>
          </a:xfrm>
          <a:prstGeom prst="rect">
            <a:avLst/>
          </a:prstGeom>
        </p:spPr>
      </p:pic>
      <p:pic>
        <p:nvPicPr>
          <p:cNvPr id="47" name="Graphic 46" descr="Upward trend with solid fill">
            <a:extLst>
              <a:ext uri="{FF2B5EF4-FFF2-40B4-BE49-F238E27FC236}">
                <a16:creationId xmlns:a16="http://schemas.microsoft.com/office/drawing/2014/main" id="{8A6191AA-E866-A409-19D7-F923F433B97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261617" y="3934513"/>
            <a:ext cx="1828800" cy="1828800"/>
          </a:xfrm>
          <a:prstGeom prst="rect">
            <a:avLst/>
          </a:prstGeom>
        </p:spPr>
      </p:pic>
      <p:pic>
        <p:nvPicPr>
          <p:cNvPr id="49" name="Graphic 48" descr="Wireless with solid fill">
            <a:extLst>
              <a:ext uri="{FF2B5EF4-FFF2-40B4-BE49-F238E27FC236}">
                <a16:creationId xmlns:a16="http://schemas.microsoft.com/office/drawing/2014/main" id="{4F299EC3-AB85-1619-1686-1B6873158B8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261617" y="2096348"/>
            <a:ext cx="1828800" cy="1828800"/>
          </a:xfrm>
          <a:prstGeom prst="rect">
            <a:avLst/>
          </a:prstGeom>
        </p:spPr>
      </p:pic>
      <p:pic>
        <p:nvPicPr>
          <p:cNvPr id="51" name="Graphic 50" descr="Wireless router with solid fill">
            <a:extLst>
              <a:ext uri="{FF2B5EF4-FFF2-40B4-BE49-F238E27FC236}">
                <a16:creationId xmlns:a16="http://schemas.microsoft.com/office/drawing/2014/main" id="{1F28DEB9-176D-215E-FB04-239FCEDB44B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120070" y="15571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2E32024A-3BDD-35E8-0C13-C4363336D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6616" y="1069848"/>
            <a:ext cx="1828800" cy="1828800"/>
          </a:xfrm>
          <a:prstGeom prst="rect">
            <a:avLst/>
          </a:prstGeom>
        </p:spPr>
      </p:pic>
      <p:pic>
        <p:nvPicPr>
          <p:cNvPr id="5" name="Graphic 4" descr="Programmer male with solid fill">
            <a:extLst>
              <a:ext uri="{FF2B5EF4-FFF2-40B4-BE49-F238E27FC236}">
                <a16:creationId xmlns:a16="http://schemas.microsoft.com/office/drawing/2014/main" id="{22659B9B-19E2-4AF3-CBD5-31301364F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8800" y="378600"/>
            <a:ext cx="1828800" cy="1828800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DCBCE662-9690-6235-97CF-508FB3261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4296" y="2741448"/>
            <a:ext cx="1828800" cy="1828800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15E0A7FE-9F72-536D-E0CE-279779D3E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4528" y="907200"/>
            <a:ext cx="1828800" cy="1828800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FD8D0750-7D9A-BFF8-301F-2C6A89F984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8800" y="3571800"/>
            <a:ext cx="1828800" cy="1828800"/>
          </a:xfrm>
          <a:prstGeom prst="rect">
            <a:avLst/>
          </a:prstGeom>
        </p:spPr>
      </p:pic>
      <p:pic>
        <p:nvPicPr>
          <p:cNvPr id="13" name="Graphic 12" descr="Laptop with solid fill">
            <a:extLst>
              <a:ext uri="{FF2B5EF4-FFF2-40B4-BE49-F238E27FC236}">
                <a16:creationId xmlns:a16="http://schemas.microsoft.com/office/drawing/2014/main" id="{40910719-A3E9-77A7-F7BA-52A4D312BB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98712" y="4782504"/>
            <a:ext cx="1828800" cy="1828800"/>
          </a:xfrm>
          <a:prstGeom prst="rect">
            <a:avLst/>
          </a:prstGeom>
        </p:spPr>
      </p:pic>
      <p:pic>
        <p:nvPicPr>
          <p:cNvPr id="15" name="Graphic 14" descr="Disk with solid fill">
            <a:extLst>
              <a:ext uri="{FF2B5EF4-FFF2-40B4-BE49-F238E27FC236}">
                <a16:creationId xmlns:a16="http://schemas.microsoft.com/office/drawing/2014/main" id="{3CE5B56C-DE7E-697C-6DF8-76BA04F45E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9208" y="2207400"/>
            <a:ext cx="1828800" cy="1828800"/>
          </a:xfrm>
          <a:prstGeom prst="rect">
            <a:avLst/>
          </a:prstGeom>
        </p:spPr>
      </p:pic>
      <p:pic>
        <p:nvPicPr>
          <p:cNvPr id="17" name="Graphic 16" descr="Ui Ux with solid fill">
            <a:extLst>
              <a:ext uri="{FF2B5EF4-FFF2-40B4-BE49-F238E27FC236}">
                <a16:creationId xmlns:a16="http://schemas.microsoft.com/office/drawing/2014/main" id="{54D9467D-7D4A-83D0-026E-7D4AFE6DBC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9792" y="421576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2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Stojanovic</dc:creator>
  <cp:lastModifiedBy>Lorae Stojanovic</cp:lastModifiedBy>
  <cp:revision>4</cp:revision>
  <dcterms:created xsi:type="dcterms:W3CDTF">2024-06-08T22:32:01Z</dcterms:created>
  <dcterms:modified xsi:type="dcterms:W3CDTF">2024-06-18T19:20:35Z</dcterms:modified>
</cp:coreProperties>
</file>