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515311-CF78-4DC6-BA15-B47C4460AE74}" v="29" dt="2025-09-23T00:02:35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3BAE-5E6C-7DB8-3FF5-DAC79EA0F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49053-33CF-84C6-3C14-C2A33FD37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DB709-C968-04A5-14C9-49457494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68380-4A24-1A72-51A2-6A4C0BEE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A356-092E-3123-CF91-6BFC8413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5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5338-C380-0667-6441-C54454A4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C3717-F9C8-F4B1-FF57-248E6D327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1C24-6C30-506E-9AFA-E2FE643E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F836-594E-AA48-3728-59E45997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F6B49-3C89-CA50-807A-AA459794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39151-7060-C6B7-C193-7292BF12E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D26DC-0228-3DA1-6277-A43CA7F8F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ED2C0-5A46-5A37-78A4-2CF102DA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3313-CF91-F5D8-AEA3-DDB2FD74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D265-CDD1-945A-7B4B-AB214DF9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03F9-73E5-535F-58E3-DA7C2A5F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9E8F-50F7-F854-C1C4-673783180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FD48-D226-A3F0-5708-2A23A497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64868-0E84-B4EF-6806-E684156D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A8DF6-15F9-2F94-39FF-DC7E0CB0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7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00D7-6068-32BD-131D-CB745048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C4897-17A3-EB6C-C295-030B2B0F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4746-5F0D-59B9-7128-0F41EAB4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AB97-80BE-C805-AC4A-1DAAFA03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2C1D-5FA2-333C-F09F-CE02BA05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2985-1B2F-B5C6-35EF-8413436B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C019-A355-1177-55F6-C541BE68F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F76C8-5F7C-0306-1D4A-B2BE1BDBF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9D716-D4FA-B80A-C160-50ECC3F0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5F297-02E8-74E6-C972-80CDACF2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E015-69E6-6D86-1671-05318BBD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0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FA41-CA00-83CE-9571-1935AAFA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E6FC2-FD62-2193-BC61-BC677A48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E2B4-8DBE-6E82-BB56-C035F25A9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46B73-3452-D622-7408-5A77DB314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E0ECB-480B-2170-8F9F-C3758F0FE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4170C-643D-F392-879E-E5F12C72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E559B-19DE-0E61-0887-110F7483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977A1-599B-010B-D5E8-2861CB71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7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31D7-1F0A-5405-1D50-EF8B69C7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B2623-CA55-1684-9641-163683B8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BC170-BE05-88F5-A8C4-5E51A718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8323F-BE85-FC99-CFFA-73A28B0A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24576-8D20-7423-617D-80EDDF32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C68C3-B913-CBAF-3B2F-5C267DDC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2D82-45E5-8B12-3D8A-4A2E124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0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12CC-727C-DD09-804D-A9847878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48C6-3D66-C1D4-7E0A-BF84D0D1F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457A5-6DCE-09F9-5F0D-04A23087C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1FA55-EE89-0C61-CF9A-6C79EC89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F9343-49C1-8121-1B2E-17B443E8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94491-9076-7DA1-A139-6222AD41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7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4D4F-342C-6F25-BEE4-D0461803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1B671-0994-68D1-A533-F9ED8E21E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72E25-210C-6425-1400-2308B394B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CF337-CECE-CD3D-F262-7CAA5C0B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55071-FFE9-F15B-9822-763CE670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60F92-F3E9-71DC-C8D4-3599D07B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8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567FC-5D0E-E9BE-E969-A7CA897C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13ADF-77BC-E2A2-ADD2-BB721E4F8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C25FE-8CCB-6F93-B9A0-77990784B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0CFC-873B-3513-BA29-D031DAAD0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DACAE-BF78-EAF8-22E9-4F1A6DE6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7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A1CCD7-4A85-2267-A3B9-7E09F763E423}"/>
              </a:ext>
            </a:extLst>
          </p:cNvPr>
          <p:cNvSpPr/>
          <p:nvPr/>
        </p:nvSpPr>
        <p:spPr>
          <a:xfrm>
            <a:off x="3055137" y="2394192"/>
            <a:ext cx="1371600" cy="1371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D05B3-C39B-08E2-60A3-FB06934C1534}"/>
              </a:ext>
            </a:extLst>
          </p:cNvPr>
          <p:cNvSpPr/>
          <p:nvPr/>
        </p:nvSpPr>
        <p:spPr>
          <a:xfrm>
            <a:off x="7213563" y="2394192"/>
            <a:ext cx="1371600" cy="1371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FEDD9-13EC-2C86-D1AC-3504948A529F}"/>
              </a:ext>
            </a:extLst>
          </p:cNvPr>
          <p:cNvSpPr/>
          <p:nvPr/>
        </p:nvSpPr>
        <p:spPr>
          <a:xfrm>
            <a:off x="5355679" y="2394192"/>
            <a:ext cx="1371600" cy="1371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55AA6E-17A2-AD0F-8FFD-180FFAF81A50}"/>
              </a:ext>
            </a:extLst>
          </p:cNvPr>
          <p:cNvSpPr/>
          <p:nvPr/>
        </p:nvSpPr>
        <p:spPr>
          <a:xfrm>
            <a:off x="9071447" y="2394192"/>
            <a:ext cx="1371600" cy="1371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E12D5-B25C-B7F2-8DD9-60A7F075E698}"/>
              </a:ext>
            </a:extLst>
          </p:cNvPr>
          <p:cNvSpPr/>
          <p:nvPr/>
        </p:nvSpPr>
        <p:spPr>
          <a:xfrm>
            <a:off x="1197253" y="2394192"/>
            <a:ext cx="1371600" cy="1371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C64B3-6595-45C5-3EE0-BFE5DBF044A0}"/>
              </a:ext>
            </a:extLst>
          </p:cNvPr>
          <p:cNvSpPr/>
          <p:nvPr/>
        </p:nvSpPr>
        <p:spPr>
          <a:xfrm>
            <a:off x="785983" y="1591476"/>
            <a:ext cx="4114800" cy="25989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0F2BD8-0825-1C75-B5E5-6BA983B32FBC}"/>
              </a:ext>
            </a:extLst>
          </p:cNvPr>
          <p:cNvSpPr/>
          <p:nvPr/>
        </p:nvSpPr>
        <p:spPr>
          <a:xfrm>
            <a:off x="4900783" y="1591476"/>
            <a:ext cx="6044096" cy="25989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7A5E-8E0C-F176-9424-A169166F71F2}"/>
              </a:ext>
            </a:extLst>
          </p:cNvPr>
          <p:cNvSpPr/>
          <p:nvPr/>
        </p:nvSpPr>
        <p:spPr>
          <a:xfrm>
            <a:off x="1457484" y="3123478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F105A1-E375-ECA7-A145-35B7D556AF5F}"/>
              </a:ext>
            </a:extLst>
          </p:cNvPr>
          <p:cNvSpPr/>
          <p:nvPr/>
        </p:nvSpPr>
        <p:spPr>
          <a:xfrm>
            <a:off x="1998527" y="3123478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623743-6217-3FE8-F546-6E8442B6901A}"/>
              </a:ext>
            </a:extLst>
          </p:cNvPr>
          <p:cNvSpPr/>
          <p:nvPr/>
        </p:nvSpPr>
        <p:spPr>
          <a:xfrm>
            <a:off x="1717593" y="2656972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D21C7B-D881-5154-B05D-9D7C00E361DE}"/>
              </a:ext>
            </a:extLst>
          </p:cNvPr>
          <p:cNvSpPr/>
          <p:nvPr/>
        </p:nvSpPr>
        <p:spPr>
          <a:xfrm>
            <a:off x="3300214" y="3121453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1DF1D7-8AFB-4524-CEAD-3CCDD766D3E4}"/>
              </a:ext>
            </a:extLst>
          </p:cNvPr>
          <p:cNvSpPr/>
          <p:nvPr/>
        </p:nvSpPr>
        <p:spPr>
          <a:xfrm>
            <a:off x="3841257" y="3121453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FB4235-28C9-159C-81F1-AF2679465066}"/>
              </a:ext>
            </a:extLst>
          </p:cNvPr>
          <p:cNvSpPr/>
          <p:nvPr/>
        </p:nvSpPr>
        <p:spPr>
          <a:xfrm>
            <a:off x="3560323" y="2654947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A35B31-AEFF-DD91-42DE-9999215B53BE}"/>
              </a:ext>
            </a:extLst>
          </p:cNvPr>
          <p:cNvSpPr/>
          <p:nvPr/>
        </p:nvSpPr>
        <p:spPr>
          <a:xfrm>
            <a:off x="5637623" y="3180983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7B851D-73BB-2F1A-400D-AA17E07E1F3C}"/>
              </a:ext>
            </a:extLst>
          </p:cNvPr>
          <p:cNvSpPr/>
          <p:nvPr/>
        </p:nvSpPr>
        <p:spPr>
          <a:xfrm>
            <a:off x="6141125" y="3180983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029AFF-B73F-24AD-771C-21ADF3CEEACA}"/>
              </a:ext>
            </a:extLst>
          </p:cNvPr>
          <p:cNvSpPr/>
          <p:nvPr/>
        </p:nvSpPr>
        <p:spPr>
          <a:xfrm>
            <a:off x="5644603" y="2689847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F1E464-8D1B-7520-A0B2-0E8310C02DA6}"/>
              </a:ext>
            </a:extLst>
          </p:cNvPr>
          <p:cNvSpPr/>
          <p:nvPr/>
        </p:nvSpPr>
        <p:spPr>
          <a:xfrm>
            <a:off x="6127165" y="2682867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53CE7B-7C80-4300-6D5B-7F72F008AC17}"/>
              </a:ext>
            </a:extLst>
          </p:cNvPr>
          <p:cNvSpPr/>
          <p:nvPr/>
        </p:nvSpPr>
        <p:spPr>
          <a:xfrm>
            <a:off x="7746891" y="2929116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3569FC-56C7-1676-E99F-413E3D11A442}"/>
              </a:ext>
            </a:extLst>
          </p:cNvPr>
          <p:cNvSpPr/>
          <p:nvPr/>
        </p:nvSpPr>
        <p:spPr>
          <a:xfrm>
            <a:off x="9606371" y="2948694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85E20-F254-E636-E924-8CD8ED56CCD0}"/>
                  </a:ext>
                </a:extLst>
              </p:cNvPr>
              <p:cNvSpPr txBox="1"/>
              <p:nvPr/>
            </p:nvSpPr>
            <p:spPr>
              <a:xfrm>
                <a:off x="1207177" y="1747861"/>
                <a:ext cx="1371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Household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85E20-F254-E636-E924-8CD8ED56C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77" y="1747861"/>
                <a:ext cx="1371599" cy="646331"/>
              </a:xfrm>
              <a:prstGeom prst="rect">
                <a:avLst/>
              </a:prstGeom>
              <a:blipFill>
                <a:blip r:embed="rId2"/>
                <a:stretch>
                  <a:fillRect l="-2667" t="-4717" r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E64F15-B063-061B-E846-1F5A5F4DD75A}"/>
                  </a:ext>
                </a:extLst>
              </p:cNvPr>
              <p:cNvSpPr txBox="1"/>
              <p:nvPr/>
            </p:nvSpPr>
            <p:spPr>
              <a:xfrm>
                <a:off x="3065060" y="1742399"/>
                <a:ext cx="1371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Household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E64F15-B063-061B-E846-1F5A5F4DD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060" y="1742399"/>
                <a:ext cx="1371599" cy="646331"/>
              </a:xfrm>
              <a:prstGeom prst="rect">
                <a:avLst/>
              </a:prstGeom>
              <a:blipFill>
                <a:blip r:embed="rId3"/>
                <a:stretch>
                  <a:fillRect l="-3111" t="-4717"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129F1A-58B6-9ED7-1E42-E04C522F88B2}"/>
                  </a:ext>
                </a:extLst>
              </p:cNvPr>
              <p:cNvSpPr txBox="1"/>
              <p:nvPr/>
            </p:nvSpPr>
            <p:spPr>
              <a:xfrm>
                <a:off x="7214861" y="1747860"/>
                <a:ext cx="1371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Household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129F1A-58B6-9ED7-1E42-E04C522F8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861" y="1747860"/>
                <a:ext cx="1371599" cy="646331"/>
              </a:xfrm>
              <a:prstGeom prst="rect">
                <a:avLst/>
              </a:prstGeom>
              <a:blipFill>
                <a:blip r:embed="rId4"/>
                <a:stretch>
                  <a:fillRect l="-3111" t="-4717"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84D419-E606-E54E-2EA6-0F4941D0EC32}"/>
                  </a:ext>
                </a:extLst>
              </p:cNvPr>
              <p:cNvSpPr txBox="1"/>
              <p:nvPr/>
            </p:nvSpPr>
            <p:spPr>
              <a:xfrm>
                <a:off x="9066189" y="1751536"/>
                <a:ext cx="1371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Household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84D419-E606-E54E-2EA6-0F4941D0E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189" y="1751536"/>
                <a:ext cx="1371599" cy="646331"/>
              </a:xfrm>
              <a:prstGeom prst="rect">
                <a:avLst/>
              </a:prstGeom>
              <a:blipFill>
                <a:blip r:embed="rId5"/>
                <a:stretch>
                  <a:fillRect l="-2667" t="-3774" r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B7F83E-82A1-C4F6-C62D-C226075AB47A}"/>
                  </a:ext>
                </a:extLst>
              </p:cNvPr>
              <p:cNvSpPr txBox="1"/>
              <p:nvPr/>
            </p:nvSpPr>
            <p:spPr>
              <a:xfrm>
                <a:off x="5354382" y="1756866"/>
                <a:ext cx="1371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Household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B7F83E-82A1-C4F6-C62D-C226075AB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82" y="1756866"/>
                <a:ext cx="1371599" cy="646331"/>
              </a:xfrm>
              <a:prstGeom prst="rect">
                <a:avLst/>
              </a:prstGeom>
              <a:blipFill>
                <a:blip r:embed="rId6"/>
                <a:stretch>
                  <a:fillRect l="-2667" t="-3774" r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441C54D-7F5A-E3E5-0B37-613A74C8542B}"/>
              </a:ext>
            </a:extLst>
          </p:cNvPr>
          <p:cNvSpPr txBox="1"/>
          <p:nvPr/>
        </p:nvSpPr>
        <p:spPr>
          <a:xfrm>
            <a:off x="785983" y="1109844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Scenario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67C560-4B5C-3D81-FC3F-F11B7178716F}"/>
              </a:ext>
            </a:extLst>
          </p:cNvPr>
          <p:cNvSpPr txBox="1"/>
          <p:nvPr/>
        </p:nvSpPr>
        <p:spPr>
          <a:xfrm>
            <a:off x="4905277" y="1115006"/>
            <a:ext cx="603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52271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F26FA-195E-E154-BD2D-E1C1F0F29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02" y="1856095"/>
            <a:ext cx="10193395" cy="31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8A81D7279BC642B24D2A40F1C5153E" ma:contentTypeVersion="10" ma:contentTypeDescription="Create a new document." ma:contentTypeScope="" ma:versionID="3d564fe5bcbeeb266453fc171d597677">
  <xsd:schema xmlns:xsd="http://www.w3.org/2001/XMLSchema" xmlns:xs="http://www.w3.org/2001/XMLSchema" xmlns:p="http://schemas.microsoft.com/office/2006/metadata/properties" xmlns:ns3="2d811bf2-3108-47c2-b86f-bc147679dadd" targetNamespace="http://schemas.microsoft.com/office/2006/metadata/properties" ma:root="true" ma:fieldsID="dec2547d917f25126cce15e538ae13a0" ns3:_="">
    <xsd:import namespace="2d811bf2-3108-47c2-b86f-bc147679dad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11bf2-3108-47c2-b86f-bc147679dad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d811bf2-3108-47c2-b86f-bc147679dadd" xsi:nil="true"/>
  </documentManagement>
</p:properties>
</file>

<file path=customXml/itemProps1.xml><?xml version="1.0" encoding="utf-8"?>
<ds:datastoreItem xmlns:ds="http://schemas.openxmlformats.org/officeDocument/2006/customXml" ds:itemID="{7048B850-1626-4A77-B813-AA672E7999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811bf2-3108-47c2-b86f-bc147679da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952C43-554D-48F1-A734-461C2B765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11048B-6466-4F6C-92DC-63E366C3D076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d811bf2-3108-47c2-b86f-bc147679dad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Lorae T. Stojanovic</dc:creator>
  <cp:lastModifiedBy>Lorae T. Stojanovic</cp:lastModifiedBy>
  <cp:revision>3</cp:revision>
  <dcterms:created xsi:type="dcterms:W3CDTF">2025-09-22T23:52:02Z</dcterms:created>
  <dcterms:modified xsi:type="dcterms:W3CDTF">2025-09-23T00:21:44Z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0x010100C68A81D7279BC642B24D2A40F1C5153E</vt:lpwstr>
  </property>
</Properties>
</file>