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 varScale="1">
        <p:scale>
          <a:sx n="85" d="100"/>
          <a:sy n="85" d="100"/>
        </p:scale>
        <p:origin x="120" y="14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62AC9-AA68-B3CE-8EBB-A511AC53D8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2E6C3F-46C7-6C95-1D16-6E25CF1F4D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B3F8D4-A7F2-5C0F-C03E-FE3E76631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7F96D-77AA-4333-BC36-470FA2610C7E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C93C9-4369-7ABC-9B9B-0AC2126E8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565C52-826E-BA11-B15C-9C5EF8DC8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79A2B-A7F6-4DDD-A858-52AC31F69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281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DDE46-6E44-2B3E-4785-11599128F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93B676-2CCE-95A2-4B19-82B918364F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5D98F0-20BB-6845-DEFC-8368A01F0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7F96D-77AA-4333-BC36-470FA2610C7E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D8E3A3-516D-7380-9FF5-E6725ECB1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A83D9-3B03-25A4-8601-D20A9B29D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79A2B-A7F6-4DDD-A858-52AC31F69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32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E31F63-3DB2-A968-3FEA-2839E1EB97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CB353D-F793-159B-0D1C-D118FB2B94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139F45-5D02-8643-82D6-41926F16A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7F96D-77AA-4333-BC36-470FA2610C7E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3A8298-02CE-A7CD-0576-6166440F1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0EE5A9-7EE9-2B1E-963B-550C02307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79A2B-A7F6-4DDD-A858-52AC31F69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64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86A53-96B9-2A20-E65B-B6C1BABC5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12E859-AEB6-829C-3A28-E629DDCEC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8137C2-5ADB-BD23-6FEF-5479407D8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7F96D-77AA-4333-BC36-470FA2610C7E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A4D2BF-7C34-ACDA-53C0-EB9EC45F3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B1903-5F83-B80C-ACCC-205DDF9C9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79A2B-A7F6-4DDD-A858-52AC31F69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280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778D6-FFA9-851E-CD05-B0C389C39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730FE6-BBBE-3BC4-B9C5-8D73669270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A75203-7908-3AB6-EF82-43ED010A6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7F96D-77AA-4333-BC36-470FA2610C7E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CDF98C-04CB-6636-863B-2941E2BA9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DB604C-0A56-8A1A-B630-91F993D3C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79A2B-A7F6-4DDD-A858-52AC31F69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437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30A33-C50B-41C9-C3A6-E95DB15BC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F5597-6E8F-EEB1-0FFE-6C7464E964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0C2052-7575-371C-EDB0-FF2E6FF35A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6A9244-94FE-836A-3748-1D8128379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7F96D-77AA-4333-BC36-470FA2610C7E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7F638E-5E15-DEB8-213F-7521873DA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826801-3AD8-3B0F-5007-AA149986A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79A2B-A7F6-4DDD-A858-52AC31F69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364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3F945-F14A-28E9-D950-EBC354EAF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D71847-1E5A-329A-4DEC-DE75C417CA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3118E-538A-6CB6-A126-C848B30D35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4D689F-B60A-5524-E174-B4E2CC2F56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34A900-A5C7-1ACB-B52C-32DCD154C4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13FB45-3CB5-1CE0-E8D0-BEC5F2472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7F96D-77AA-4333-BC36-470FA2610C7E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FD5A17-9016-0768-FFEF-45E6AC65C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9B76AD-C937-E9FA-5616-81CFB6185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79A2B-A7F6-4DDD-A858-52AC31F69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97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67030-45F9-2C47-2AB5-D48FD3971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4C3FD3-A63F-6826-DDFD-3EBB632F4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7F96D-77AA-4333-BC36-470FA2610C7E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1966BD-5E20-4125-05C3-1F6BCE143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E42BD4-7628-A2A5-664B-475318114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79A2B-A7F6-4DDD-A858-52AC31F69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966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2CF46C-700C-710D-8557-94574CC62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7F96D-77AA-4333-BC36-470FA2610C7E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56797A-354B-F57E-CD0A-0698692A0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E6E636-EFDF-80EE-5AA9-6D8C42AB1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79A2B-A7F6-4DDD-A858-52AC31F69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427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E2F20-5C02-6539-A783-EABCD16C1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45D073-CB94-3AEA-E46F-EA6CA4AC6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40BB39-5D5A-A44B-648D-3849984CF8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F1C6BC-D663-192A-0C5A-957A0EA46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7F96D-77AA-4333-BC36-470FA2610C7E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FF022A-B227-A5F9-D9D5-AA0F7BF7D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92A242-E04C-B7E9-3B85-46B066918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79A2B-A7F6-4DDD-A858-52AC31F69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123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83558-82D0-8851-E6E7-BFBADC8D9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E5A685-D6CE-2010-CDAB-B7BCE5BFF0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3F5213-8074-D906-4578-8A2D13E894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E9D07B-4D4E-398F-5E7B-CB478C57D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7F96D-77AA-4333-BC36-470FA2610C7E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C37324-815B-1B74-8916-55591A6AB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671A7E-AF30-56FB-5764-BF74EE275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79A2B-A7F6-4DDD-A858-52AC31F69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945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7F80AA-5B72-7A56-2D8D-F98516AF0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F6F587-D6F9-2A78-917C-F42410D634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FE03EC-E443-E378-AC1A-B7559D62FC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0B7F96D-77AA-4333-BC36-470FA2610C7E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20277-6D77-76CF-2416-5CFE199347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340871-9FA7-D293-9492-DBD0B9F068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EE79A2B-A7F6-4DDD-A858-52AC31F69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214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AB78F35B-15AE-30F5-D57E-8765301D0DEC}"/>
              </a:ext>
            </a:extLst>
          </p:cNvPr>
          <p:cNvSpPr/>
          <p:nvPr/>
        </p:nvSpPr>
        <p:spPr>
          <a:xfrm>
            <a:off x="4861609" y="3496569"/>
            <a:ext cx="274320" cy="2743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98DB9F5-D216-51E8-D491-73D921AC1A16}"/>
              </a:ext>
            </a:extLst>
          </p:cNvPr>
          <p:cNvSpPr/>
          <p:nvPr/>
        </p:nvSpPr>
        <p:spPr>
          <a:xfrm>
            <a:off x="5410249" y="3496569"/>
            <a:ext cx="274320" cy="2743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C834F18-A403-5289-859D-4947E93D411E}"/>
              </a:ext>
            </a:extLst>
          </p:cNvPr>
          <p:cNvSpPr/>
          <p:nvPr/>
        </p:nvSpPr>
        <p:spPr>
          <a:xfrm>
            <a:off x="5135929" y="3091977"/>
            <a:ext cx="274320" cy="2743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160EAE2-53F1-54AF-59ED-48EC7DE43962}"/>
              </a:ext>
            </a:extLst>
          </p:cNvPr>
          <p:cNvSpPr/>
          <p:nvPr/>
        </p:nvSpPr>
        <p:spPr>
          <a:xfrm>
            <a:off x="6604493" y="3496010"/>
            <a:ext cx="274320" cy="2743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D922C13-A50B-2030-60DD-F51AA5B81406}"/>
              </a:ext>
            </a:extLst>
          </p:cNvPr>
          <p:cNvSpPr/>
          <p:nvPr/>
        </p:nvSpPr>
        <p:spPr>
          <a:xfrm>
            <a:off x="7045368" y="3496010"/>
            <a:ext cx="274320" cy="2743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5C7220C-C851-A2AB-B349-06555C2770EF}"/>
              </a:ext>
            </a:extLst>
          </p:cNvPr>
          <p:cNvSpPr/>
          <p:nvPr/>
        </p:nvSpPr>
        <p:spPr>
          <a:xfrm>
            <a:off x="6604493" y="3091977"/>
            <a:ext cx="274320" cy="2743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2BE6DC5-5D09-C6CD-212F-1576442A8186}"/>
              </a:ext>
            </a:extLst>
          </p:cNvPr>
          <p:cNvSpPr/>
          <p:nvPr/>
        </p:nvSpPr>
        <p:spPr>
          <a:xfrm>
            <a:off x="7045368" y="3091977"/>
            <a:ext cx="274320" cy="2743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A1B0570-42CC-7C88-66D9-67FD44B21748}"/>
              </a:ext>
            </a:extLst>
          </p:cNvPr>
          <p:cNvSpPr/>
          <p:nvPr/>
        </p:nvSpPr>
        <p:spPr>
          <a:xfrm>
            <a:off x="8186199" y="3695873"/>
            <a:ext cx="274320" cy="2743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720ADC8-9846-B198-4CE4-7440F2F373C8}"/>
              </a:ext>
            </a:extLst>
          </p:cNvPr>
          <p:cNvSpPr/>
          <p:nvPr/>
        </p:nvSpPr>
        <p:spPr>
          <a:xfrm>
            <a:off x="8734839" y="3695873"/>
            <a:ext cx="274320" cy="2743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A53A249-59C7-781C-25D4-EE51576D2F23}"/>
              </a:ext>
            </a:extLst>
          </p:cNvPr>
          <p:cNvSpPr/>
          <p:nvPr/>
        </p:nvSpPr>
        <p:spPr>
          <a:xfrm>
            <a:off x="8186199" y="3291840"/>
            <a:ext cx="274320" cy="2743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39EFD40-2857-6CB1-94AF-4CA34DA77B0D}"/>
              </a:ext>
            </a:extLst>
          </p:cNvPr>
          <p:cNvSpPr/>
          <p:nvPr/>
        </p:nvSpPr>
        <p:spPr>
          <a:xfrm>
            <a:off x="8734839" y="3291840"/>
            <a:ext cx="274320" cy="2743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3A7142D-92F1-CAF4-159F-7A8F409648A5}"/>
              </a:ext>
            </a:extLst>
          </p:cNvPr>
          <p:cNvSpPr/>
          <p:nvPr/>
        </p:nvSpPr>
        <p:spPr>
          <a:xfrm>
            <a:off x="8460519" y="2887807"/>
            <a:ext cx="274320" cy="2743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9B2D90C-64C3-448C-F1FD-A5EF209D2140}"/>
              </a:ext>
            </a:extLst>
          </p:cNvPr>
          <p:cNvSpPr/>
          <p:nvPr/>
        </p:nvSpPr>
        <p:spPr>
          <a:xfrm>
            <a:off x="3408064" y="3094411"/>
            <a:ext cx="274320" cy="2743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E3DE509-5871-E08A-956D-8FBB7F299716}"/>
              </a:ext>
            </a:extLst>
          </p:cNvPr>
          <p:cNvSpPr/>
          <p:nvPr/>
        </p:nvSpPr>
        <p:spPr>
          <a:xfrm>
            <a:off x="3408064" y="3496569"/>
            <a:ext cx="274320" cy="2743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20C9FF3-944E-D86B-CCEE-866D505E228C}"/>
              </a:ext>
            </a:extLst>
          </p:cNvPr>
          <p:cNvSpPr/>
          <p:nvPr/>
        </p:nvSpPr>
        <p:spPr>
          <a:xfrm>
            <a:off x="1825643" y="3291840"/>
            <a:ext cx="274320" cy="2743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F0C1127-FD65-5744-AE52-CBF73D9B573F}"/>
              </a:ext>
            </a:extLst>
          </p:cNvPr>
          <p:cNvSpPr/>
          <p:nvPr/>
        </p:nvSpPr>
        <p:spPr>
          <a:xfrm>
            <a:off x="1277003" y="2723225"/>
            <a:ext cx="1371600" cy="14115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0E88DF8-6A82-A033-899C-44354F56B164}"/>
              </a:ext>
            </a:extLst>
          </p:cNvPr>
          <p:cNvSpPr/>
          <p:nvPr/>
        </p:nvSpPr>
        <p:spPr>
          <a:xfrm>
            <a:off x="2874860" y="2723225"/>
            <a:ext cx="1371600" cy="14115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617CAF7-D5D2-9A93-8869-00B432D07999}"/>
              </a:ext>
            </a:extLst>
          </p:cNvPr>
          <p:cNvSpPr/>
          <p:nvPr/>
        </p:nvSpPr>
        <p:spPr>
          <a:xfrm>
            <a:off x="4578609" y="2723225"/>
            <a:ext cx="1371600" cy="14115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8AF05BF-D2B4-E7C9-C9EE-9209393A6A67}"/>
              </a:ext>
            </a:extLst>
          </p:cNvPr>
          <p:cNvSpPr/>
          <p:nvPr/>
        </p:nvSpPr>
        <p:spPr>
          <a:xfrm>
            <a:off x="6266008" y="2723225"/>
            <a:ext cx="1371600" cy="14115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4B2E4B7-4A8C-57C2-FC8D-0D883440D483}"/>
              </a:ext>
            </a:extLst>
          </p:cNvPr>
          <p:cNvSpPr/>
          <p:nvPr/>
        </p:nvSpPr>
        <p:spPr>
          <a:xfrm>
            <a:off x="7911879" y="2723225"/>
            <a:ext cx="1371600" cy="14115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208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03E396-44C5-B9AF-2DDE-22574D88D1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E647D604-AEA9-AD2F-ED25-7CEAA0605509}"/>
              </a:ext>
            </a:extLst>
          </p:cNvPr>
          <p:cNvSpPr/>
          <p:nvPr/>
        </p:nvSpPr>
        <p:spPr>
          <a:xfrm>
            <a:off x="3698380" y="3516055"/>
            <a:ext cx="274320" cy="2743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CB29627-146C-B9A3-C685-02C6E69F328E}"/>
              </a:ext>
            </a:extLst>
          </p:cNvPr>
          <p:cNvSpPr/>
          <p:nvPr/>
        </p:nvSpPr>
        <p:spPr>
          <a:xfrm>
            <a:off x="4139255" y="3516055"/>
            <a:ext cx="274320" cy="2743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E920BBA-BFA8-BBFE-A1FF-95FB164B7BFC}"/>
              </a:ext>
            </a:extLst>
          </p:cNvPr>
          <p:cNvSpPr/>
          <p:nvPr/>
        </p:nvSpPr>
        <p:spPr>
          <a:xfrm>
            <a:off x="3698380" y="3112022"/>
            <a:ext cx="274320" cy="274320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AE3FDA4-CF9B-D1BB-25B2-E5CC5382F63D}"/>
              </a:ext>
            </a:extLst>
          </p:cNvPr>
          <p:cNvSpPr/>
          <p:nvPr/>
        </p:nvSpPr>
        <p:spPr>
          <a:xfrm>
            <a:off x="4139255" y="3112022"/>
            <a:ext cx="274320" cy="2743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C116D22-E201-42BC-5341-B3D4B4D85399}"/>
              </a:ext>
            </a:extLst>
          </p:cNvPr>
          <p:cNvSpPr/>
          <p:nvPr/>
        </p:nvSpPr>
        <p:spPr>
          <a:xfrm>
            <a:off x="1208201" y="3291840"/>
            <a:ext cx="274320" cy="2743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64C0910-E928-2399-2B61-0944258BFD25}"/>
              </a:ext>
            </a:extLst>
          </p:cNvPr>
          <p:cNvSpPr/>
          <p:nvPr/>
        </p:nvSpPr>
        <p:spPr>
          <a:xfrm>
            <a:off x="659561" y="2723225"/>
            <a:ext cx="1371600" cy="14115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726B0CE-594C-9AE0-3D98-8937ACE9C36B}"/>
              </a:ext>
            </a:extLst>
          </p:cNvPr>
          <p:cNvSpPr/>
          <p:nvPr/>
        </p:nvSpPr>
        <p:spPr>
          <a:xfrm>
            <a:off x="3327982" y="2756952"/>
            <a:ext cx="1371600" cy="14115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D26F12E-E5D5-3C3A-7F1B-C9935AFD74E9}"/>
              </a:ext>
            </a:extLst>
          </p:cNvPr>
          <p:cNvSpPr/>
          <p:nvPr/>
        </p:nvSpPr>
        <p:spPr>
          <a:xfrm>
            <a:off x="5015381" y="2756952"/>
            <a:ext cx="1371600" cy="14115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DF4C7AD-CC58-F860-F6C1-B3222968BE46}"/>
                  </a:ext>
                </a:extLst>
              </p:cNvPr>
              <p:cNvSpPr txBox="1"/>
              <p:nvPr/>
            </p:nvSpPr>
            <p:spPr>
              <a:xfrm>
                <a:off x="659561" y="2041864"/>
                <a:ext cx="13716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Household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DF4C7AD-CC58-F860-F6C1-B3222968BE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561" y="2041864"/>
                <a:ext cx="1371600" cy="646331"/>
              </a:xfrm>
              <a:prstGeom prst="rect">
                <a:avLst/>
              </a:prstGeom>
              <a:blipFill>
                <a:blip r:embed="rId2"/>
                <a:stretch>
                  <a:fillRect l="-3556" t="-4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Oval 27">
            <a:extLst>
              <a:ext uri="{FF2B5EF4-FFF2-40B4-BE49-F238E27FC236}">
                <a16:creationId xmlns:a16="http://schemas.microsoft.com/office/drawing/2014/main" id="{CC316D0F-1E3F-0AC1-8498-6B6B7B441C09}"/>
              </a:ext>
            </a:extLst>
          </p:cNvPr>
          <p:cNvSpPr/>
          <p:nvPr/>
        </p:nvSpPr>
        <p:spPr>
          <a:xfrm>
            <a:off x="8243118" y="3113897"/>
            <a:ext cx="274320" cy="2743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0E501C7-7609-C152-F7DA-6246A484AC5C}"/>
              </a:ext>
            </a:extLst>
          </p:cNvPr>
          <p:cNvSpPr/>
          <p:nvPr/>
        </p:nvSpPr>
        <p:spPr>
          <a:xfrm>
            <a:off x="8243118" y="3516055"/>
            <a:ext cx="274320" cy="2743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8BE49F1-CCD6-D225-667A-B348B47E213C}"/>
              </a:ext>
            </a:extLst>
          </p:cNvPr>
          <p:cNvSpPr/>
          <p:nvPr/>
        </p:nvSpPr>
        <p:spPr>
          <a:xfrm>
            <a:off x="7709914" y="2742711"/>
            <a:ext cx="1371600" cy="14115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EF58902-F263-F145-A74B-9F15C98052FD}"/>
                  </a:ext>
                </a:extLst>
              </p:cNvPr>
              <p:cNvSpPr txBox="1"/>
              <p:nvPr/>
            </p:nvSpPr>
            <p:spPr>
              <a:xfrm>
                <a:off x="7709914" y="2057685"/>
                <a:ext cx="13716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Household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EF58902-F263-F145-A74B-9F15C98052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9914" y="2057685"/>
                <a:ext cx="1371600" cy="646331"/>
              </a:xfrm>
              <a:prstGeom prst="rect">
                <a:avLst/>
              </a:prstGeom>
              <a:blipFill>
                <a:blip r:embed="rId3"/>
                <a:stretch>
                  <a:fillRect l="-4000" t="-4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749C1C7-5CB3-FB7B-643B-1A3CA9DC4B03}"/>
                  </a:ext>
                </a:extLst>
              </p:cNvPr>
              <p:cNvSpPr txBox="1"/>
              <p:nvPr/>
            </p:nvSpPr>
            <p:spPr>
              <a:xfrm>
                <a:off x="3336662" y="2069900"/>
                <a:ext cx="13716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Household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749C1C7-5CB3-FB7B-643B-1A3CA9DC4B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6662" y="2069900"/>
                <a:ext cx="1371600" cy="646331"/>
              </a:xfrm>
              <a:prstGeom prst="rect">
                <a:avLst/>
              </a:prstGeom>
              <a:blipFill>
                <a:blip r:embed="rId4"/>
                <a:stretch>
                  <a:fillRect l="-3556" t="-4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13F0090-7712-76AC-555F-5B0EFAE32D87}"/>
                  </a:ext>
                </a:extLst>
              </p:cNvPr>
              <p:cNvSpPr txBox="1"/>
              <p:nvPr/>
            </p:nvSpPr>
            <p:spPr>
              <a:xfrm>
                <a:off x="5055405" y="2064787"/>
                <a:ext cx="13716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Household 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+1</a:t>
                </a:r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13F0090-7712-76AC-555F-5B0EFAE32D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5405" y="2064787"/>
                <a:ext cx="1371600" cy="646331"/>
              </a:xfrm>
              <a:prstGeom prst="rect">
                <a:avLst/>
              </a:prstGeom>
              <a:blipFill>
                <a:blip r:embed="rId5"/>
                <a:stretch>
                  <a:fillRect l="-3556" t="-4717" b="-150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85C07052-111C-09DD-C713-F3D445B6B718}"/>
              </a:ext>
            </a:extLst>
          </p:cNvPr>
          <p:cNvSpPr txBox="1"/>
          <p:nvPr/>
        </p:nvSpPr>
        <p:spPr>
          <a:xfrm>
            <a:off x="2168322" y="2866486"/>
            <a:ext cx="9235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…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EE2C469-C525-D2B3-5C0A-CD36685F433D}"/>
              </a:ext>
            </a:extLst>
          </p:cNvPr>
          <p:cNvSpPr txBox="1"/>
          <p:nvPr/>
        </p:nvSpPr>
        <p:spPr>
          <a:xfrm>
            <a:off x="6602265" y="2880727"/>
            <a:ext cx="9235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…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A1E69AB-3A34-24E1-441A-3C342625F5EB}"/>
                  </a:ext>
                </a:extLst>
              </p:cNvPr>
              <p:cNvSpPr txBox="1"/>
              <p:nvPr/>
            </p:nvSpPr>
            <p:spPr>
              <a:xfrm>
                <a:off x="659561" y="1203559"/>
                <a:ext cx="3179140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A1E69AB-3A34-24E1-441A-3C342625F5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561" y="1203559"/>
                <a:ext cx="3179140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69BCDE5-C572-2C0D-A2A9-57067DCE3181}"/>
                  </a:ext>
                </a:extLst>
              </p:cNvPr>
              <p:cNvSpPr txBox="1"/>
              <p:nvPr/>
            </p:nvSpPr>
            <p:spPr>
              <a:xfrm>
                <a:off x="573106" y="3804057"/>
                <a:ext cx="99164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69BCDE5-C572-2C0D-A2A9-57067DCE31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106" y="3804057"/>
                <a:ext cx="991648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343C678-C484-3EDD-1DC6-CE58A7DE1CC3}"/>
                  </a:ext>
                </a:extLst>
              </p:cNvPr>
              <p:cNvSpPr txBox="1"/>
              <p:nvPr/>
            </p:nvSpPr>
            <p:spPr>
              <a:xfrm>
                <a:off x="3284767" y="3870669"/>
                <a:ext cx="99164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343C678-C484-3EDD-1DC6-CE58A7DE1C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4767" y="3870669"/>
                <a:ext cx="991648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E6E8C74-9189-2902-D126-B02BFEA8D3F7}"/>
                  </a:ext>
                </a:extLst>
              </p:cNvPr>
              <p:cNvSpPr txBox="1"/>
              <p:nvPr/>
            </p:nvSpPr>
            <p:spPr>
              <a:xfrm>
                <a:off x="4948931" y="3842893"/>
                <a:ext cx="126633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E6E8C74-9189-2902-D126-B02BFEA8D3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8931" y="3842893"/>
                <a:ext cx="1266338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40803A6-FB32-B6F7-3390-5CE259E2BB26}"/>
                  </a:ext>
                </a:extLst>
              </p:cNvPr>
              <p:cNvSpPr txBox="1"/>
              <p:nvPr/>
            </p:nvSpPr>
            <p:spPr>
              <a:xfrm>
                <a:off x="7609949" y="3823543"/>
                <a:ext cx="126633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40803A6-FB32-B6F7-3390-5CE259E2BB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9949" y="3823543"/>
                <a:ext cx="1266338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6F6EC37A-7B8D-5EE1-9036-B9AC9A239628}"/>
              </a:ext>
            </a:extLst>
          </p:cNvPr>
          <p:cNvCxnSpPr>
            <a:cxnSpLocks/>
            <a:stCxn id="7" idx="0"/>
            <a:endCxn id="41" idx="0"/>
          </p:cNvCxnSpPr>
          <p:nvPr/>
        </p:nvCxnSpPr>
        <p:spPr>
          <a:xfrm rot="16200000" flipH="1">
            <a:off x="4644319" y="2303243"/>
            <a:ext cx="13682" cy="1631241"/>
          </a:xfrm>
          <a:prstGeom prst="curvedConnector3">
            <a:avLst>
              <a:gd name="adj1" fmla="val -1670808"/>
            </a:avLst>
          </a:prstGeom>
          <a:ln w="38100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BEE29219-9B59-C3E9-7F30-17E6B37021F0}"/>
              </a:ext>
            </a:extLst>
          </p:cNvPr>
          <p:cNvSpPr/>
          <p:nvPr/>
        </p:nvSpPr>
        <p:spPr>
          <a:xfrm>
            <a:off x="5329621" y="3529737"/>
            <a:ext cx="274320" cy="2743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68DBDA80-11CA-1532-8D3B-4088C1DC0ED5}"/>
              </a:ext>
            </a:extLst>
          </p:cNvPr>
          <p:cNvSpPr/>
          <p:nvPr/>
        </p:nvSpPr>
        <p:spPr>
          <a:xfrm>
            <a:off x="5770496" y="3529737"/>
            <a:ext cx="274320" cy="2743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89C91348-3D3D-6FFC-4A6C-68979E41DEE8}"/>
              </a:ext>
            </a:extLst>
          </p:cNvPr>
          <p:cNvSpPr/>
          <p:nvPr/>
        </p:nvSpPr>
        <p:spPr>
          <a:xfrm>
            <a:off x="5329621" y="3125704"/>
            <a:ext cx="274320" cy="27432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806C4772-8DDB-3576-7807-E99F6967B99A}"/>
              </a:ext>
            </a:extLst>
          </p:cNvPr>
          <p:cNvSpPr/>
          <p:nvPr/>
        </p:nvSpPr>
        <p:spPr>
          <a:xfrm>
            <a:off x="5770496" y="3125704"/>
            <a:ext cx="274320" cy="2743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115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540239E-6D4F-4046-906C-371DDADAEF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4526" y="2331625"/>
            <a:ext cx="8522947" cy="219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1858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1485</TotalTime>
  <Words>29</Words>
  <Application>Microsoft Office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Cambria Math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Lorae T. Stojanovic</dc:creator>
  <cp:lastModifiedBy>Lorae T. Stojanovic</cp:lastModifiedBy>
  <cp:revision>4</cp:revision>
  <dcterms:created xsi:type="dcterms:W3CDTF">2025-03-18T16:49:18Z</dcterms:created>
  <dcterms:modified xsi:type="dcterms:W3CDTF">2025-03-19T17:36:13Z</dcterms:modified>
</cp:coreProperties>
</file>