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2AC9-AA68-B3CE-8EBB-A511AC53D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E6C3F-46C7-6C95-1D16-6E25CF1F4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F8D4-A7F2-5C0F-C03E-FE3E7663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C93C9-4369-7ABC-9B9B-0AC2126E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65C52-826E-BA11-B15C-9C5EF8DC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DE46-6E44-2B3E-4785-11599128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3B676-2CCE-95A2-4B19-82B918364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98F0-20BB-6845-DEFC-8368A01F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E3A3-516D-7380-9FF5-E6725ECB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83D9-3B03-25A4-8601-D20A9B29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31F63-3DB2-A968-3FEA-2839E1EB9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B353D-F793-159B-0D1C-D118FB2B9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9F45-5D02-8643-82D6-41926F16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8298-02CE-A7CD-0576-6166440F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E5A9-7EE9-2B1E-963B-550C0230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6A53-96B9-2A20-E65B-B6C1BABC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E859-AEB6-829C-3A28-E629DDCE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137C2-5ADB-BD23-6FEF-5479407D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D2BF-7C34-ACDA-53C0-EB9EC45F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1903-5F83-B80C-ACCC-205DDF9C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78D6-FFA9-851E-CD05-B0C389C3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0FE6-BBBE-3BC4-B9C5-8D736692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5203-7908-3AB6-EF82-43ED010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F98C-04CB-6636-863B-2941E2BA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604C-0A56-8A1A-B630-91F993D3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0A33-C50B-41C9-C3A6-E95DB15B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597-6E8F-EEB1-0FFE-6C7464E9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C2052-7575-371C-EDB0-FF2E6FF35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9244-94FE-836A-3748-1D812837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F638E-5E15-DEB8-213F-7521873D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26801-3AD8-3B0F-5007-AA149986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F945-F14A-28E9-D950-EBC354EA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71847-1E5A-329A-4DEC-DE75C417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3118E-538A-6CB6-A126-C848B30D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D689F-B60A-5524-E174-B4E2CC2F5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A900-A5C7-1ACB-B52C-32DCD154C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3FB45-3CB5-1CE0-E8D0-BEC5F24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D5A17-9016-0768-FFEF-45E6AC65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B76AD-C937-E9FA-5616-81CFB61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7030-45F9-2C47-2AB5-D48FD397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C3FD3-A63F-6826-DDFD-3EBB632F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966BD-5E20-4125-05C3-1F6BCE14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42BD4-7628-A2A5-664B-47531811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CF46C-700C-710D-8557-94574CC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6797A-354B-F57E-CD0A-0698692A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6E636-EFDF-80EE-5AA9-6D8C42AB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2F20-5C02-6539-A783-EABCD16C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D073-CB94-3AEA-E46F-EA6CA4AC6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0BB39-5D5A-A44B-648D-3849984C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1C6BC-D663-192A-0C5A-957A0EA4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022A-B227-A5F9-D9D5-AA0F7BF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2A242-E04C-B7E9-3B85-46B06691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3558-82D0-8851-E6E7-BFBADC8D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5A685-D6CE-2010-CDAB-B7BCE5BFF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F5213-8074-D906-4578-8A2D13E89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9D07B-4D4E-398F-5E7B-CB478C57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37324-815B-1B74-8916-55591A6A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71A7E-AF30-56FB-5764-BF74EE27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F80AA-5B72-7A56-2D8D-F98516AF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6F587-D6F9-2A78-917C-F42410D6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E03EC-E443-E378-AC1A-B7559D62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7F96D-77AA-4333-BC36-470FA2610C7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0277-6D77-76CF-2416-5CFE19934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0871-9FA7-D293-9492-DBD0B9F06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78F35B-15AE-30F5-D57E-8765301D0DEC}"/>
              </a:ext>
            </a:extLst>
          </p:cNvPr>
          <p:cNvSpPr/>
          <p:nvPr/>
        </p:nvSpPr>
        <p:spPr>
          <a:xfrm>
            <a:off x="4861609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8DB9F5-D216-51E8-D491-73D921AC1A16}"/>
              </a:ext>
            </a:extLst>
          </p:cNvPr>
          <p:cNvSpPr/>
          <p:nvPr/>
        </p:nvSpPr>
        <p:spPr>
          <a:xfrm>
            <a:off x="5410249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834F18-A403-5289-859D-4947E93D411E}"/>
              </a:ext>
            </a:extLst>
          </p:cNvPr>
          <p:cNvSpPr/>
          <p:nvPr/>
        </p:nvSpPr>
        <p:spPr>
          <a:xfrm>
            <a:off x="5135929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60EAE2-53F1-54AF-59ED-48EC7DE43962}"/>
              </a:ext>
            </a:extLst>
          </p:cNvPr>
          <p:cNvSpPr/>
          <p:nvPr/>
        </p:nvSpPr>
        <p:spPr>
          <a:xfrm>
            <a:off x="6604493" y="349601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922C13-A50B-2030-60DD-F51AA5B81406}"/>
              </a:ext>
            </a:extLst>
          </p:cNvPr>
          <p:cNvSpPr/>
          <p:nvPr/>
        </p:nvSpPr>
        <p:spPr>
          <a:xfrm>
            <a:off x="7045368" y="349601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C7220C-C851-A2AB-B349-06555C2770EF}"/>
              </a:ext>
            </a:extLst>
          </p:cNvPr>
          <p:cNvSpPr/>
          <p:nvPr/>
        </p:nvSpPr>
        <p:spPr>
          <a:xfrm>
            <a:off x="6604493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E6DC5-5D09-C6CD-212F-1576442A8186}"/>
              </a:ext>
            </a:extLst>
          </p:cNvPr>
          <p:cNvSpPr/>
          <p:nvPr/>
        </p:nvSpPr>
        <p:spPr>
          <a:xfrm>
            <a:off x="7045368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1B0570-42CC-7C88-66D9-67FD44B21748}"/>
              </a:ext>
            </a:extLst>
          </p:cNvPr>
          <p:cNvSpPr/>
          <p:nvPr/>
        </p:nvSpPr>
        <p:spPr>
          <a:xfrm>
            <a:off x="8186199" y="369587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20ADC8-9846-B198-4CE4-7440F2F373C8}"/>
              </a:ext>
            </a:extLst>
          </p:cNvPr>
          <p:cNvSpPr/>
          <p:nvPr/>
        </p:nvSpPr>
        <p:spPr>
          <a:xfrm>
            <a:off x="8734839" y="369587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3A249-59C7-781C-25D4-EE51576D2F23}"/>
              </a:ext>
            </a:extLst>
          </p:cNvPr>
          <p:cNvSpPr/>
          <p:nvPr/>
        </p:nvSpPr>
        <p:spPr>
          <a:xfrm>
            <a:off x="8186199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9EFD40-2857-6CB1-94AF-4CA34DA77B0D}"/>
              </a:ext>
            </a:extLst>
          </p:cNvPr>
          <p:cNvSpPr/>
          <p:nvPr/>
        </p:nvSpPr>
        <p:spPr>
          <a:xfrm>
            <a:off x="8734839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A7142D-92F1-CAF4-159F-7A8F409648A5}"/>
              </a:ext>
            </a:extLst>
          </p:cNvPr>
          <p:cNvSpPr/>
          <p:nvPr/>
        </p:nvSpPr>
        <p:spPr>
          <a:xfrm>
            <a:off x="8460519" y="288780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B2D90C-64C3-448C-F1FD-A5EF209D2140}"/>
              </a:ext>
            </a:extLst>
          </p:cNvPr>
          <p:cNvSpPr/>
          <p:nvPr/>
        </p:nvSpPr>
        <p:spPr>
          <a:xfrm>
            <a:off x="3408064" y="309441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3DE509-5871-E08A-956D-8FBB7F299716}"/>
              </a:ext>
            </a:extLst>
          </p:cNvPr>
          <p:cNvSpPr/>
          <p:nvPr/>
        </p:nvSpPr>
        <p:spPr>
          <a:xfrm>
            <a:off x="3408064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0C9FF3-944E-D86B-CCEE-866D505E228C}"/>
              </a:ext>
            </a:extLst>
          </p:cNvPr>
          <p:cNvSpPr/>
          <p:nvPr/>
        </p:nvSpPr>
        <p:spPr>
          <a:xfrm>
            <a:off x="1825643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0C1127-FD65-5744-AE52-CBF73D9B573F}"/>
              </a:ext>
            </a:extLst>
          </p:cNvPr>
          <p:cNvSpPr/>
          <p:nvPr/>
        </p:nvSpPr>
        <p:spPr>
          <a:xfrm>
            <a:off x="1277003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E88DF8-6A82-A033-899C-44354F56B164}"/>
              </a:ext>
            </a:extLst>
          </p:cNvPr>
          <p:cNvSpPr/>
          <p:nvPr/>
        </p:nvSpPr>
        <p:spPr>
          <a:xfrm>
            <a:off x="2874860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17CAF7-D5D2-9A93-8869-00B432D07999}"/>
              </a:ext>
            </a:extLst>
          </p:cNvPr>
          <p:cNvSpPr/>
          <p:nvPr/>
        </p:nvSpPr>
        <p:spPr>
          <a:xfrm>
            <a:off x="4578609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AF05BF-D2B4-E7C9-C9EE-9209393A6A67}"/>
              </a:ext>
            </a:extLst>
          </p:cNvPr>
          <p:cNvSpPr/>
          <p:nvPr/>
        </p:nvSpPr>
        <p:spPr>
          <a:xfrm>
            <a:off x="6266008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B2E4B7-4A8C-57C2-FC8D-0D883440D483}"/>
              </a:ext>
            </a:extLst>
          </p:cNvPr>
          <p:cNvSpPr/>
          <p:nvPr/>
        </p:nvSpPr>
        <p:spPr>
          <a:xfrm>
            <a:off x="7911879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3E396-44C5-B9AF-2DDE-22574D88D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C64F687-7660-175A-B8D1-600624F17D89}"/>
              </a:ext>
            </a:extLst>
          </p:cNvPr>
          <p:cNvSpPr/>
          <p:nvPr/>
        </p:nvSpPr>
        <p:spPr>
          <a:xfrm>
            <a:off x="5115104" y="351081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CF49B9-C552-361B-55DB-20C0B7998E6D}"/>
              </a:ext>
            </a:extLst>
          </p:cNvPr>
          <p:cNvSpPr/>
          <p:nvPr/>
        </p:nvSpPr>
        <p:spPr>
          <a:xfrm>
            <a:off x="5663744" y="351081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EA66DF-08B7-D20E-5CB9-D521A4C08363}"/>
              </a:ext>
            </a:extLst>
          </p:cNvPr>
          <p:cNvSpPr/>
          <p:nvPr/>
        </p:nvSpPr>
        <p:spPr>
          <a:xfrm>
            <a:off x="5389424" y="310621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47D604-AEA9-AD2F-ED25-7CEAA0605509}"/>
              </a:ext>
            </a:extLst>
          </p:cNvPr>
          <p:cNvSpPr/>
          <p:nvPr/>
        </p:nvSpPr>
        <p:spPr>
          <a:xfrm>
            <a:off x="6857988" y="351025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B29627-146C-B9A3-C685-02C6E69F328E}"/>
              </a:ext>
            </a:extLst>
          </p:cNvPr>
          <p:cNvSpPr/>
          <p:nvPr/>
        </p:nvSpPr>
        <p:spPr>
          <a:xfrm>
            <a:off x="7298863" y="351025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920BBA-BFA8-BBFE-A1FF-95FB164B7BFC}"/>
              </a:ext>
            </a:extLst>
          </p:cNvPr>
          <p:cNvSpPr/>
          <p:nvPr/>
        </p:nvSpPr>
        <p:spPr>
          <a:xfrm>
            <a:off x="6857988" y="310621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E3FDA4-CF9B-D1BB-25B2-E5CC5382F63D}"/>
              </a:ext>
            </a:extLst>
          </p:cNvPr>
          <p:cNvSpPr/>
          <p:nvPr/>
        </p:nvSpPr>
        <p:spPr>
          <a:xfrm>
            <a:off x="7298863" y="310621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116D22-E201-42BC-5341-B3D4B4D85399}"/>
              </a:ext>
            </a:extLst>
          </p:cNvPr>
          <p:cNvSpPr/>
          <p:nvPr/>
        </p:nvSpPr>
        <p:spPr>
          <a:xfrm>
            <a:off x="1208201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4C0910-E928-2399-2B61-0944258BFD25}"/>
              </a:ext>
            </a:extLst>
          </p:cNvPr>
          <p:cNvSpPr/>
          <p:nvPr/>
        </p:nvSpPr>
        <p:spPr>
          <a:xfrm>
            <a:off x="659561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26B0CE-594C-9AE0-3D98-8937ACE9C36B}"/>
              </a:ext>
            </a:extLst>
          </p:cNvPr>
          <p:cNvSpPr/>
          <p:nvPr/>
        </p:nvSpPr>
        <p:spPr>
          <a:xfrm>
            <a:off x="4832104" y="2737466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26F12E-E5D5-3C3A-7F1B-C9935AFD74E9}"/>
              </a:ext>
            </a:extLst>
          </p:cNvPr>
          <p:cNvSpPr/>
          <p:nvPr/>
        </p:nvSpPr>
        <p:spPr>
          <a:xfrm>
            <a:off x="6519503" y="2737466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/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blipFill>
                <a:blip r:embed="rId2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FBBAF-C932-286A-6ED8-BC74CED1E384}"/>
                  </a:ext>
                </a:extLst>
              </p:cNvPr>
              <p:cNvSpPr txBox="1"/>
              <p:nvPr/>
            </p:nvSpPr>
            <p:spPr>
              <a:xfrm>
                <a:off x="2335961" y="2041864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FBBAF-C932-286A-6ED8-BC74CED1E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961" y="2041864"/>
                <a:ext cx="1371600" cy="646331"/>
              </a:xfrm>
              <a:prstGeom prst="rect">
                <a:avLst/>
              </a:prstGeom>
              <a:blipFill>
                <a:blip r:embed="rId3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C60EEEC-E799-1CF1-E17B-70A66E3EB7B9}"/>
              </a:ext>
            </a:extLst>
          </p:cNvPr>
          <p:cNvSpPr/>
          <p:nvPr/>
        </p:nvSpPr>
        <p:spPr>
          <a:xfrm>
            <a:off x="2575164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C31528-E768-F86B-9EA7-A0CD70146B87}"/>
              </a:ext>
            </a:extLst>
          </p:cNvPr>
          <p:cNvSpPr/>
          <p:nvPr/>
        </p:nvSpPr>
        <p:spPr>
          <a:xfrm>
            <a:off x="3123804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49E7EC-2351-FC17-D470-88108BC8342A}"/>
              </a:ext>
            </a:extLst>
          </p:cNvPr>
          <p:cNvSpPr/>
          <p:nvPr/>
        </p:nvSpPr>
        <p:spPr>
          <a:xfrm>
            <a:off x="2849484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D054AA-7032-0925-88C0-1342F52301B4}"/>
              </a:ext>
            </a:extLst>
          </p:cNvPr>
          <p:cNvSpPr/>
          <p:nvPr/>
        </p:nvSpPr>
        <p:spPr>
          <a:xfrm>
            <a:off x="2292164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316D0F-1E3F-0AC1-8498-6B6B7B441C09}"/>
              </a:ext>
            </a:extLst>
          </p:cNvPr>
          <p:cNvSpPr/>
          <p:nvPr/>
        </p:nvSpPr>
        <p:spPr>
          <a:xfrm>
            <a:off x="9747240" y="309441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E501C7-7609-C152-F7DA-6246A484AC5C}"/>
              </a:ext>
            </a:extLst>
          </p:cNvPr>
          <p:cNvSpPr/>
          <p:nvPr/>
        </p:nvSpPr>
        <p:spPr>
          <a:xfrm>
            <a:off x="9747240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BE49F1-CCD6-D225-667A-B348B47E213C}"/>
              </a:ext>
            </a:extLst>
          </p:cNvPr>
          <p:cNvSpPr/>
          <p:nvPr/>
        </p:nvSpPr>
        <p:spPr>
          <a:xfrm>
            <a:off x="9214036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/>
              <p:nvPr/>
            </p:nvSpPr>
            <p:spPr>
              <a:xfrm>
                <a:off x="9214036" y="2038199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036" y="2038199"/>
                <a:ext cx="1371600" cy="646331"/>
              </a:xfrm>
              <a:prstGeom prst="rect">
                <a:avLst/>
              </a:prstGeom>
              <a:blipFill>
                <a:blip r:embed="rId4"/>
                <a:stretch>
                  <a:fillRect l="-3556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/>
              <p:nvPr/>
            </p:nvSpPr>
            <p:spPr>
              <a:xfrm>
                <a:off x="4840784" y="2050414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784" y="2050414"/>
                <a:ext cx="1371600" cy="646331"/>
              </a:xfrm>
              <a:prstGeom prst="rect">
                <a:avLst/>
              </a:prstGeom>
              <a:blipFill>
                <a:blip r:embed="rId5"/>
                <a:stretch>
                  <a:fillRect l="-3556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3F0090-7712-76AC-555F-5B0EFAE32D87}"/>
                  </a:ext>
                </a:extLst>
              </p:cNvPr>
              <p:cNvSpPr txBox="1"/>
              <p:nvPr/>
            </p:nvSpPr>
            <p:spPr>
              <a:xfrm>
                <a:off x="6559527" y="2045301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+1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3F0090-7712-76AC-555F-5B0EFAE3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527" y="2045301"/>
                <a:ext cx="1371600" cy="646331"/>
              </a:xfrm>
              <a:prstGeom prst="rect">
                <a:avLst/>
              </a:prstGeom>
              <a:blipFill>
                <a:blip r:embed="rId6"/>
                <a:stretch>
                  <a:fillRect l="-3556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5C07052-111C-09DD-C713-F3D445B6B718}"/>
              </a:ext>
            </a:extLst>
          </p:cNvPr>
          <p:cNvSpPr txBox="1"/>
          <p:nvPr/>
        </p:nvSpPr>
        <p:spPr>
          <a:xfrm>
            <a:off x="3672444" y="2847000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2C469-C525-D2B3-5C0A-CD36685F433D}"/>
              </a:ext>
            </a:extLst>
          </p:cNvPr>
          <p:cNvSpPr txBox="1"/>
          <p:nvPr/>
        </p:nvSpPr>
        <p:spPr>
          <a:xfrm>
            <a:off x="8106387" y="2861241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15B0EC-4FCC-53CA-DAF5-1BDE1B390B82}"/>
              </a:ext>
            </a:extLst>
          </p:cNvPr>
          <p:cNvSpPr/>
          <p:nvPr/>
        </p:nvSpPr>
        <p:spPr>
          <a:xfrm>
            <a:off x="5380744" y="5282727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1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Lorae T. Stojanovic</dc:creator>
  <cp:lastModifiedBy>Lorae T. Stojanovic</cp:lastModifiedBy>
  <cp:revision>2</cp:revision>
  <dcterms:created xsi:type="dcterms:W3CDTF">2025-03-18T16:49:18Z</dcterms:created>
  <dcterms:modified xsi:type="dcterms:W3CDTF">2025-03-18T17:11:29Z</dcterms:modified>
</cp:coreProperties>
</file>