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0" r:id="rId5"/>
    <p:sldId id="261" r:id="rId6"/>
    <p:sldId id="266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2AC9-AA68-B3CE-8EBB-A511AC53D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E6C3F-46C7-6C95-1D16-6E25CF1F4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3F8D4-A7F2-5C0F-C03E-FE3E7663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C93C9-4369-7ABC-9B9B-0AC2126E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65C52-826E-BA11-B15C-9C5EF8DC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8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DE46-6E44-2B3E-4785-11599128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3B676-2CCE-95A2-4B19-82B918364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D98F0-20BB-6845-DEFC-8368A01F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E3A3-516D-7380-9FF5-E6725ECB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A83D9-3B03-25A4-8601-D20A9B29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31F63-3DB2-A968-3FEA-2839E1EB9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B353D-F793-159B-0D1C-D118FB2B9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39F45-5D02-8643-82D6-41926F16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A8298-02CE-A7CD-0576-6166440F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E5A9-7EE9-2B1E-963B-550C0230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6A53-96B9-2A20-E65B-B6C1BABC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E859-AEB6-829C-3A28-E629DDCEC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137C2-5ADB-BD23-6FEF-5479407D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D2BF-7C34-ACDA-53C0-EB9EC45F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1903-5F83-B80C-ACCC-205DDF9C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8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78D6-FFA9-851E-CD05-B0C389C3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0FE6-BBBE-3BC4-B9C5-8D7366927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75203-7908-3AB6-EF82-43ED010A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F98C-04CB-6636-863B-2941E2BA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604C-0A56-8A1A-B630-91F993D3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3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0A33-C50B-41C9-C3A6-E95DB15B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5597-6E8F-EEB1-0FFE-6C7464E96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C2052-7575-371C-EDB0-FF2E6FF35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A9244-94FE-836A-3748-1D812837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F638E-5E15-DEB8-213F-7521873D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26801-3AD8-3B0F-5007-AA149986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6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F945-F14A-28E9-D950-EBC354EA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71847-1E5A-329A-4DEC-DE75C417C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3118E-538A-6CB6-A126-C848B30D3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D689F-B60A-5524-E174-B4E2CC2F5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A900-A5C7-1ACB-B52C-32DCD154C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3FB45-3CB5-1CE0-E8D0-BEC5F247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D5A17-9016-0768-FFEF-45E6AC65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B76AD-C937-E9FA-5616-81CFB61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7030-45F9-2C47-2AB5-D48FD397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C3FD3-A63F-6826-DDFD-3EBB632F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966BD-5E20-4125-05C3-1F6BCE14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42BD4-7628-A2A5-664B-47531811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CF46C-700C-710D-8557-94574CC6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6797A-354B-F57E-CD0A-0698692A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6E636-EFDF-80EE-5AA9-6D8C42AB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2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2F20-5C02-6539-A783-EABCD16C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5D073-CB94-3AEA-E46F-EA6CA4AC6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0BB39-5D5A-A44B-648D-3849984C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1C6BC-D663-192A-0C5A-957A0EA4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F022A-B227-A5F9-D9D5-AA0F7BF7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2A242-E04C-B7E9-3B85-46B06691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2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3558-82D0-8851-E6E7-BFBADC8D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5A685-D6CE-2010-CDAB-B7BCE5BFF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F5213-8074-D906-4578-8A2D13E89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9D07B-4D4E-398F-5E7B-CB478C57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37324-815B-1B74-8916-55591A6A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71A7E-AF30-56FB-5764-BF74EE27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4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F80AA-5B72-7A56-2D8D-F98516AF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6F587-D6F9-2A78-917C-F42410D63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E03EC-E443-E378-AC1A-B7559D62F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7F96D-77AA-4333-BC36-470FA2610C7E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0277-6D77-76CF-2416-5CFE19934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0871-9FA7-D293-9492-DBD0B9F06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1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3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8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3.png"/><Relationship Id="rId7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0.png"/><Relationship Id="rId10" Type="http://schemas.openxmlformats.org/officeDocument/2006/relationships/image" Target="../media/image12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3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0.png"/><Relationship Id="rId10" Type="http://schemas.openxmlformats.org/officeDocument/2006/relationships/image" Target="../media/image11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78F35B-15AE-30F5-D57E-8765301D0DEC}"/>
              </a:ext>
            </a:extLst>
          </p:cNvPr>
          <p:cNvSpPr/>
          <p:nvPr/>
        </p:nvSpPr>
        <p:spPr>
          <a:xfrm>
            <a:off x="4861609" y="349656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8DB9F5-D216-51E8-D491-73D921AC1A16}"/>
              </a:ext>
            </a:extLst>
          </p:cNvPr>
          <p:cNvSpPr/>
          <p:nvPr/>
        </p:nvSpPr>
        <p:spPr>
          <a:xfrm>
            <a:off x="5410249" y="349656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834F18-A403-5289-859D-4947E93D411E}"/>
              </a:ext>
            </a:extLst>
          </p:cNvPr>
          <p:cNvSpPr/>
          <p:nvPr/>
        </p:nvSpPr>
        <p:spPr>
          <a:xfrm>
            <a:off x="5135929" y="309197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60EAE2-53F1-54AF-59ED-48EC7DE43962}"/>
              </a:ext>
            </a:extLst>
          </p:cNvPr>
          <p:cNvSpPr/>
          <p:nvPr/>
        </p:nvSpPr>
        <p:spPr>
          <a:xfrm>
            <a:off x="6604493" y="349601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922C13-A50B-2030-60DD-F51AA5B81406}"/>
              </a:ext>
            </a:extLst>
          </p:cNvPr>
          <p:cNvSpPr/>
          <p:nvPr/>
        </p:nvSpPr>
        <p:spPr>
          <a:xfrm>
            <a:off x="7045368" y="349601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C7220C-C851-A2AB-B349-06555C2770EF}"/>
              </a:ext>
            </a:extLst>
          </p:cNvPr>
          <p:cNvSpPr/>
          <p:nvPr/>
        </p:nvSpPr>
        <p:spPr>
          <a:xfrm>
            <a:off x="6604493" y="309197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E6DC5-5D09-C6CD-212F-1576442A8186}"/>
              </a:ext>
            </a:extLst>
          </p:cNvPr>
          <p:cNvSpPr/>
          <p:nvPr/>
        </p:nvSpPr>
        <p:spPr>
          <a:xfrm>
            <a:off x="7045368" y="309197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1B0570-42CC-7C88-66D9-67FD44B21748}"/>
              </a:ext>
            </a:extLst>
          </p:cNvPr>
          <p:cNvSpPr/>
          <p:nvPr/>
        </p:nvSpPr>
        <p:spPr>
          <a:xfrm>
            <a:off x="8186199" y="369587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20ADC8-9846-B198-4CE4-7440F2F373C8}"/>
              </a:ext>
            </a:extLst>
          </p:cNvPr>
          <p:cNvSpPr/>
          <p:nvPr/>
        </p:nvSpPr>
        <p:spPr>
          <a:xfrm>
            <a:off x="8734839" y="369587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53A249-59C7-781C-25D4-EE51576D2F23}"/>
              </a:ext>
            </a:extLst>
          </p:cNvPr>
          <p:cNvSpPr/>
          <p:nvPr/>
        </p:nvSpPr>
        <p:spPr>
          <a:xfrm>
            <a:off x="8186199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9EFD40-2857-6CB1-94AF-4CA34DA77B0D}"/>
              </a:ext>
            </a:extLst>
          </p:cNvPr>
          <p:cNvSpPr/>
          <p:nvPr/>
        </p:nvSpPr>
        <p:spPr>
          <a:xfrm>
            <a:off x="8734839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A7142D-92F1-CAF4-159F-7A8F409648A5}"/>
              </a:ext>
            </a:extLst>
          </p:cNvPr>
          <p:cNvSpPr/>
          <p:nvPr/>
        </p:nvSpPr>
        <p:spPr>
          <a:xfrm>
            <a:off x="8460519" y="288780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B2D90C-64C3-448C-F1FD-A5EF209D2140}"/>
              </a:ext>
            </a:extLst>
          </p:cNvPr>
          <p:cNvSpPr/>
          <p:nvPr/>
        </p:nvSpPr>
        <p:spPr>
          <a:xfrm>
            <a:off x="3408064" y="3094411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3DE509-5871-E08A-956D-8FBB7F299716}"/>
              </a:ext>
            </a:extLst>
          </p:cNvPr>
          <p:cNvSpPr/>
          <p:nvPr/>
        </p:nvSpPr>
        <p:spPr>
          <a:xfrm>
            <a:off x="3408064" y="349656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0C9FF3-944E-D86B-CCEE-866D505E228C}"/>
              </a:ext>
            </a:extLst>
          </p:cNvPr>
          <p:cNvSpPr/>
          <p:nvPr/>
        </p:nvSpPr>
        <p:spPr>
          <a:xfrm>
            <a:off x="1825643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0C1127-FD65-5744-AE52-CBF73D9B573F}"/>
              </a:ext>
            </a:extLst>
          </p:cNvPr>
          <p:cNvSpPr/>
          <p:nvPr/>
        </p:nvSpPr>
        <p:spPr>
          <a:xfrm>
            <a:off x="1277003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E88DF8-6A82-A033-899C-44354F56B164}"/>
              </a:ext>
            </a:extLst>
          </p:cNvPr>
          <p:cNvSpPr/>
          <p:nvPr/>
        </p:nvSpPr>
        <p:spPr>
          <a:xfrm>
            <a:off x="2874860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17CAF7-D5D2-9A93-8869-00B432D07999}"/>
              </a:ext>
            </a:extLst>
          </p:cNvPr>
          <p:cNvSpPr/>
          <p:nvPr/>
        </p:nvSpPr>
        <p:spPr>
          <a:xfrm>
            <a:off x="4578609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AF05BF-D2B4-E7C9-C9EE-9209393A6A67}"/>
              </a:ext>
            </a:extLst>
          </p:cNvPr>
          <p:cNvSpPr/>
          <p:nvPr/>
        </p:nvSpPr>
        <p:spPr>
          <a:xfrm>
            <a:off x="6266008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B2E4B7-4A8C-57C2-FC8D-0D883440D483}"/>
              </a:ext>
            </a:extLst>
          </p:cNvPr>
          <p:cNvSpPr/>
          <p:nvPr/>
        </p:nvSpPr>
        <p:spPr>
          <a:xfrm>
            <a:off x="7911879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0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3E396-44C5-B9AF-2DDE-22574D88D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26B0CE-594C-9AE0-3D98-8937ACE9C36B}"/>
              </a:ext>
            </a:extLst>
          </p:cNvPr>
          <p:cNvSpPr/>
          <p:nvPr/>
        </p:nvSpPr>
        <p:spPr>
          <a:xfrm>
            <a:off x="3327982" y="2756952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49C1C7-5CB3-FB7B-643B-1A3CA9DC4B03}"/>
                  </a:ext>
                </a:extLst>
              </p:cNvPr>
              <p:cNvSpPr txBox="1"/>
              <p:nvPr/>
            </p:nvSpPr>
            <p:spPr>
              <a:xfrm>
                <a:off x="3336662" y="2069900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49C1C7-5CB3-FB7B-643B-1A3CA9DC4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662" y="2069900"/>
                <a:ext cx="1371600" cy="646331"/>
              </a:xfrm>
              <a:prstGeom prst="rect">
                <a:avLst/>
              </a:prstGeom>
              <a:blipFill>
                <a:blip r:embed="rId2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3F0090-7712-76AC-555F-5B0EFAE32D87}"/>
                  </a:ext>
                </a:extLst>
              </p:cNvPr>
              <p:cNvSpPr txBox="1"/>
              <p:nvPr/>
            </p:nvSpPr>
            <p:spPr>
              <a:xfrm>
                <a:off x="5055405" y="2064787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3F0090-7712-76AC-555F-5B0EFAE3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405" y="2064787"/>
                <a:ext cx="1371600" cy="646331"/>
              </a:xfrm>
              <a:prstGeom prst="rect">
                <a:avLst/>
              </a:prstGeom>
              <a:blipFill>
                <a:blip r:embed="rId3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A1E69AB-3A34-24E1-441A-3C342625F5EB}"/>
              </a:ext>
            </a:extLst>
          </p:cNvPr>
          <p:cNvSpPr txBox="1"/>
          <p:nvPr/>
        </p:nvSpPr>
        <p:spPr>
          <a:xfrm>
            <a:off x="659561" y="1203559"/>
            <a:ext cx="71881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sz="3600" dirty="0"/>
              <a:t>Person-level average household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43C678-C484-3EDD-1DC6-CE58A7DE1CC3}"/>
                  </a:ext>
                </a:extLst>
              </p:cNvPr>
              <p:cNvSpPr txBox="1"/>
              <p:nvPr/>
            </p:nvSpPr>
            <p:spPr>
              <a:xfrm>
                <a:off x="3284767" y="3870669"/>
                <a:ext cx="9916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43C678-C484-3EDD-1DC6-CE58A7DE1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67" y="3870669"/>
                <a:ext cx="99164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E57E54F-4D18-802B-9E5E-05025A8B4A35}"/>
              </a:ext>
            </a:extLst>
          </p:cNvPr>
          <p:cNvSpPr/>
          <p:nvPr/>
        </p:nvSpPr>
        <p:spPr>
          <a:xfrm>
            <a:off x="5621658" y="332556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08D9FB-60DA-D8AB-FB2D-06E5BCBAAE7E}"/>
              </a:ext>
            </a:extLst>
          </p:cNvPr>
          <p:cNvSpPr/>
          <p:nvPr/>
        </p:nvSpPr>
        <p:spPr>
          <a:xfrm>
            <a:off x="5073018" y="2756952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CE414D2-C5A9-FB4D-8FE4-EAE3F6E4632A}"/>
              </a:ext>
            </a:extLst>
          </p:cNvPr>
          <p:cNvSpPr/>
          <p:nvPr/>
        </p:nvSpPr>
        <p:spPr>
          <a:xfrm>
            <a:off x="4082823" y="3515496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4850CF-E188-44C7-72C1-BC0067BE857E}"/>
              </a:ext>
            </a:extLst>
          </p:cNvPr>
          <p:cNvSpPr/>
          <p:nvPr/>
        </p:nvSpPr>
        <p:spPr>
          <a:xfrm>
            <a:off x="3876622" y="311691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82AA74-379B-4882-2A84-486233F758D7}"/>
                  </a:ext>
                </a:extLst>
              </p:cNvPr>
              <p:cNvSpPr txBox="1"/>
              <p:nvPr/>
            </p:nvSpPr>
            <p:spPr>
              <a:xfrm>
                <a:off x="5055405" y="3829948"/>
                <a:ext cx="9916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82AA74-379B-4882-2A84-486233F75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405" y="3829948"/>
                <a:ext cx="99164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F3A35B-B807-D63A-40C8-A4185F79BE12}"/>
                  </a:ext>
                </a:extLst>
              </p:cNvPr>
              <p:cNvSpPr txBox="1"/>
              <p:nvPr/>
            </p:nvSpPr>
            <p:spPr>
              <a:xfrm>
                <a:off x="6258275" y="6053308"/>
                <a:ext cx="875881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F3A35B-B807-D63A-40C8-A4185F79B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275" y="6053308"/>
                <a:ext cx="875881" cy="5167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05277116-A78E-9B74-8077-BFEBA711148D}"/>
              </a:ext>
            </a:extLst>
          </p:cNvPr>
          <p:cNvSpPr/>
          <p:nvPr/>
        </p:nvSpPr>
        <p:spPr>
          <a:xfrm>
            <a:off x="3655253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F8F576-16BE-D97C-5A96-DD32C6AA5305}"/>
              </a:ext>
            </a:extLst>
          </p:cNvPr>
          <p:cNvSpPr/>
          <p:nvPr/>
        </p:nvSpPr>
        <p:spPr>
          <a:xfrm>
            <a:off x="659561" y="2723225"/>
            <a:ext cx="1371600" cy="1411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4133FA-6DB9-FA7D-37C9-70E625B5B229}"/>
              </a:ext>
            </a:extLst>
          </p:cNvPr>
          <p:cNvSpPr/>
          <p:nvPr/>
        </p:nvSpPr>
        <p:spPr>
          <a:xfrm>
            <a:off x="3327982" y="2756952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A01E58-04BB-5694-7988-78D6BD69DEEF}"/>
              </a:ext>
            </a:extLst>
          </p:cNvPr>
          <p:cNvSpPr/>
          <p:nvPr/>
        </p:nvSpPr>
        <p:spPr>
          <a:xfrm>
            <a:off x="7755070" y="2756952"/>
            <a:ext cx="1371600" cy="1411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1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3E370-57FD-1E5A-00FF-3FF82D239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F791112-608B-43BF-E3F3-4D09E54FAA6E}"/>
              </a:ext>
            </a:extLst>
          </p:cNvPr>
          <p:cNvSpPr/>
          <p:nvPr/>
        </p:nvSpPr>
        <p:spPr>
          <a:xfrm>
            <a:off x="3655253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654431-90AB-60A2-B65B-373FBA38BA22}"/>
              </a:ext>
            </a:extLst>
          </p:cNvPr>
          <p:cNvSpPr/>
          <p:nvPr/>
        </p:nvSpPr>
        <p:spPr>
          <a:xfrm>
            <a:off x="4096128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7D01AB-90F7-B655-F2A6-4AE6FF64BD48}"/>
              </a:ext>
            </a:extLst>
          </p:cNvPr>
          <p:cNvSpPr/>
          <p:nvPr/>
        </p:nvSpPr>
        <p:spPr>
          <a:xfrm>
            <a:off x="3655253" y="311202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9581CE-9C1D-D335-8433-BC3CE25EEC7B}"/>
              </a:ext>
            </a:extLst>
          </p:cNvPr>
          <p:cNvSpPr/>
          <p:nvPr/>
        </p:nvSpPr>
        <p:spPr>
          <a:xfrm>
            <a:off x="4096128" y="311202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871282-5E84-B5B0-C752-E334FE881D62}"/>
              </a:ext>
            </a:extLst>
          </p:cNvPr>
          <p:cNvSpPr/>
          <p:nvPr/>
        </p:nvSpPr>
        <p:spPr>
          <a:xfrm>
            <a:off x="1208201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B2667A-B236-8593-02FD-AD890B523A33}"/>
              </a:ext>
            </a:extLst>
          </p:cNvPr>
          <p:cNvSpPr/>
          <p:nvPr/>
        </p:nvSpPr>
        <p:spPr>
          <a:xfrm>
            <a:off x="659561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6FA41B-BA63-30C4-A1A4-BCBCB1D8683B}"/>
              </a:ext>
            </a:extLst>
          </p:cNvPr>
          <p:cNvSpPr/>
          <p:nvPr/>
        </p:nvSpPr>
        <p:spPr>
          <a:xfrm>
            <a:off x="3327982" y="2756952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DFDBF4-9D8F-736C-97D6-855C86E03FFE}"/>
                  </a:ext>
                </a:extLst>
              </p:cNvPr>
              <p:cNvSpPr txBox="1"/>
              <p:nvPr/>
            </p:nvSpPr>
            <p:spPr>
              <a:xfrm>
                <a:off x="659561" y="2041864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F4C7AD-CC58-F860-F6C1-B3222968B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2041864"/>
                <a:ext cx="1371600" cy="646331"/>
              </a:xfrm>
              <a:prstGeom prst="rect">
                <a:avLst/>
              </a:prstGeom>
              <a:blipFill>
                <a:blip r:embed="rId2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1D970967-5852-E4F9-E19F-0D7F5A8C7810}"/>
              </a:ext>
            </a:extLst>
          </p:cNvPr>
          <p:cNvSpPr/>
          <p:nvPr/>
        </p:nvSpPr>
        <p:spPr>
          <a:xfrm>
            <a:off x="8243118" y="311389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3E6BD8-2870-FEBF-E25E-C00260E1FEB3}"/>
              </a:ext>
            </a:extLst>
          </p:cNvPr>
          <p:cNvSpPr/>
          <p:nvPr/>
        </p:nvSpPr>
        <p:spPr>
          <a:xfrm>
            <a:off x="8243118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35097B-F7D3-996B-D9A9-115ADA1692F7}"/>
              </a:ext>
            </a:extLst>
          </p:cNvPr>
          <p:cNvSpPr/>
          <p:nvPr/>
        </p:nvSpPr>
        <p:spPr>
          <a:xfrm>
            <a:off x="7709914" y="2742711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4B4A846-8542-155D-38F5-3B9CCBE24B16}"/>
                  </a:ext>
                </a:extLst>
              </p:cNvPr>
              <p:cNvSpPr txBox="1"/>
              <p:nvPr/>
            </p:nvSpPr>
            <p:spPr>
              <a:xfrm>
                <a:off x="7709914" y="2057685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F58902-F263-F145-A74B-9F15C9805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14" y="2057685"/>
                <a:ext cx="1371600" cy="646331"/>
              </a:xfrm>
              <a:prstGeom prst="rect">
                <a:avLst/>
              </a:prstGeom>
              <a:blipFill>
                <a:blip r:embed="rId3"/>
                <a:stretch>
                  <a:fillRect l="-400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2665024-A343-43D2-9E1F-035A22FDC88E}"/>
                  </a:ext>
                </a:extLst>
              </p:cNvPr>
              <p:cNvSpPr txBox="1"/>
              <p:nvPr/>
            </p:nvSpPr>
            <p:spPr>
              <a:xfrm>
                <a:off x="3336662" y="2069900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49C1C7-5CB3-FB7B-643B-1A3CA9DC4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662" y="2069900"/>
                <a:ext cx="1371600" cy="646331"/>
              </a:xfrm>
              <a:prstGeom prst="rect">
                <a:avLst/>
              </a:prstGeom>
              <a:blipFill>
                <a:blip r:embed="rId4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CA8B4C-3525-7B65-EDEB-F9895055897A}"/>
                  </a:ext>
                </a:extLst>
              </p:cNvPr>
              <p:cNvSpPr txBox="1"/>
              <p:nvPr/>
            </p:nvSpPr>
            <p:spPr>
              <a:xfrm>
                <a:off x="5055405" y="2064787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3F0090-7712-76AC-555F-5B0EFAE3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405" y="2064787"/>
                <a:ext cx="1371600" cy="646331"/>
              </a:xfrm>
              <a:prstGeom prst="rect">
                <a:avLst/>
              </a:prstGeom>
              <a:blipFill>
                <a:blip r:embed="rId5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4567F940-0178-2744-7A05-683F607D2C1D}"/>
              </a:ext>
            </a:extLst>
          </p:cNvPr>
          <p:cNvSpPr txBox="1"/>
          <p:nvPr/>
        </p:nvSpPr>
        <p:spPr>
          <a:xfrm>
            <a:off x="2168322" y="2866486"/>
            <a:ext cx="92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83BF17-7C11-0686-9B9B-55916E41B66A}"/>
              </a:ext>
            </a:extLst>
          </p:cNvPr>
          <p:cNvSpPr txBox="1"/>
          <p:nvPr/>
        </p:nvSpPr>
        <p:spPr>
          <a:xfrm>
            <a:off x="6602265" y="2880727"/>
            <a:ext cx="92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25FAE0-B8FC-CE5C-BAF8-D62A0FDA9BE5}"/>
                  </a:ext>
                </a:extLst>
              </p:cNvPr>
              <p:cNvSpPr txBox="1"/>
              <p:nvPr/>
            </p:nvSpPr>
            <p:spPr>
              <a:xfrm>
                <a:off x="659561" y="1203559"/>
                <a:ext cx="31791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1E69AB-3A34-24E1-441A-3C342625F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1203559"/>
                <a:ext cx="317914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2B839E-BDCB-01BB-D174-5E4F2225D044}"/>
                  </a:ext>
                </a:extLst>
              </p:cNvPr>
              <p:cNvSpPr txBox="1"/>
              <p:nvPr/>
            </p:nvSpPr>
            <p:spPr>
              <a:xfrm>
                <a:off x="573106" y="3804057"/>
                <a:ext cx="9916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9BCDE5-C572-2C0D-A2A9-57067DCE3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06" y="3804057"/>
                <a:ext cx="99164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E253EF-C9FB-930C-3E41-ED3FAE6F1D73}"/>
                  </a:ext>
                </a:extLst>
              </p:cNvPr>
              <p:cNvSpPr txBox="1"/>
              <p:nvPr/>
            </p:nvSpPr>
            <p:spPr>
              <a:xfrm>
                <a:off x="3284767" y="3870669"/>
                <a:ext cx="9916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43C678-C484-3EDD-1DC6-CE58A7DE1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67" y="3870669"/>
                <a:ext cx="99164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2CB0D9-7487-7FBD-E6F0-8E57407A0972}"/>
                  </a:ext>
                </a:extLst>
              </p:cNvPr>
              <p:cNvSpPr txBox="1"/>
              <p:nvPr/>
            </p:nvSpPr>
            <p:spPr>
              <a:xfrm>
                <a:off x="7609949" y="3823543"/>
                <a:ext cx="12663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0803A6-FB32-B6F7-3390-5CE259E2B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949" y="3823543"/>
                <a:ext cx="126633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5C1C63A-C6AB-5D4F-1310-D328800AB959}"/>
              </a:ext>
            </a:extLst>
          </p:cNvPr>
          <p:cNvCxnSpPr>
            <a:cxnSpLocks/>
            <a:stCxn id="7" idx="0"/>
            <a:endCxn id="26" idx="0"/>
          </p:cNvCxnSpPr>
          <p:nvPr/>
        </p:nvCxnSpPr>
        <p:spPr>
          <a:xfrm rot="5400000" flipH="1" flipV="1">
            <a:off x="4626283" y="2278152"/>
            <a:ext cx="12700" cy="1667741"/>
          </a:xfrm>
          <a:prstGeom prst="curvedConnector3">
            <a:avLst>
              <a:gd name="adj1" fmla="val 3782606"/>
            </a:avLst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A5C3A28-6410-DB81-C57F-E0081159C52E}"/>
              </a:ext>
            </a:extLst>
          </p:cNvPr>
          <p:cNvSpPr/>
          <p:nvPr/>
        </p:nvSpPr>
        <p:spPr>
          <a:xfrm>
            <a:off x="5015381" y="2756952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194A509-A61C-E74A-EF20-999EA4FFAFC6}"/>
              </a:ext>
            </a:extLst>
          </p:cNvPr>
          <p:cNvSpPr/>
          <p:nvPr/>
        </p:nvSpPr>
        <p:spPr>
          <a:xfrm>
            <a:off x="5322994" y="3112022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3C7B6E7-EA0C-C383-3173-D09B9C31945A}"/>
                  </a:ext>
                </a:extLst>
              </p:cNvPr>
              <p:cNvSpPr txBox="1"/>
              <p:nvPr/>
            </p:nvSpPr>
            <p:spPr>
              <a:xfrm>
                <a:off x="5015380" y="4168548"/>
                <a:ext cx="1371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61CCAE-77DA-593D-7405-D4557DB06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380" y="4168548"/>
                <a:ext cx="1371599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E25F5C-F6D2-890B-50D8-CB0AFAE7EBF8}"/>
                  </a:ext>
                </a:extLst>
              </p:cNvPr>
              <p:cNvSpPr txBox="1"/>
              <p:nvPr/>
            </p:nvSpPr>
            <p:spPr>
              <a:xfrm>
                <a:off x="3270346" y="4206243"/>
                <a:ext cx="1371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BC5B82-7FBD-9898-344E-3E35C6D6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346" y="4206243"/>
                <a:ext cx="1371598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0535BFB-4CFC-8436-6486-543E3E91F541}"/>
                  </a:ext>
                </a:extLst>
              </p:cNvPr>
              <p:cNvSpPr txBox="1"/>
              <p:nvPr/>
            </p:nvSpPr>
            <p:spPr>
              <a:xfrm>
                <a:off x="659563" y="4168548"/>
                <a:ext cx="1371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4C5ED1B-55DB-A027-9B6B-24680E659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3" y="4168548"/>
                <a:ext cx="1371598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0A7823-5EC2-BC2F-B9E0-BCC391DFE2C5}"/>
                  </a:ext>
                </a:extLst>
              </p:cNvPr>
              <p:cNvSpPr txBox="1"/>
              <p:nvPr/>
            </p:nvSpPr>
            <p:spPr>
              <a:xfrm>
                <a:off x="7709913" y="4142611"/>
                <a:ext cx="1371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0786FE-5DBD-F66C-4A12-056956848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13" y="4142611"/>
                <a:ext cx="1371599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6139D74C-C432-50E1-A710-21ECFAD517E3}"/>
              </a:ext>
            </a:extLst>
          </p:cNvPr>
          <p:cNvSpPr/>
          <p:nvPr/>
        </p:nvSpPr>
        <p:spPr>
          <a:xfrm>
            <a:off x="5322994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32E281-DA31-5930-4501-B3A507E899C4}"/>
              </a:ext>
            </a:extLst>
          </p:cNvPr>
          <p:cNvSpPr/>
          <p:nvPr/>
        </p:nvSpPr>
        <p:spPr>
          <a:xfrm>
            <a:off x="5763869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40C996-429C-34D9-CB59-F1EAC5004F30}"/>
              </a:ext>
            </a:extLst>
          </p:cNvPr>
          <p:cNvSpPr/>
          <p:nvPr/>
        </p:nvSpPr>
        <p:spPr>
          <a:xfrm>
            <a:off x="5763869" y="311202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4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91E4C-4EC1-4329-081F-5C6874C44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608EB495-298B-3A0D-E46D-8C3737AC2291}"/>
              </a:ext>
            </a:extLst>
          </p:cNvPr>
          <p:cNvSpPr/>
          <p:nvPr/>
        </p:nvSpPr>
        <p:spPr>
          <a:xfrm>
            <a:off x="1208201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AEAA7C-F540-17C7-5FF0-EE6BA4D6D0F8}"/>
              </a:ext>
            </a:extLst>
          </p:cNvPr>
          <p:cNvSpPr/>
          <p:nvPr/>
        </p:nvSpPr>
        <p:spPr>
          <a:xfrm>
            <a:off x="659561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7EE-947A-1CA3-6DD5-546322C3E742}"/>
              </a:ext>
            </a:extLst>
          </p:cNvPr>
          <p:cNvSpPr/>
          <p:nvPr/>
        </p:nvSpPr>
        <p:spPr>
          <a:xfrm>
            <a:off x="5015381" y="2756952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33A1C7-DE04-57E8-C78D-1ECB7962B2AB}"/>
                  </a:ext>
                </a:extLst>
              </p:cNvPr>
              <p:cNvSpPr txBox="1"/>
              <p:nvPr/>
            </p:nvSpPr>
            <p:spPr>
              <a:xfrm>
                <a:off x="659561" y="2041864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F4C7AD-CC58-F860-F6C1-B3222968B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2041864"/>
                <a:ext cx="1371600" cy="646331"/>
              </a:xfrm>
              <a:prstGeom prst="rect">
                <a:avLst/>
              </a:prstGeom>
              <a:blipFill>
                <a:blip r:embed="rId2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0B176A9-43F8-485A-C357-94C66947A967}"/>
              </a:ext>
            </a:extLst>
          </p:cNvPr>
          <p:cNvSpPr/>
          <p:nvPr/>
        </p:nvSpPr>
        <p:spPr>
          <a:xfrm>
            <a:off x="8243118" y="311389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35CF0C-79C8-A3B5-DF75-F009A5E273F1}"/>
              </a:ext>
            </a:extLst>
          </p:cNvPr>
          <p:cNvSpPr/>
          <p:nvPr/>
        </p:nvSpPr>
        <p:spPr>
          <a:xfrm>
            <a:off x="8243118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C1C583-95F3-2E4A-3721-A9045EF856EC}"/>
              </a:ext>
            </a:extLst>
          </p:cNvPr>
          <p:cNvSpPr/>
          <p:nvPr/>
        </p:nvSpPr>
        <p:spPr>
          <a:xfrm>
            <a:off x="7709914" y="2742711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FE5910-1B3A-1D28-AE62-8B051D21A919}"/>
                  </a:ext>
                </a:extLst>
              </p:cNvPr>
              <p:cNvSpPr txBox="1"/>
              <p:nvPr/>
            </p:nvSpPr>
            <p:spPr>
              <a:xfrm>
                <a:off x="7709914" y="2057685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F58902-F263-F145-A74B-9F15C9805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14" y="2057685"/>
                <a:ext cx="1371600" cy="646331"/>
              </a:xfrm>
              <a:prstGeom prst="rect">
                <a:avLst/>
              </a:prstGeom>
              <a:blipFill>
                <a:blip r:embed="rId3"/>
                <a:stretch>
                  <a:fillRect l="-400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BAB2229-77A2-C667-029F-E9FE2B55E16C}"/>
                  </a:ext>
                </a:extLst>
              </p:cNvPr>
              <p:cNvSpPr txBox="1"/>
              <p:nvPr/>
            </p:nvSpPr>
            <p:spPr>
              <a:xfrm>
                <a:off x="3336662" y="2069900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49C1C7-5CB3-FB7B-643B-1A3CA9DC4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662" y="2069900"/>
                <a:ext cx="1371600" cy="646331"/>
              </a:xfrm>
              <a:prstGeom prst="rect">
                <a:avLst/>
              </a:prstGeom>
              <a:blipFill>
                <a:blip r:embed="rId4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98BEF6-2084-5C10-1B51-4DDE7D9A6D74}"/>
                  </a:ext>
                </a:extLst>
              </p:cNvPr>
              <p:cNvSpPr txBox="1"/>
              <p:nvPr/>
            </p:nvSpPr>
            <p:spPr>
              <a:xfrm>
                <a:off x="5055405" y="2064787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98BEF6-2084-5C10-1B51-4DDE7D9A6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405" y="2064787"/>
                <a:ext cx="1371600" cy="646331"/>
              </a:xfrm>
              <a:prstGeom prst="rect">
                <a:avLst/>
              </a:prstGeom>
              <a:blipFill>
                <a:blip r:embed="rId5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D9AED7D-827A-CC8C-D2B0-6A37A6C3420B}"/>
              </a:ext>
            </a:extLst>
          </p:cNvPr>
          <p:cNvSpPr txBox="1"/>
          <p:nvPr/>
        </p:nvSpPr>
        <p:spPr>
          <a:xfrm>
            <a:off x="2168322" y="2866486"/>
            <a:ext cx="92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BB15EB-F942-FA29-BEAC-BDBAC3138AF4}"/>
              </a:ext>
            </a:extLst>
          </p:cNvPr>
          <p:cNvSpPr txBox="1"/>
          <p:nvPr/>
        </p:nvSpPr>
        <p:spPr>
          <a:xfrm>
            <a:off x="6602265" y="2880727"/>
            <a:ext cx="92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EDFF73-F274-BFDE-7D44-44B891EE3F2D}"/>
                  </a:ext>
                </a:extLst>
              </p:cNvPr>
              <p:cNvSpPr txBox="1"/>
              <p:nvPr/>
            </p:nvSpPr>
            <p:spPr>
              <a:xfrm>
                <a:off x="659561" y="1203559"/>
                <a:ext cx="31807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EDFF73-F274-BFDE-7D44-44B891EE3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1203559"/>
                <a:ext cx="318074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B5082E5-E89D-7D70-2621-0BF4D2ADD9C6}"/>
              </a:ext>
            </a:extLst>
          </p:cNvPr>
          <p:cNvCxnSpPr>
            <a:cxnSpLocks/>
            <a:stCxn id="15" idx="0"/>
            <a:endCxn id="41" idx="0"/>
          </p:cNvCxnSpPr>
          <p:nvPr/>
        </p:nvCxnSpPr>
        <p:spPr>
          <a:xfrm rot="16200000" flipH="1">
            <a:off x="4734334" y="2174616"/>
            <a:ext cx="198188" cy="1692025"/>
          </a:xfrm>
          <a:prstGeom prst="curvedConnector3">
            <a:avLst>
              <a:gd name="adj1" fmla="val -204935"/>
            </a:avLst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DC329B59-ADF0-F3D8-59A7-3E152302A518}"/>
              </a:ext>
            </a:extLst>
          </p:cNvPr>
          <p:cNvSpPr/>
          <p:nvPr/>
        </p:nvSpPr>
        <p:spPr>
          <a:xfrm>
            <a:off x="5329621" y="352973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ACE3E36-339F-1507-8F44-FF1B4A7F86D9}"/>
              </a:ext>
            </a:extLst>
          </p:cNvPr>
          <p:cNvSpPr/>
          <p:nvPr/>
        </p:nvSpPr>
        <p:spPr>
          <a:xfrm>
            <a:off x="5770496" y="352973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2487244-CFD6-9B17-A911-BCE01BCDC169}"/>
              </a:ext>
            </a:extLst>
          </p:cNvPr>
          <p:cNvSpPr/>
          <p:nvPr/>
        </p:nvSpPr>
        <p:spPr>
          <a:xfrm>
            <a:off x="5542281" y="3119722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93621B1-2C12-9345-CEEB-2715AD3AF952}"/>
              </a:ext>
            </a:extLst>
          </p:cNvPr>
          <p:cNvSpPr/>
          <p:nvPr/>
        </p:nvSpPr>
        <p:spPr>
          <a:xfrm>
            <a:off x="3575936" y="372960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E112CFC-FA13-EB3B-D6A0-D7B7D503D32A}"/>
              </a:ext>
            </a:extLst>
          </p:cNvPr>
          <p:cNvSpPr/>
          <p:nvPr/>
        </p:nvSpPr>
        <p:spPr>
          <a:xfrm>
            <a:off x="4124576" y="372960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BA90E4-E039-339B-AD52-0F0448732D82}"/>
              </a:ext>
            </a:extLst>
          </p:cNvPr>
          <p:cNvSpPr/>
          <p:nvPr/>
        </p:nvSpPr>
        <p:spPr>
          <a:xfrm>
            <a:off x="3575936" y="332556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3816AC-C802-2211-0D48-39E874FBE595}"/>
              </a:ext>
            </a:extLst>
          </p:cNvPr>
          <p:cNvSpPr/>
          <p:nvPr/>
        </p:nvSpPr>
        <p:spPr>
          <a:xfrm>
            <a:off x="4124576" y="332556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BFFDD0-41A7-EACA-ECB3-8F0B7CBDDE91}"/>
              </a:ext>
            </a:extLst>
          </p:cNvPr>
          <p:cNvSpPr/>
          <p:nvPr/>
        </p:nvSpPr>
        <p:spPr>
          <a:xfrm>
            <a:off x="3850256" y="2921534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C12813-F677-64B8-675A-1BDBC47E1025}"/>
              </a:ext>
            </a:extLst>
          </p:cNvPr>
          <p:cNvSpPr/>
          <p:nvPr/>
        </p:nvSpPr>
        <p:spPr>
          <a:xfrm>
            <a:off x="3301616" y="2756952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D5FA992-F390-06C6-D874-553328541C67}"/>
                  </a:ext>
                </a:extLst>
              </p:cNvPr>
              <p:cNvSpPr txBox="1"/>
              <p:nvPr/>
            </p:nvSpPr>
            <p:spPr>
              <a:xfrm>
                <a:off x="659563" y="4168548"/>
                <a:ext cx="1371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D5FA992-F390-06C6-D874-553328541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3" y="4168548"/>
                <a:ext cx="137159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AE3FBD-93BF-1E37-87CE-0936091A6B5B}"/>
                  </a:ext>
                </a:extLst>
              </p:cNvPr>
              <p:cNvSpPr txBox="1"/>
              <p:nvPr/>
            </p:nvSpPr>
            <p:spPr>
              <a:xfrm>
                <a:off x="3270346" y="4206243"/>
                <a:ext cx="1371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AE3FBD-93BF-1E37-87CE-0936091A6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346" y="4206243"/>
                <a:ext cx="1371598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012A64-3BB3-D4FC-52AC-BBBD5E5A805F}"/>
                  </a:ext>
                </a:extLst>
              </p:cNvPr>
              <p:cNvSpPr txBox="1"/>
              <p:nvPr/>
            </p:nvSpPr>
            <p:spPr>
              <a:xfrm>
                <a:off x="5015380" y="4168548"/>
                <a:ext cx="1371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012A64-3BB3-D4FC-52AC-BBBD5E5A8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380" y="4168548"/>
                <a:ext cx="137159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BE0641C-0FE6-45CF-652B-25B1B00DAD71}"/>
                  </a:ext>
                </a:extLst>
              </p:cNvPr>
              <p:cNvSpPr txBox="1"/>
              <p:nvPr/>
            </p:nvSpPr>
            <p:spPr>
              <a:xfrm>
                <a:off x="7709913" y="4142611"/>
                <a:ext cx="1371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BE0641C-0FE6-45CF-652B-25B1B00DA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13" y="4142611"/>
                <a:ext cx="137159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21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24C96-15AD-3EC4-2F1D-C668531D2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0145B5EA-2604-9383-0EB8-DE84D19706DB}"/>
              </a:ext>
            </a:extLst>
          </p:cNvPr>
          <p:cNvSpPr/>
          <p:nvPr/>
        </p:nvSpPr>
        <p:spPr>
          <a:xfrm>
            <a:off x="1208201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7711DE-57E8-D94F-F873-5B2D8ECBBF1E}"/>
              </a:ext>
            </a:extLst>
          </p:cNvPr>
          <p:cNvSpPr/>
          <p:nvPr/>
        </p:nvSpPr>
        <p:spPr>
          <a:xfrm>
            <a:off x="659561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E3C903-CDFC-6A80-F042-14E08F62AA59}"/>
              </a:ext>
            </a:extLst>
          </p:cNvPr>
          <p:cNvSpPr/>
          <p:nvPr/>
        </p:nvSpPr>
        <p:spPr>
          <a:xfrm>
            <a:off x="5015381" y="2756952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81BB8C-33C3-EADD-C6D6-A8C1D16A9A04}"/>
                  </a:ext>
                </a:extLst>
              </p:cNvPr>
              <p:cNvSpPr txBox="1"/>
              <p:nvPr/>
            </p:nvSpPr>
            <p:spPr>
              <a:xfrm>
                <a:off x="659561" y="2041864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F4C7AD-CC58-F860-F6C1-B3222968B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2041864"/>
                <a:ext cx="1371600" cy="646331"/>
              </a:xfrm>
              <a:prstGeom prst="rect">
                <a:avLst/>
              </a:prstGeom>
              <a:blipFill>
                <a:blip r:embed="rId2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EB839809-D953-7CB2-6B5D-D5F888FAFD85}"/>
              </a:ext>
            </a:extLst>
          </p:cNvPr>
          <p:cNvSpPr/>
          <p:nvPr/>
        </p:nvSpPr>
        <p:spPr>
          <a:xfrm>
            <a:off x="8243118" y="311389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D92D55-C58C-90F5-E442-33D05911AE80}"/>
              </a:ext>
            </a:extLst>
          </p:cNvPr>
          <p:cNvSpPr/>
          <p:nvPr/>
        </p:nvSpPr>
        <p:spPr>
          <a:xfrm>
            <a:off x="8243118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6C637E-4E20-39A5-EF96-6E4FB81041B0}"/>
              </a:ext>
            </a:extLst>
          </p:cNvPr>
          <p:cNvSpPr/>
          <p:nvPr/>
        </p:nvSpPr>
        <p:spPr>
          <a:xfrm>
            <a:off x="7709914" y="2742711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4F05A3-0A69-E0D5-1009-83AA0AFC9545}"/>
                  </a:ext>
                </a:extLst>
              </p:cNvPr>
              <p:cNvSpPr txBox="1"/>
              <p:nvPr/>
            </p:nvSpPr>
            <p:spPr>
              <a:xfrm>
                <a:off x="7709914" y="2057685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F58902-F263-F145-A74B-9F15C9805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14" y="2057685"/>
                <a:ext cx="1371600" cy="646331"/>
              </a:xfrm>
              <a:prstGeom prst="rect">
                <a:avLst/>
              </a:prstGeom>
              <a:blipFill>
                <a:blip r:embed="rId3"/>
                <a:stretch>
                  <a:fillRect l="-400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1601FD-842E-7149-C0BF-972DBE37AF20}"/>
                  </a:ext>
                </a:extLst>
              </p:cNvPr>
              <p:cNvSpPr txBox="1"/>
              <p:nvPr/>
            </p:nvSpPr>
            <p:spPr>
              <a:xfrm>
                <a:off x="3336662" y="2069900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49C1C7-5CB3-FB7B-643B-1A3CA9DC4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662" y="2069900"/>
                <a:ext cx="1371600" cy="646331"/>
              </a:xfrm>
              <a:prstGeom prst="rect">
                <a:avLst/>
              </a:prstGeom>
              <a:blipFill>
                <a:blip r:embed="rId4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2B9185-692F-8440-B6A7-BF8A116644FB}"/>
                  </a:ext>
                </a:extLst>
              </p:cNvPr>
              <p:cNvSpPr txBox="1"/>
              <p:nvPr/>
            </p:nvSpPr>
            <p:spPr>
              <a:xfrm>
                <a:off x="5055405" y="2064787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2B9185-692F-8440-B6A7-BF8A11664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405" y="2064787"/>
                <a:ext cx="1371600" cy="646331"/>
              </a:xfrm>
              <a:prstGeom prst="rect">
                <a:avLst/>
              </a:prstGeom>
              <a:blipFill>
                <a:blip r:embed="rId5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6F68440-2C45-3B82-539E-2990CC0471C2}"/>
              </a:ext>
            </a:extLst>
          </p:cNvPr>
          <p:cNvSpPr txBox="1"/>
          <p:nvPr/>
        </p:nvSpPr>
        <p:spPr>
          <a:xfrm>
            <a:off x="2168322" y="2866486"/>
            <a:ext cx="92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95618F-1254-ECD3-B2A7-16A568146139}"/>
              </a:ext>
            </a:extLst>
          </p:cNvPr>
          <p:cNvSpPr txBox="1"/>
          <p:nvPr/>
        </p:nvSpPr>
        <p:spPr>
          <a:xfrm>
            <a:off x="6602265" y="2880727"/>
            <a:ext cx="92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9A3A3-B370-69F6-9A22-F7A0EC8BC6E3}"/>
                  </a:ext>
                </a:extLst>
              </p:cNvPr>
              <p:cNvSpPr txBox="1"/>
              <p:nvPr/>
            </p:nvSpPr>
            <p:spPr>
              <a:xfrm>
                <a:off x="659561" y="1203559"/>
                <a:ext cx="31807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9A3A3-B370-69F6-9A22-F7A0EC8BC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1203559"/>
                <a:ext cx="318074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681E86-7864-43E2-C61E-A03D89CB3FA7}"/>
                  </a:ext>
                </a:extLst>
              </p:cNvPr>
              <p:cNvSpPr txBox="1"/>
              <p:nvPr/>
            </p:nvSpPr>
            <p:spPr>
              <a:xfrm>
                <a:off x="3270346" y="4206243"/>
                <a:ext cx="1371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681E86-7864-43E2-C61E-A03D89CB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346" y="4206243"/>
                <a:ext cx="137159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A7E8DC-0FC5-D5C5-5EFE-E9F3B5A2AAE8}"/>
                  </a:ext>
                </a:extLst>
              </p:cNvPr>
              <p:cNvSpPr txBox="1"/>
              <p:nvPr/>
            </p:nvSpPr>
            <p:spPr>
              <a:xfrm>
                <a:off x="7709913" y="4142611"/>
                <a:ext cx="1371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A7E8DC-0FC5-D5C5-5EFE-E9F3B5A2A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13" y="4142611"/>
                <a:ext cx="137159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7EC2EDE-262B-610B-6334-0CB13EC20FCB}"/>
              </a:ext>
            </a:extLst>
          </p:cNvPr>
          <p:cNvCxnSpPr>
            <a:cxnSpLocks/>
            <a:stCxn id="5" idx="0"/>
            <a:endCxn id="41" idx="0"/>
          </p:cNvCxnSpPr>
          <p:nvPr/>
        </p:nvCxnSpPr>
        <p:spPr>
          <a:xfrm rot="5400000" flipH="1" flipV="1">
            <a:off x="4803313" y="2257120"/>
            <a:ext cx="13525" cy="1738731"/>
          </a:xfrm>
          <a:prstGeom prst="curvedConnector3">
            <a:avLst>
              <a:gd name="adj1" fmla="val 3693738"/>
            </a:avLst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C70E124-8CBE-FBF8-5E6E-72FBA7585FF3}"/>
              </a:ext>
            </a:extLst>
          </p:cNvPr>
          <p:cNvSpPr/>
          <p:nvPr/>
        </p:nvSpPr>
        <p:spPr>
          <a:xfrm>
            <a:off x="5329621" y="352973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E246C8-CCEE-7C6A-E784-C5623B7557E2}"/>
              </a:ext>
            </a:extLst>
          </p:cNvPr>
          <p:cNvSpPr/>
          <p:nvPr/>
        </p:nvSpPr>
        <p:spPr>
          <a:xfrm>
            <a:off x="5770496" y="352973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CCC8E70-7254-5149-F57B-90E198790390}"/>
              </a:ext>
            </a:extLst>
          </p:cNvPr>
          <p:cNvSpPr/>
          <p:nvPr/>
        </p:nvSpPr>
        <p:spPr>
          <a:xfrm>
            <a:off x="5542281" y="3119722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B7E41D-3F88-DEAF-C220-98E0014E5D84}"/>
              </a:ext>
            </a:extLst>
          </p:cNvPr>
          <p:cNvSpPr/>
          <p:nvPr/>
        </p:nvSpPr>
        <p:spPr>
          <a:xfrm>
            <a:off x="3803550" y="313324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32BA2D-49A0-1044-BE04-657C4A1A9703}"/>
              </a:ext>
            </a:extLst>
          </p:cNvPr>
          <p:cNvSpPr/>
          <p:nvPr/>
        </p:nvSpPr>
        <p:spPr>
          <a:xfrm>
            <a:off x="3803550" y="353540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9E758A-965D-E9B5-A775-C80D27FDB808}"/>
              </a:ext>
            </a:extLst>
          </p:cNvPr>
          <p:cNvSpPr/>
          <p:nvPr/>
        </p:nvSpPr>
        <p:spPr>
          <a:xfrm>
            <a:off x="3270346" y="2762061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118B59-E2BF-EBD8-C9F0-CE658166FED1}"/>
                  </a:ext>
                </a:extLst>
              </p:cNvPr>
              <p:cNvSpPr txBox="1"/>
              <p:nvPr/>
            </p:nvSpPr>
            <p:spPr>
              <a:xfrm>
                <a:off x="5015380" y="4168548"/>
                <a:ext cx="1371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118B59-E2BF-EBD8-C9F0-CE658166F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380" y="4168548"/>
                <a:ext cx="137159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FDF9B7-9F6E-6400-02DA-08463E471094}"/>
                  </a:ext>
                </a:extLst>
              </p:cNvPr>
              <p:cNvSpPr txBox="1"/>
              <p:nvPr/>
            </p:nvSpPr>
            <p:spPr>
              <a:xfrm>
                <a:off x="659563" y="4168548"/>
                <a:ext cx="1371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FDF9B7-9F6E-6400-02DA-08463E471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3" y="4168548"/>
                <a:ext cx="1371598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97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3E8264-DAC1-C739-16BB-72F5099D9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961" y="2343818"/>
            <a:ext cx="8468078" cy="21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4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502FE-9C1D-2B23-1E6E-953584AE2411}"/>
                  </a:ext>
                </a:extLst>
              </p:cNvPr>
              <p:cNvSpPr txBox="1"/>
              <p:nvPr/>
            </p:nvSpPr>
            <p:spPr>
              <a:xfrm>
                <a:off x="659561" y="1203559"/>
                <a:ext cx="52920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600" dirty="0"/>
                  <a:t> (figure 1.3)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502FE-9C1D-2B23-1E6E-953584AE2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1203559"/>
                <a:ext cx="5292026" cy="553998"/>
              </a:xfrm>
              <a:prstGeom prst="rect">
                <a:avLst/>
              </a:prstGeom>
              <a:blipFill>
                <a:blip r:embed="rId3"/>
                <a:stretch>
                  <a:fillRect t="-24176" r="-4263" b="-50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D05C4A4-08D6-0BCE-45BC-55105FCBA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526" y="2038991"/>
            <a:ext cx="8522947" cy="27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8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39A16E-FA9B-AB42-B92E-9070E967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16" y="2038991"/>
            <a:ext cx="8486368" cy="27800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2CFB91-4CA6-6637-F5E8-B245A4D929F7}"/>
                  </a:ext>
                </a:extLst>
              </p:cNvPr>
              <p:cNvSpPr txBox="1"/>
              <p:nvPr/>
            </p:nvSpPr>
            <p:spPr>
              <a:xfrm>
                <a:off x="659561" y="1203559"/>
                <a:ext cx="52936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600" dirty="0"/>
                  <a:t> (figure 1.4)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2CFB91-4CA6-6637-F5E8-B245A4D9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1203559"/>
                <a:ext cx="5293629" cy="553998"/>
              </a:xfrm>
              <a:prstGeom prst="rect">
                <a:avLst/>
              </a:prstGeom>
              <a:blipFill>
                <a:blip r:embed="rId3"/>
                <a:stretch>
                  <a:fillRect t="-24176" r="-4143" b="-50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20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AE4FC8-574C-CC7A-A384-74DAF20ED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16" y="2038991"/>
            <a:ext cx="8486368" cy="27800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943BC5-80E7-C591-97D0-21663D439FB8}"/>
                  </a:ext>
                </a:extLst>
              </p:cNvPr>
              <p:cNvSpPr txBox="1"/>
              <p:nvPr/>
            </p:nvSpPr>
            <p:spPr>
              <a:xfrm>
                <a:off x="659561" y="1203559"/>
                <a:ext cx="52936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/>
                  <a:t>(figure 1.5)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943BC5-80E7-C591-97D0-21663D439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1203559"/>
                <a:ext cx="5293629" cy="553998"/>
              </a:xfrm>
              <a:prstGeom prst="rect">
                <a:avLst/>
              </a:prstGeom>
              <a:blipFill>
                <a:blip r:embed="rId3"/>
                <a:stretch>
                  <a:fillRect t="-24176" r="-4143" b="-50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67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176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Lorae T. Stojanovic</dc:creator>
  <cp:lastModifiedBy>Lorae T. Stojanovic</cp:lastModifiedBy>
  <cp:revision>10</cp:revision>
  <dcterms:created xsi:type="dcterms:W3CDTF">2025-03-18T16:49:18Z</dcterms:created>
  <dcterms:modified xsi:type="dcterms:W3CDTF">2025-03-31T16:48:28Z</dcterms:modified>
</cp:coreProperties>
</file>