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6B0F1FB-819C-9097-64EE-6302BF5BA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0808EB08-99E3-A268-7E6C-FB5CB2F95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881DA58-E063-EDB7-0D47-0AEAE3F3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B087-A138-453D-A7A1-17D0775AE1E5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C9F8382-C054-BC3A-794F-23DF7759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B9E81A5-ADFB-BF98-2D18-D0966A8F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BB7A-9B40-4872-8A58-B8D7AB1EC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3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969977D-1B56-F94C-9C4A-C2C5BA43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4AAAC159-9C47-C03E-92C9-DE6AFEB89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8DCD787-BF98-EC0F-BE2F-CF0D4DA7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B087-A138-453D-A7A1-17D0775AE1E5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48C676A-DFC1-195E-0CC9-F6E186C74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0424A8C-D623-8B76-4807-780FC138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BB7A-9B40-4872-8A58-B8D7AB1EC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4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63F73464-1F3A-C610-96DC-081912EE8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3F120E41-5947-7242-6820-8A0ACAFF1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39B4C69-2EF8-F99E-0DCB-6DF1E24D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B087-A138-453D-A7A1-17D0775AE1E5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744CDD4-6672-7D65-028A-4ECD1B25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E41D4EB-5728-F4D5-8446-FD86F13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BB7A-9B40-4872-8A58-B8D7AB1EC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4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BC52A2A-7FDE-728C-F3B5-C6E2352E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9B3CCC3-1945-1731-B42A-9BE3820A7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A3DA7E1-4E0D-BA3B-6869-13EACFB6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B087-A138-453D-A7A1-17D0775AE1E5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DD5D214-01E7-0347-7CD7-C257895F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E8033E5-C959-A017-96DD-E04B2643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BB7A-9B40-4872-8A58-B8D7AB1EC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7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1F3ED54-03C1-804E-CE8D-794C771A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E0060796-11FB-79F8-9CB2-5722EDC2F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05AAFB4-1004-37B7-3DF4-E2B9CD0A7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B087-A138-453D-A7A1-17D0775AE1E5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45930B1-0A5B-3689-1DAB-10C6139B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8C2F752-6DF9-8AB2-FB4C-08DAF259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BB7A-9B40-4872-8A58-B8D7AB1EC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1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CDF5B93-68DA-C369-4959-D2557CEE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8FE5436-E5E2-FBEA-AFC3-6E249951A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815DF688-8D53-1085-86A1-3FC995FDB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B81C9D96-5E9B-F4D1-D778-3B7BCDB5F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B087-A138-453D-A7A1-17D0775AE1E5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147D3ED8-7DFD-2D19-BBCD-D071A4C8E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1D807328-1D0C-0AC9-F815-112FF178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BB7A-9B40-4872-8A58-B8D7AB1EC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F11D721-1B79-59FF-9FF9-997BCABA8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747FD3CD-1F2B-05E0-4010-6D65B71AF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88668873-6BA9-C6CD-8F5F-7748CFF60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46454E75-D357-5644-7AF0-F6478B694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85BBDAC5-0909-2E26-CC5F-F63AD7BB2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353E2A62-D20F-A36D-A4CC-E9CD99B8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B087-A138-453D-A7A1-17D0775AE1E5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994F0F55-7CB1-A2DC-3305-6E92AB90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830E991F-CEFA-D3E5-E34C-93A215A2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BB7A-9B40-4872-8A58-B8D7AB1EC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1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66F03A0-8DD5-2A1A-30E8-8A11DDE3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EA35BC98-C490-86F3-E837-66823CA7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B087-A138-453D-A7A1-17D0775AE1E5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D3A22076-5A5D-2600-78E2-E6267443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C72AE544-077A-9760-DA19-9B2D8399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BB7A-9B40-4872-8A58-B8D7AB1EC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2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68525A02-9CD7-4379-51EF-B941EBA71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B087-A138-453D-A7A1-17D0775AE1E5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F26E3C28-E6B6-6184-5236-D44B7ADC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F36FC08B-7E06-9E06-9D9F-D2CC9344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BB7A-9B40-4872-8A58-B8D7AB1EC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4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427045A-A382-4DFE-2812-C85EC7CD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D8BD887-D632-B51E-8846-BAFACFB08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063D3E60-F2FE-2883-2884-E8A3E1D19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03FFA30-F127-B14E-3402-BDDE51C1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B087-A138-453D-A7A1-17D0775AE1E5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16342A46-A5DA-AB8C-B691-9EC21CF6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2A9A1FE-A755-5E7E-01C2-FDCA83B40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BB7A-9B40-4872-8A58-B8D7AB1EC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72FD722-070B-C527-AEDD-027F90C9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4668679E-1ED7-C6F5-84CF-8E9B761EF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C0C81C53-B71B-77D7-44B7-A60E261A5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F411BB9-813F-A741-5B34-2B83A305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B087-A138-453D-A7A1-17D0775AE1E5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5F8C495C-9CB8-195F-50EC-B0BBD457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E74B36B-7A61-B880-DB0D-B6503B7E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BB7A-9B40-4872-8A58-B8D7AB1EC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4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5602B55E-F55A-95C6-FC1C-CF41E42A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9B1F6DF7-90C4-EA2B-E33D-5EDECFBA1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D97822C-B108-226E-F463-F03EAD722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DB087-A138-453D-A7A1-17D0775AE1E5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3185BC6-4CAC-5F2D-2B9A-014B6087C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8116575-25C1-AE8C-C0D4-9EDF3412E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1BB7A-9B40-4872-8A58-B8D7AB1EC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5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orakulmio 4">
            <a:extLst>
              <a:ext uri="{FF2B5EF4-FFF2-40B4-BE49-F238E27FC236}">
                <a16:creationId xmlns:a16="http://schemas.microsoft.com/office/drawing/2014/main" id="{26F2B1E1-18C3-0180-C83F-552448BB921F}"/>
              </a:ext>
            </a:extLst>
          </p:cNvPr>
          <p:cNvSpPr/>
          <p:nvPr/>
        </p:nvSpPr>
        <p:spPr>
          <a:xfrm>
            <a:off x="1511808" y="1712976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DB71D5FA-2413-1D65-0AE5-5E5101B3CF92}"/>
              </a:ext>
            </a:extLst>
          </p:cNvPr>
          <p:cNvSpPr/>
          <p:nvPr/>
        </p:nvSpPr>
        <p:spPr>
          <a:xfrm>
            <a:off x="1511808" y="2985025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6136278F-D192-5FC5-88D8-D77BC963B639}"/>
              </a:ext>
            </a:extLst>
          </p:cNvPr>
          <p:cNvSpPr/>
          <p:nvPr/>
        </p:nvSpPr>
        <p:spPr>
          <a:xfrm rot="16200000">
            <a:off x="2169600" y="1136976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26C05120-B449-B2C3-E999-3EE94F60126D}"/>
              </a:ext>
            </a:extLst>
          </p:cNvPr>
          <p:cNvSpPr/>
          <p:nvPr/>
        </p:nvSpPr>
        <p:spPr>
          <a:xfrm>
            <a:off x="2827392" y="1712976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orakulmio 8">
            <a:extLst>
              <a:ext uri="{FF2B5EF4-FFF2-40B4-BE49-F238E27FC236}">
                <a16:creationId xmlns:a16="http://schemas.microsoft.com/office/drawing/2014/main" id="{308BCF3D-A7B3-21A0-BEE7-84508582F80C}"/>
              </a:ext>
            </a:extLst>
          </p:cNvPr>
          <p:cNvSpPr/>
          <p:nvPr/>
        </p:nvSpPr>
        <p:spPr>
          <a:xfrm>
            <a:off x="2827392" y="2985025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72CEC54A-2972-D7D4-C65A-03A81EE560BE}"/>
              </a:ext>
            </a:extLst>
          </p:cNvPr>
          <p:cNvSpPr/>
          <p:nvPr/>
        </p:nvSpPr>
        <p:spPr>
          <a:xfrm rot="5400000">
            <a:off x="2169600" y="2359152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orakulmio 10">
            <a:extLst>
              <a:ext uri="{FF2B5EF4-FFF2-40B4-BE49-F238E27FC236}">
                <a16:creationId xmlns:a16="http://schemas.microsoft.com/office/drawing/2014/main" id="{D26EBDDD-4D3C-388B-A226-CB654CF6C7AD}"/>
              </a:ext>
            </a:extLst>
          </p:cNvPr>
          <p:cNvSpPr/>
          <p:nvPr/>
        </p:nvSpPr>
        <p:spPr>
          <a:xfrm rot="16200000">
            <a:off x="2169600" y="3581327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orakulmio 12">
            <a:extLst>
              <a:ext uri="{FF2B5EF4-FFF2-40B4-BE49-F238E27FC236}">
                <a16:creationId xmlns:a16="http://schemas.microsoft.com/office/drawing/2014/main" id="{21151D86-1691-DA71-E163-527B16CB8CD9}"/>
              </a:ext>
            </a:extLst>
          </p:cNvPr>
          <p:cNvSpPr/>
          <p:nvPr/>
        </p:nvSpPr>
        <p:spPr>
          <a:xfrm>
            <a:off x="3358896" y="1712976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orakulmio 13">
            <a:extLst>
              <a:ext uri="{FF2B5EF4-FFF2-40B4-BE49-F238E27FC236}">
                <a16:creationId xmlns:a16="http://schemas.microsoft.com/office/drawing/2014/main" id="{86A1B442-46F4-9CDC-21D8-0B406A19EF22}"/>
              </a:ext>
            </a:extLst>
          </p:cNvPr>
          <p:cNvSpPr/>
          <p:nvPr/>
        </p:nvSpPr>
        <p:spPr>
          <a:xfrm>
            <a:off x="3358896" y="2985025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orakulmio 14">
            <a:extLst>
              <a:ext uri="{FF2B5EF4-FFF2-40B4-BE49-F238E27FC236}">
                <a16:creationId xmlns:a16="http://schemas.microsoft.com/office/drawing/2014/main" id="{B49C8B1D-3AB1-0200-1984-1BA83F30EA00}"/>
              </a:ext>
            </a:extLst>
          </p:cNvPr>
          <p:cNvSpPr/>
          <p:nvPr/>
        </p:nvSpPr>
        <p:spPr>
          <a:xfrm rot="16200000">
            <a:off x="4016688" y="1136976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orakulmio 15">
            <a:extLst>
              <a:ext uri="{FF2B5EF4-FFF2-40B4-BE49-F238E27FC236}">
                <a16:creationId xmlns:a16="http://schemas.microsoft.com/office/drawing/2014/main" id="{46D001DF-550D-DC90-9D15-ABDFF9CF4AD7}"/>
              </a:ext>
            </a:extLst>
          </p:cNvPr>
          <p:cNvSpPr/>
          <p:nvPr/>
        </p:nvSpPr>
        <p:spPr>
          <a:xfrm>
            <a:off x="4674480" y="1712976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orakulmio 16">
            <a:extLst>
              <a:ext uri="{FF2B5EF4-FFF2-40B4-BE49-F238E27FC236}">
                <a16:creationId xmlns:a16="http://schemas.microsoft.com/office/drawing/2014/main" id="{57FA4FD1-EE33-DBCD-06F1-FC52D8558BE7}"/>
              </a:ext>
            </a:extLst>
          </p:cNvPr>
          <p:cNvSpPr/>
          <p:nvPr/>
        </p:nvSpPr>
        <p:spPr>
          <a:xfrm>
            <a:off x="4674480" y="2985025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orakulmio 17">
            <a:extLst>
              <a:ext uri="{FF2B5EF4-FFF2-40B4-BE49-F238E27FC236}">
                <a16:creationId xmlns:a16="http://schemas.microsoft.com/office/drawing/2014/main" id="{79754465-4562-50C5-62C1-E4881838D0EE}"/>
              </a:ext>
            </a:extLst>
          </p:cNvPr>
          <p:cNvSpPr/>
          <p:nvPr/>
        </p:nvSpPr>
        <p:spPr>
          <a:xfrm rot="5400000">
            <a:off x="4016688" y="2359152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orakulmio 18">
            <a:extLst>
              <a:ext uri="{FF2B5EF4-FFF2-40B4-BE49-F238E27FC236}">
                <a16:creationId xmlns:a16="http://schemas.microsoft.com/office/drawing/2014/main" id="{EF098E68-F4CB-EC1B-98C7-C14FEEB58563}"/>
              </a:ext>
            </a:extLst>
          </p:cNvPr>
          <p:cNvSpPr/>
          <p:nvPr/>
        </p:nvSpPr>
        <p:spPr>
          <a:xfrm rot="16200000">
            <a:off x="4016688" y="3581327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orakulmio 19">
            <a:extLst>
              <a:ext uri="{FF2B5EF4-FFF2-40B4-BE49-F238E27FC236}">
                <a16:creationId xmlns:a16="http://schemas.microsoft.com/office/drawing/2014/main" id="{EDDC28B3-3B82-6D2F-B8B8-F36BA49DA243}"/>
              </a:ext>
            </a:extLst>
          </p:cNvPr>
          <p:cNvSpPr/>
          <p:nvPr/>
        </p:nvSpPr>
        <p:spPr>
          <a:xfrm>
            <a:off x="5736336" y="1712977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uorakulmio 20">
            <a:extLst>
              <a:ext uri="{FF2B5EF4-FFF2-40B4-BE49-F238E27FC236}">
                <a16:creationId xmlns:a16="http://schemas.microsoft.com/office/drawing/2014/main" id="{1803B3B0-3163-A473-F85C-C695C2A204BE}"/>
              </a:ext>
            </a:extLst>
          </p:cNvPr>
          <p:cNvSpPr/>
          <p:nvPr/>
        </p:nvSpPr>
        <p:spPr>
          <a:xfrm>
            <a:off x="5736336" y="2985026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uorakulmio 21">
            <a:extLst>
              <a:ext uri="{FF2B5EF4-FFF2-40B4-BE49-F238E27FC236}">
                <a16:creationId xmlns:a16="http://schemas.microsoft.com/office/drawing/2014/main" id="{E1B3B335-B9BB-D9F8-CF5E-7C88FA39220D}"/>
              </a:ext>
            </a:extLst>
          </p:cNvPr>
          <p:cNvSpPr/>
          <p:nvPr/>
        </p:nvSpPr>
        <p:spPr>
          <a:xfrm rot="16200000">
            <a:off x="6394128" y="1136977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orakulmio 22">
            <a:extLst>
              <a:ext uri="{FF2B5EF4-FFF2-40B4-BE49-F238E27FC236}">
                <a16:creationId xmlns:a16="http://schemas.microsoft.com/office/drawing/2014/main" id="{35DEE22C-1121-EA5C-AA75-552D817D6283}"/>
              </a:ext>
            </a:extLst>
          </p:cNvPr>
          <p:cNvSpPr/>
          <p:nvPr/>
        </p:nvSpPr>
        <p:spPr>
          <a:xfrm>
            <a:off x="7051920" y="1712977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uorakulmio 23">
            <a:extLst>
              <a:ext uri="{FF2B5EF4-FFF2-40B4-BE49-F238E27FC236}">
                <a16:creationId xmlns:a16="http://schemas.microsoft.com/office/drawing/2014/main" id="{C72F91AB-BF3A-BDED-A278-30B583AB92F9}"/>
              </a:ext>
            </a:extLst>
          </p:cNvPr>
          <p:cNvSpPr/>
          <p:nvPr/>
        </p:nvSpPr>
        <p:spPr>
          <a:xfrm>
            <a:off x="7051920" y="2985026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uorakulmio 24">
            <a:extLst>
              <a:ext uri="{FF2B5EF4-FFF2-40B4-BE49-F238E27FC236}">
                <a16:creationId xmlns:a16="http://schemas.microsoft.com/office/drawing/2014/main" id="{E48BE52F-F752-51D7-255B-35CFFBC9F363}"/>
              </a:ext>
            </a:extLst>
          </p:cNvPr>
          <p:cNvSpPr/>
          <p:nvPr/>
        </p:nvSpPr>
        <p:spPr>
          <a:xfrm rot="5400000">
            <a:off x="6394128" y="2359153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2A8E0CC5-115A-4019-5484-5713237F785A}"/>
              </a:ext>
            </a:extLst>
          </p:cNvPr>
          <p:cNvSpPr/>
          <p:nvPr/>
        </p:nvSpPr>
        <p:spPr>
          <a:xfrm rot="16200000">
            <a:off x="6394128" y="3581328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uorakulmio 26">
            <a:extLst>
              <a:ext uri="{FF2B5EF4-FFF2-40B4-BE49-F238E27FC236}">
                <a16:creationId xmlns:a16="http://schemas.microsoft.com/office/drawing/2014/main" id="{F80BCAF1-0877-4499-913B-9292F43353B7}"/>
              </a:ext>
            </a:extLst>
          </p:cNvPr>
          <p:cNvSpPr/>
          <p:nvPr/>
        </p:nvSpPr>
        <p:spPr>
          <a:xfrm>
            <a:off x="7737216" y="1748976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uorakulmio 27">
            <a:extLst>
              <a:ext uri="{FF2B5EF4-FFF2-40B4-BE49-F238E27FC236}">
                <a16:creationId xmlns:a16="http://schemas.microsoft.com/office/drawing/2014/main" id="{BCE86E38-E066-4B9F-B588-CAAB4DF6483D}"/>
              </a:ext>
            </a:extLst>
          </p:cNvPr>
          <p:cNvSpPr/>
          <p:nvPr/>
        </p:nvSpPr>
        <p:spPr>
          <a:xfrm>
            <a:off x="7737216" y="3021025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uorakulmio 28">
            <a:extLst>
              <a:ext uri="{FF2B5EF4-FFF2-40B4-BE49-F238E27FC236}">
                <a16:creationId xmlns:a16="http://schemas.microsoft.com/office/drawing/2014/main" id="{35A40668-489B-CEAB-F899-011AF1629EC6}"/>
              </a:ext>
            </a:extLst>
          </p:cNvPr>
          <p:cNvSpPr/>
          <p:nvPr/>
        </p:nvSpPr>
        <p:spPr>
          <a:xfrm rot="16200000">
            <a:off x="8395008" y="1172976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orakulmio 29">
            <a:extLst>
              <a:ext uri="{FF2B5EF4-FFF2-40B4-BE49-F238E27FC236}">
                <a16:creationId xmlns:a16="http://schemas.microsoft.com/office/drawing/2014/main" id="{2387AE5D-3306-AEC3-2E67-3300B9432D4B}"/>
              </a:ext>
            </a:extLst>
          </p:cNvPr>
          <p:cNvSpPr/>
          <p:nvPr/>
        </p:nvSpPr>
        <p:spPr>
          <a:xfrm>
            <a:off x="9052800" y="1748976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uorakulmio 30">
            <a:extLst>
              <a:ext uri="{FF2B5EF4-FFF2-40B4-BE49-F238E27FC236}">
                <a16:creationId xmlns:a16="http://schemas.microsoft.com/office/drawing/2014/main" id="{30684397-DBB7-D129-C40D-C4D825B861A5}"/>
              </a:ext>
            </a:extLst>
          </p:cNvPr>
          <p:cNvSpPr/>
          <p:nvPr/>
        </p:nvSpPr>
        <p:spPr>
          <a:xfrm>
            <a:off x="9052800" y="3021025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uorakulmio 31">
            <a:extLst>
              <a:ext uri="{FF2B5EF4-FFF2-40B4-BE49-F238E27FC236}">
                <a16:creationId xmlns:a16="http://schemas.microsoft.com/office/drawing/2014/main" id="{AB524999-CD59-CF5C-B392-B16DADFB60EF}"/>
              </a:ext>
            </a:extLst>
          </p:cNvPr>
          <p:cNvSpPr/>
          <p:nvPr/>
        </p:nvSpPr>
        <p:spPr>
          <a:xfrm rot="5400000">
            <a:off x="8395008" y="2395152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uorakulmio 32">
            <a:extLst>
              <a:ext uri="{FF2B5EF4-FFF2-40B4-BE49-F238E27FC236}">
                <a16:creationId xmlns:a16="http://schemas.microsoft.com/office/drawing/2014/main" id="{7781A849-F126-F15C-7B36-D225C7F5D5BE}"/>
              </a:ext>
            </a:extLst>
          </p:cNvPr>
          <p:cNvSpPr/>
          <p:nvPr/>
        </p:nvSpPr>
        <p:spPr>
          <a:xfrm rot="16200000">
            <a:off x="8395008" y="3617327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uorakulmio 33">
            <a:extLst>
              <a:ext uri="{FF2B5EF4-FFF2-40B4-BE49-F238E27FC236}">
                <a16:creationId xmlns:a16="http://schemas.microsoft.com/office/drawing/2014/main" id="{AD8754DB-ABAC-F76A-BDC3-5B437718C188}"/>
              </a:ext>
            </a:extLst>
          </p:cNvPr>
          <p:cNvSpPr/>
          <p:nvPr/>
        </p:nvSpPr>
        <p:spPr>
          <a:xfrm>
            <a:off x="5203680" y="2378016"/>
            <a:ext cx="72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Suorakulmio 34">
            <a:extLst>
              <a:ext uri="{FF2B5EF4-FFF2-40B4-BE49-F238E27FC236}">
                <a16:creationId xmlns:a16="http://schemas.microsoft.com/office/drawing/2014/main" id="{02749730-68F4-D73C-C647-9B546DAF4309}"/>
              </a:ext>
            </a:extLst>
          </p:cNvPr>
          <p:cNvSpPr/>
          <p:nvPr/>
        </p:nvSpPr>
        <p:spPr>
          <a:xfrm>
            <a:off x="5203680" y="3021025"/>
            <a:ext cx="72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3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orakulmio 17">
            <a:extLst>
              <a:ext uri="{FF2B5EF4-FFF2-40B4-BE49-F238E27FC236}">
                <a16:creationId xmlns:a16="http://schemas.microsoft.com/office/drawing/2014/main" id="{79754465-4562-50C5-62C1-E4881838D0EE}"/>
              </a:ext>
            </a:extLst>
          </p:cNvPr>
          <p:cNvSpPr/>
          <p:nvPr/>
        </p:nvSpPr>
        <p:spPr>
          <a:xfrm rot="5400000">
            <a:off x="4016688" y="2359152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uorakulmio 20">
            <a:extLst>
              <a:ext uri="{FF2B5EF4-FFF2-40B4-BE49-F238E27FC236}">
                <a16:creationId xmlns:a16="http://schemas.microsoft.com/office/drawing/2014/main" id="{1803B3B0-3163-A473-F85C-C695C2A204BE}"/>
              </a:ext>
            </a:extLst>
          </p:cNvPr>
          <p:cNvSpPr/>
          <p:nvPr/>
        </p:nvSpPr>
        <p:spPr>
          <a:xfrm>
            <a:off x="5736336" y="2985026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uorakulmio 21">
            <a:extLst>
              <a:ext uri="{FF2B5EF4-FFF2-40B4-BE49-F238E27FC236}">
                <a16:creationId xmlns:a16="http://schemas.microsoft.com/office/drawing/2014/main" id="{E1B3B335-B9BB-D9F8-CF5E-7C88FA39220D}"/>
              </a:ext>
            </a:extLst>
          </p:cNvPr>
          <p:cNvSpPr/>
          <p:nvPr/>
        </p:nvSpPr>
        <p:spPr>
          <a:xfrm rot="16200000">
            <a:off x="6394128" y="1136977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orakulmio 22">
            <a:extLst>
              <a:ext uri="{FF2B5EF4-FFF2-40B4-BE49-F238E27FC236}">
                <a16:creationId xmlns:a16="http://schemas.microsoft.com/office/drawing/2014/main" id="{35DEE22C-1121-EA5C-AA75-552D817D6283}"/>
              </a:ext>
            </a:extLst>
          </p:cNvPr>
          <p:cNvSpPr/>
          <p:nvPr/>
        </p:nvSpPr>
        <p:spPr>
          <a:xfrm>
            <a:off x="7051920" y="1712977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uorakulmio 24">
            <a:extLst>
              <a:ext uri="{FF2B5EF4-FFF2-40B4-BE49-F238E27FC236}">
                <a16:creationId xmlns:a16="http://schemas.microsoft.com/office/drawing/2014/main" id="{E48BE52F-F752-51D7-255B-35CFFBC9F363}"/>
              </a:ext>
            </a:extLst>
          </p:cNvPr>
          <p:cNvSpPr/>
          <p:nvPr/>
        </p:nvSpPr>
        <p:spPr>
          <a:xfrm rot="5400000">
            <a:off x="6394128" y="2359153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2A8E0CC5-115A-4019-5484-5713237F785A}"/>
              </a:ext>
            </a:extLst>
          </p:cNvPr>
          <p:cNvSpPr/>
          <p:nvPr/>
        </p:nvSpPr>
        <p:spPr>
          <a:xfrm rot="16200000">
            <a:off x="6394128" y="3581328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uorakulmio 28">
            <a:extLst>
              <a:ext uri="{FF2B5EF4-FFF2-40B4-BE49-F238E27FC236}">
                <a16:creationId xmlns:a16="http://schemas.microsoft.com/office/drawing/2014/main" id="{35A40668-489B-CEAB-F899-011AF1629EC6}"/>
              </a:ext>
            </a:extLst>
          </p:cNvPr>
          <p:cNvSpPr/>
          <p:nvPr/>
        </p:nvSpPr>
        <p:spPr>
          <a:xfrm rot="16200000">
            <a:off x="8395008" y="1172976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orakulmio 29">
            <a:extLst>
              <a:ext uri="{FF2B5EF4-FFF2-40B4-BE49-F238E27FC236}">
                <a16:creationId xmlns:a16="http://schemas.microsoft.com/office/drawing/2014/main" id="{2387AE5D-3306-AEC3-2E67-3300B9432D4B}"/>
              </a:ext>
            </a:extLst>
          </p:cNvPr>
          <p:cNvSpPr/>
          <p:nvPr/>
        </p:nvSpPr>
        <p:spPr>
          <a:xfrm>
            <a:off x="9052800" y="1748976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uorakulmio 30">
            <a:extLst>
              <a:ext uri="{FF2B5EF4-FFF2-40B4-BE49-F238E27FC236}">
                <a16:creationId xmlns:a16="http://schemas.microsoft.com/office/drawing/2014/main" id="{30684397-DBB7-D129-C40D-C4D825B861A5}"/>
              </a:ext>
            </a:extLst>
          </p:cNvPr>
          <p:cNvSpPr/>
          <p:nvPr/>
        </p:nvSpPr>
        <p:spPr>
          <a:xfrm>
            <a:off x="9052800" y="3021025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uorakulmio 31">
            <a:extLst>
              <a:ext uri="{FF2B5EF4-FFF2-40B4-BE49-F238E27FC236}">
                <a16:creationId xmlns:a16="http://schemas.microsoft.com/office/drawing/2014/main" id="{AB524999-CD59-CF5C-B392-B16DADFB60EF}"/>
              </a:ext>
            </a:extLst>
          </p:cNvPr>
          <p:cNvSpPr/>
          <p:nvPr/>
        </p:nvSpPr>
        <p:spPr>
          <a:xfrm rot="5400000">
            <a:off x="8395008" y="2395152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uorakulmio 32">
            <a:extLst>
              <a:ext uri="{FF2B5EF4-FFF2-40B4-BE49-F238E27FC236}">
                <a16:creationId xmlns:a16="http://schemas.microsoft.com/office/drawing/2014/main" id="{7781A849-F126-F15C-7B36-D225C7F5D5BE}"/>
              </a:ext>
            </a:extLst>
          </p:cNvPr>
          <p:cNvSpPr/>
          <p:nvPr/>
        </p:nvSpPr>
        <p:spPr>
          <a:xfrm rot="16200000">
            <a:off x="8395008" y="3617327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7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orakulmio 4">
            <a:extLst>
              <a:ext uri="{FF2B5EF4-FFF2-40B4-BE49-F238E27FC236}">
                <a16:creationId xmlns:a16="http://schemas.microsoft.com/office/drawing/2014/main" id="{26F2B1E1-18C3-0180-C83F-552448BB921F}"/>
              </a:ext>
            </a:extLst>
          </p:cNvPr>
          <p:cNvSpPr/>
          <p:nvPr/>
        </p:nvSpPr>
        <p:spPr>
          <a:xfrm>
            <a:off x="883655" y="1798320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DB71D5FA-2413-1D65-0AE5-5E5101B3CF92}"/>
              </a:ext>
            </a:extLst>
          </p:cNvPr>
          <p:cNvSpPr/>
          <p:nvPr/>
        </p:nvSpPr>
        <p:spPr>
          <a:xfrm>
            <a:off x="883655" y="3070369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6136278F-D192-5FC5-88D8-D77BC963B639}"/>
              </a:ext>
            </a:extLst>
          </p:cNvPr>
          <p:cNvSpPr/>
          <p:nvPr/>
        </p:nvSpPr>
        <p:spPr>
          <a:xfrm rot="16200000">
            <a:off x="1541447" y="1222320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26C05120-B449-B2C3-E999-3EE94F60126D}"/>
              </a:ext>
            </a:extLst>
          </p:cNvPr>
          <p:cNvSpPr/>
          <p:nvPr/>
        </p:nvSpPr>
        <p:spPr>
          <a:xfrm>
            <a:off x="2199239" y="1798320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orakulmio 8">
            <a:extLst>
              <a:ext uri="{FF2B5EF4-FFF2-40B4-BE49-F238E27FC236}">
                <a16:creationId xmlns:a16="http://schemas.microsoft.com/office/drawing/2014/main" id="{308BCF3D-A7B3-21A0-BEE7-84508582F80C}"/>
              </a:ext>
            </a:extLst>
          </p:cNvPr>
          <p:cNvSpPr/>
          <p:nvPr/>
        </p:nvSpPr>
        <p:spPr>
          <a:xfrm>
            <a:off x="2199239" y="3070369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72CEC54A-2972-D7D4-C65A-03A81EE560BE}"/>
              </a:ext>
            </a:extLst>
          </p:cNvPr>
          <p:cNvSpPr/>
          <p:nvPr/>
        </p:nvSpPr>
        <p:spPr>
          <a:xfrm rot="5400000">
            <a:off x="1541447" y="2444496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orakulmio 10">
            <a:extLst>
              <a:ext uri="{FF2B5EF4-FFF2-40B4-BE49-F238E27FC236}">
                <a16:creationId xmlns:a16="http://schemas.microsoft.com/office/drawing/2014/main" id="{D26EBDDD-4D3C-388B-A226-CB654CF6C7AD}"/>
              </a:ext>
            </a:extLst>
          </p:cNvPr>
          <p:cNvSpPr/>
          <p:nvPr/>
        </p:nvSpPr>
        <p:spPr>
          <a:xfrm rot="16200000">
            <a:off x="1541447" y="3666671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uorakulmio 33">
            <a:extLst>
              <a:ext uri="{FF2B5EF4-FFF2-40B4-BE49-F238E27FC236}">
                <a16:creationId xmlns:a16="http://schemas.microsoft.com/office/drawing/2014/main" id="{AD8754DB-ABAC-F76A-BDC3-5B437718C188}"/>
              </a:ext>
            </a:extLst>
          </p:cNvPr>
          <p:cNvSpPr/>
          <p:nvPr/>
        </p:nvSpPr>
        <p:spPr>
          <a:xfrm>
            <a:off x="5543560" y="2407046"/>
            <a:ext cx="72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Suorakulmio 34">
            <a:extLst>
              <a:ext uri="{FF2B5EF4-FFF2-40B4-BE49-F238E27FC236}">
                <a16:creationId xmlns:a16="http://schemas.microsoft.com/office/drawing/2014/main" id="{02749730-68F4-D73C-C647-9B546DAF4309}"/>
              </a:ext>
            </a:extLst>
          </p:cNvPr>
          <p:cNvSpPr/>
          <p:nvPr/>
        </p:nvSpPr>
        <p:spPr>
          <a:xfrm>
            <a:off x="5545856" y="3105000"/>
            <a:ext cx="72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kstiruutu 1">
            <a:extLst>
              <a:ext uri="{FF2B5EF4-FFF2-40B4-BE49-F238E27FC236}">
                <a16:creationId xmlns:a16="http://schemas.microsoft.com/office/drawing/2014/main" id="{07E47F87-EBD4-A173-8D40-3F21D4451A4B}"/>
              </a:ext>
            </a:extLst>
          </p:cNvPr>
          <p:cNvSpPr txBox="1"/>
          <p:nvPr/>
        </p:nvSpPr>
        <p:spPr>
          <a:xfrm>
            <a:off x="512917" y="21969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kstiruutu 2">
            <a:extLst>
              <a:ext uri="{FF2B5EF4-FFF2-40B4-BE49-F238E27FC236}">
                <a16:creationId xmlns:a16="http://schemas.microsoft.com/office/drawing/2014/main" id="{10CCED70-B262-F64C-176B-7E188A198B8B}"/>
              </a:ext>
            </a:extLst>
          </p:cNvPr>
          <p:cNvSpPr txBox="1"/>
          <p:nvPr/>
        </p:nvSpPr>
        <p:spPr>
          <a:xfrm>
            <a:off x="2299176" y="21780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kstiruutu 11">
            <a:extLst>
              <a:ext uri="{FF2B5EF4-FFF2-40B4-BE49-F238E27FC236}">
                <a16:creationId xmlns:a16="http://schemas.microsoft.com/office/drawing/2014/main" id="{59C3A908-8CDF-C34A-0EAF-818EA9149955}"/>
              </a:ext>
            </a:extLst>
          </p:cNvPr>
          <p:cNvSpPr txBox="1"/>
          <p:nvPr/>
        </p:nvSpPr>
        <p:spPr>
          <a:xfrm>
            <a:off x="1475199" y="2526458"/>
            <a:ext cx="24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6" name="Tekstiruutu 35">
            <a:extLst>
              <a:ext uri="{FF2B5EF4-FFF2-40B4-BE49-F238E27FC236}">
                <a16:creationId xmlns:a16="http://schemas.microsoft.com/office/drawing/2014/main" id="{AA75F0C7-DBE8-783B-AD92-F6A586DE9C5D}"/>
              </a:ext>
            </a:extLst>
          </p:cNvPr>
          <p:cNvSpPr txBox="1"/>
          <p:nvPr/>
        </p:nvSpPr>
        <p:spPr>
          <a:xfrm>
            <a:off x="455818" y="33897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7" name="Tekstiruutu 36">
            <a:extLst>
              <a:ext uri="{FF2B5EF4-FFF2-40B4-BE49-F238E27FC236}">
                <a16:creationId xmlns:a16="http://schemas.microsoft.com/office/drawing/2014/main" id="{85D45D38-01A9-A4D6-EBDE-8D1FCF1109C3}"/>
              </a:ext>
            </a:extLst>
          </p:cNvPr>
          <p:cNvSpPr txBox="1"/>
          <p:nvPr/>
        </p:nvSpPr>
        <p:spPr>
          <a:xfrm>
            <a:off x="2281825" y="34277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kstiruutu 37">
            <a:extLst>
              <a:ext uri="{FF2B5EF4-FFF2-40B4-BE49-F238E27FC236}">
                <a16:creationId xmlns:a16="http://schemas.microsoft.com/office/drawing/2014/main" id="{0CDC5AC3-78F9-DF01-7967-6B0C44FA7F37}"/>
              </a:ext>
            </a:extLst>
          </p:cNvPr>
          <p:cNvSpPr txBox="1"/>
          <p:nvPr/>
        </p:nvSpPr>
        <p:spPr>
          <a:xfrm>
            <a:off x="3567936" y="1320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9" name="Tekstiruutu 38">
            <a:extLst>
              <a:ext uri="{FF2B5EF4-FFF2-40B4-BE49-F238E27FC236}">
                <a16:creationId xmlns:a16="http://schemas.microsoft.com/office/drawing/2014/main" id="{B11EAFE4-E46E-574D-41B6-39B90D23178E}"/>
              </a:ext>
            </a:extLst>
          </p:cNvPr>
          <p:cNvSpPr txBox="1"/>
          <p:nvPr/>
        </p:nvSpPr>
        <p:spPr>
          <a:xfrm>
            <a:off x="1479770" y="43073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0" name="Suorakulmio 39">
            <a:extLst>
              <a:ext uri="{FF2B5EF4-FFF2-40B4-BE49-F238E27FC236}">
                <a16:creationId xmlns:a16="http://schemas.microsoft.com/office/drawing/2014/main" id="{60DA121E-26B2-35BA-2E9A-1EFC206B46FE}"/>
              </a:ext>
            </a:extLst>
          </p:cNvPr>
          <p:cNvSpPr/>
          <p:nvPr/>
        </p:nvSpPr>
        <p:spPr>
          <a:xfrm>
            <a:off x="3032429" y="1870320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uorakulmio 40">
            <a:extLst>
              <a:ext uri="{FF2B5EF4-FFF2-40B4-BE49-F238E27FC236}">
                <a16:creationId xmlns:a16="http://schemas.microsoft.com/office/drawing/2014/main" id="{07FC41C8-2C56-3C6E-3204-6DCBBD2C707D}"/>
              </a:ext>
            </a:extLst>
          </p:cNvPr>
          <p:cNvSpPr/>
          <p:nvPr/>
        </p:nvSpPr>
        <p:spPr>
          <a:xfrm>
            <a:off x="3032429" y="3142369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uorakulmio 41">
            <a:extLst>
              <a:ext uri="{FF2B5EF4-FFF2-40B4-BE49-F238E27FC236}">
                <a16:creationId xmlns:a16="http://schemas.microsoft.com/office/drawing/2014/main" id="{213D8267-31CE-8AEA-B727-0E2A08BF5857}"/>
              </a:ext>
            </a:extLst>
          </p:cNvPr>
          <p:cNvSpPr/>
          <p:nvPr/>
        </p:nvSpPr>
        <p:spPr>
          <a:xfrm rot="16200000">
            <a:off x="3690221" y="1294320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uorakulmio 42">
            <a:extLst>
              <a:ext uri="{FF2B5EF4-FFF2-40B4-BE49-F238E27FC236}">
                <a16:creationId xmlns:a16="http://schemas.microsoft.com/office/drawing/2014/main" id="{E1F78625-BD30-2C77-6AD0-DECC982DFE26}"/>
              </a:ext>
            </a:extLst>
          </p:cNvPr>
          <p:cNvSpPr/>
          <p:nvPr/>
        </p:nvSpPr>
        <p:spPr>
          <a:xfrm>
            <a:off x="4348013" y="1870320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uorakulmio 43">
            <a:extLst>
              <a:ext uri="{FF2B5EF4-FFF2-40B4-BE49-F238E27FC236}">
                <a16:creationId xmlns:a16="http://schemas.microsoft.com/office/drawing/2014/main" id="{EFCF152E-F4BA-255F-0B99-7FB3A68E037A}"/>
              </a:ext>
            </a:extLst>
          </p:cNvPr>
          <p:cNvSpPr/>
          <p:nvPr/>
        </p:nvSpPr>
        <p:spPr>
          <a:xfrm>
            <a:off x="4348013" y="3142369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uorakulmio 44">
            <a:extLst>
              <a:ext uri="{FF2B5EF4-FFF2-40B4-BE49-F238E27FC236}">
                <a16:creationId xmlns:a16="http://schemas.microsoft.com/office/drawing/2014/main" id="{F32F50B4-ED1B-794A-5D5C-892E0DBA419E}"/>
              </a:ext>
            </a:extLst>
          </p:cNvPr>
          <p:cNvSpPr/>
          <p:nvPr/>
        </p:nvSpPr>
        <p:spPr>
          <a:xfrm rot="5400000">
            <a:off x="3690221" y="2516496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uorakulmio 45">
            <a:extLst>
              <a:ext uri="{FF2B5EF4-FFF2-40B4-BE49-F238E27FC236}">
                <a16:creationId xmlns:a16="http://schemas.microsoft.com/office/drawing/2014/main" id="{A16E8D5F-9959-66CB-B09C-95DFA7B4AE73}"/>
              </a:ext>
            </a:extLst>
          </p:cNvPr>
          <p:cNvSpPr/>
          <p:nvPr/>
        </p:nvSpPr>
        <p:spPr>
          <a:xfrm rot="16200000">
            <a:off x="3690221" y="3738671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kstiruutu 46">
            <a:extLst>
              <a:ext uri="{FF2B5EF4-FFF2-40B4-BE49-F238E27FC236}">
                <a16:creationId xmlns:a16="http://schemas.microsoft.com/office/drawing/2014/main" id="{8D4F54AA-561C-75FB-1679-42E681CF138F}"/>
              </a:ext>
            </a:extLst>
          </p:cNvPr>
          <p:cNvSpPr txBox="1"/>
          <p:nvPr/>
        </p:nvSpPr>
        <p:spPr>
          <a:xfrm>
            <a:off x="2697517" y="224227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8" name="Tekstiruutu 47">
            <a:extLst>
              <a:ext uri="{FF2B5EF4-FFF2-40B4-BE49-F238E27FC236}">
                <a16:creationId xmlns:a16="http://schemas.microsoft.com/office/drawing/2014/main" id="{060C98A5-7E9A-6D9B-0DD3-6B2508D45A79}"/>
              </a:ext>
            </a:extLst>
          </p:cNvPr>
          <p:cNvSpPr txBox="1"/>
          <p:nvPr/>
        </p:nvSpPr>
        <p:spPr>
          <a:xfrm>
            <a:off x="4424441" y="22426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9" name="Tekstiruutu 48">
            <a:extLst>
              <a:ext uri="{FF2B5EF4-FFF2-40B4-BE49-F238E27FC236}">
                <a16:creationId xmlns:a16="http://schemas.microsoft.com/office/drawing/2014/main" id="{174CFA3B-9E28-4E31-6EB1-6D9C5685C73E}"/>
              </a:ext>
            </a:extLst>
          </p:cNvPr>
          <p:cNvSpPr txBox="1"/>
          <p:nvPr/>
        </p:nvSpPr>
        <p:spPr>
          <a:xfrm>
            <a:off x="3450918" y="25730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0" name="Tekstiruutu 49">
            <a:extLst>
              <a:ext uri="{FF2B5EF4-FFF2-40B4-BE49-F238E27FC236}">
                <a16:creationId xmlns:a16="http://schemas.microsoft.com/office/drawing/2014/main" id="{977C13A2-F48F-7BC7-6002-AE43E922A1E5}"/>
              </a:ext>
            </a:extLst>
          </p:cNvPr>
          <p:cNvSpPr txBox="1"/>
          <p:nvPr/>
        </p:nvSpPr>
        <p:spPr>
          <a:xfrm>
            <a:off x="2627232" y="35143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51" name="Tekstiruutu 50">
            <a:extLst>
              <a:ext uri="{FF2B5EF4-FFF2-40B4-BE49-F238E27FC236}">
                <a16:creationId xmlns:a16="http://schemas.microsoft.com/office/drawing/2014/main" id="{A1B6412A-545A-72E8-BEC1-A85D38DF59C5}"/>
              </a:ext>
            </a:extLst>
          </p:cNvPr>
          <p:cNvSpPr txBox="1"/>
          <p:nvPr/>
        </p:nvSpPr>
        <p:spPr>
          <a:xfrm>
            <a:off x="4396584" y="35036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52" name="Tekstiruutu 51">
            <a:extLst>
              <a:ext uri="{FF2B5EF4-FFF2-40B4-BE49-F238E27FC236}">
                <a16:creationId xmlns:a16="http://schemas.microsoft.com/office/drawing/2014/main" id="{E7282F5D-3A31-093D-9AB0-8C645BD190ED}"/>
              </a:ext>
            </a:extLst>
          </p:cNvPr>
          <p:cNvSpPr txBox="1"/>
          <p:nvPr/>
        </p:nvSpPr>
        <p:spPr>
          <a:xfrm>
            <a:off x="7104714" y="11735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53" name="Tekstiruutu 52">
            <a:extLst>
              <a:ext uri="{FF2B5EF4-FFF2-40B4-BE49-F238E27FC236}">
                <a16:creationId xmlns:a16="http://schemas.microsoft.com/office/drawing/2014/main" id="{03F3DA38-533E-7181-7AD0-00C707EC6496}"/>
              </a:ext>
            </a:extLst>
          </p:cNvPr>
          <p:cNvSpPr txBox="1"/>
          <p:nvPr/>
        </p:nvSpPr>
        <p:spPr>
          <a:xfrm>
            <a:off x="3516869" y="43837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65" name="Suorakulmio 64">
            <a:extLst>
              <a:ext uri="{FF2B5EF4-FFF2-40B4-BE49-F238E27FC236}">
                <a16:creationId xmlns:a16="http://schemas.microsoft.com/office/drawing/2014/main" id="{3C79DF8C-718E-AA6D-FC17-DC7ACA3A15C4}"/>
              </a:ext>
            </a:extLst>
          </p:cNvPr>
          <p:cNvSpPr/>
          <p:nvPr/>
        </p:nvSpPr>
        <p:spPr>
          <a:xfrm>
            <a:off x="6691989" y="1762319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uorakulmio 65">
            <a:extLst>
              <a:ext uri="{FF2B5EF4-FFF2-40B4-BE49-F238E27FC236}">
                <a16:creationId xmlns:a16="http://schemas.microsoft.com/office/drawing/2014/main" id="{D6FF7BBF-7D34-96A8-1056-60617B62CD4A}"/>
              </a:ext>
            </a:extLst>
          </p:cNvPr>
          <p:cNvSpPr/>
          <p:nvPr/>
        </p:nvSpPr>
        <p:spPr>
          <a:xfrm>
            <a:off x="6691989" y="3034368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uorakulmio 66">
            <a:extLst>
              <a:ext uri="{FF2B5EF4-FFF2-40B4-BE49-F238E27FC236}">
                <a16:creationId xmlns:a16="http://schemas.microsoft.com/office/drawing/2014/main" id="{FB3B4965-11F7-4720-30D5-DB8CAAC08008}"/>
              </a:ext>
            </a:extLst>
          </p:cNvPr>
          <p:cNvSpPr/>
          <p:nvPr/>
        </p:nvSpPr>
        <p:spPr>
          <a:xfrm rot="16200000">
            <a:off x="7349781" y="1186319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uorakulmio 67">
            <a:extLst>
              <a:ext uri="{FF2B5EF4-FFF2-40B4-BE49-F238E27FC236}">
                <a16:creationId xmlns:a16="http://schemas.microsoft.com/office/drawing/2014/main" id="{CA2327B7-35C3-D027-A6DB-D76AE21BD38E}"/>
              </a:ext>
            </a:extLst>
          </p:cNvPr>
          <p:cNvSpPr/>
          <p:nvPr/>
        </p:nvSpPr>
        <p:spPr>
          <a:xfrm>
            <a:off x="8007573" y="1762319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uorakulmio 68">
            <a:extLst>
              <a:ext uri="{FF2B5EF4-FFF2-40B4-BE49-F238E27FC236}">
                <a16:creationId xmlns:a16="http://schemas.microsoft.com/office/drawing/2014/main" id="{E7FF919C-4113-1391-CA31-08CD40087B07}"/>
              </a:ext>
            </a:extLst>
          </p:cNvPr>
          <p:cNvSpPr/>
          <p:nvPr/>
        </p:nvSpPr>
        <p:spPr>
          <a:xfrm>
            <a:off x="8007573" y="3034368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uorakulmio 69">
            <a:extLst>
              <a:ext uri="{FF2B5EF4-FFF2-40B4-BE49-F238E27FC236}">
                <a16:creationId xmlns:a16="http://schemas.microsoft.com/office/drawing/2014/main" id="{2D91A757-F678-AD1F-6896-338157DCA1F8}"/>
              </a:ext>
            </a:extLst>
          </p:cNvPr>
          <p:cNvSpPr/>
          <p:nvPr/>
        </p:nvSpPr>
        <p:spPr>
          <a:xfrm rot="5400000">
            <a:off x="7349781" y="2408495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Suorakulmio 70">
            <a:extLst>
              <a:ext uri="{FF2B5EF4-FFF2-40B4-BE49-F238E27FC236}">
                <a16:creationId xmlns:a16="http://schemas.microsoft.com/office/drawing/2014/main" id="{A4F06E46-3713-FF5C-3140-0515204A7B38}"/>
              </a:ext>
            </a:extLst>
          </p:cNvPr>
          <p:cNvSpPr/>
          <p:nvPr/>
        </p:nvSpPr>
        <p:spPr>
          <a:xfrm rot="16200000">
            <a:off x="7349781" y="3630670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kstiruutu 71">
            <a:extLst>
              <a:ext uri="{FF2B5EF4-FFF2-40B4-BE49-F238E27FC236}">
                <a16:creationId xmlns:a16="http://schemas.microsoft.com/office/drawing/2014/main" id="{DB257664-6942-DC6B-2453-176CB6E3C13B}"/>
              </a:ext>
            </a:extLst>
          </p:cNvPr>
          <p:cNvSpPr txBox="1"/>
          <p:nvPr/>
        </p:nvSpPr>
        <p:spPr>
          <a:xfrm>
            <a:off x="6147030" y="20734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73" name="Tekstiruutu 72">
            <a:extLst>
              <a:ext uri="{FF2B5EF4-FFF2-40B4-BE49-F238E27FC236}">
                <a16:creationId xmlns:a16="http://schemas.microsoft.com/office/drawing/2014/main" id="{2EAFC383-BC71-BB3B-DC7C-3F0E608C214E}"/>
              </a:ext>
            </a:extLst>
          </p:cNvPr>
          <p:cNvSpPr txBox="1"/>
          <p:nvPr/>
        </p:nvSpPr>
        <p:spPr>
          <a:xfrm>
            <a:off x="8073309" y="21286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4" name="Tekstiruutu 73">
            <a:extLst>
              <a:ext uri="{FF2B5EF4-FFF2-40B4-BE49-F238E27FC236}">
                <a16:creationId xmlns:a16="http://schemas.microsoft.com/office/drawing/2014/main" id="{4DDBE70F-25CF-7A50-24DF-5F1AB6BAD935}"/>
              </a:ext>
            </a:extLst>
          </p:cNvPr>
          <p:cNvSpPr txBox="1"/>
          <p:nvPr/>
        </p:nvSpPr>
        <p:spPr>
          <a:xfrm>
            <a:off x="6117365" y="3320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75" name="Tekstiruutu 74">
            <a:extLst>
              <a:ext uri="{FF2B5EF4-FFF2-40B4-BE49-F238E27FC236}">
                <a16:creationId xmlns:a16="http://schemas.microsoft.com/office/drawing/2014/main" id="{C7FF1624-D0CF-4206-E825-34ECB910C813}"/>
              </a:ext>
            </a:extLst>
          </p:cNvPr>
          <p:cNvSpPr txBox="1"/>
          <p:nvPr/>
        </p:nvSpPr>
        <p:spPr>
          <a:xfrm>
            <a:off x="8176422" y="33190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76" name="Tekstiruutu 75">
            <a:extLst>
              <a:ext uri="{FF2B5EF4-FFF2-40B4-BE49-F238E27FC236}">
                <a16:creationId xmlns:a16="http://schemas.microsoft.com/office/drawing/2014/main" id="{EAE795E7-4837-B243-26A1-EE061839CE91}"/>
              </a:ext>
            </a:extLst>
          </p:cNvPr>
          <p:cNvSpPr txBox="1"/>
          <p:nvPr/>
        </p:nvSpPr>
        <p:spPr>
          <a:xfrm>
            <a:off x="9685530" y="11735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77" name="Suorakulmio 76">
            <a:extLst>
              <a:ext uri="{FF2B5EF4-FFF2-40B4-BE49-F238E27FC236}">
                <a16:creationId xmlns:a16="http://schemas.microsoft.com/office/drawing/2014/main" id="{9546D20C-B3AA-CDBA-F576-DFDA3EA5F992}"/>
              </a:ext>
            </a:extLst>
          </p:cNvPr>
          <p:cNvSpPr/>
          <p:nvPr/>
        </p:nvSpPr>
        <p:spPr>
          <a:xfrm>
            <a:off x="9256060" y="1726319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Suorakulmio 77">
            <a:extLst>
              <a:ext uri="{FF2B5EF4-FFF2-40B4-BE49-F238E27FC236}">
                <a16:creationId xmlns:a16="http://schemas.microsoft.com/office/drawing/2014/main" id="{E93F4FD2-0BD6-32C6-1849-26D037548980}"/>
              </a:ext>
            </a:extLst>
          </p:cNvPr>
          <p:cNvSpPr/>
          <p:nvPr/>
        </p:nvSpPr>
        <p:spPr>
          <a:xfrm>
            <a:off x="9256060" y="2998368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uorakulmio 78">
            <a:extLst>
              <a:ext uri="{FF2B5EF4-FFF2-40B4-BE49-F238E27FC236}">
                <a16:creationId xmlns:a16="http://schemas.microsoft.com/office/drawing/2014/main" id="{54C07660-840A-F34B-2508-9A52B5B4D86E}"/>
              </a:ext>
            </a:extLst>
          </p:cNvPr>
          <p:cNvSpPr/>
          <p:nvPr/>
        </p:nvSpPr>
        <p:spPr>
          <a:xfrm rot="16200000">
            <a:off x="9913852" y="1150319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Suorakulmio 79">
            <a:extLst>
              <a:ext uri="{FF2B5EF4-FFF2-40B4-BE49-F238E27FC236}">
                <a16:creationId xmlns:a16="http://schemas.microsoft.com/office/drawing/2014/main" id="{F8038E0A-C898-EAAD-AFD4-EB00B7067BE5}"/>
              </a:ext>
            </a:extLst>
          </p:cNvPr>
          <p:cNvSpPr/>
          <p:nvPr/>
        </p:nvSpPr>
        <p:spPr>
          <a:xfrm>
            <a:off x="10571644" y="1726319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uorakulmio 80">
            <a:extLst>
              <a:ext uri="{FF2B5EF4-FFF2-40B4-BE49-F238E27FC236}">
                <a16:creationId xmlns:a16="http://schemas.microsoft.com/office/drawing/2014/main" id="{0313A718-3B7B-81AF-128F-951398A650B3}"/>
              </a:ext>
            </a:extLst>
          </p:cNvPr>
          <p:cNvSpPr/>
          <p:nvPr/>
        </p:nvSpPr>
        <p:spPr>
          <a:xfrm>
            <a:off x="10571644" y="2998368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Suorakulmio 81">
            <a:extLst>
              <a:ext uri="{FF2B5EF4-FFF2-40B4-BE49-F238E27FC236}">
                <a16:creationId xmlns:a16="http://schemas.microsoft.com/office/drawing/2014/main" id="{18D4E5DE-1D0B-9F31-AF90-A29494C74422}"/>
              </a:ext>
            </a:extLst>
          </p:cNvPr>
          <p:cNvSpPr/>
          <p:nvPr/>
        </p:nvSpPr>
        <p:spPr>
          <a:xfrm rot="5400000">
            <a:off x="9913852" y="2372495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Suorakulmio 82">
            <a:extLst>
              <a:ext uri="{FF2B5EF4-FFF2-40B4-BE49-F238E27FC236}">
                <a16:creationId xmlns:a16="http://schemas.microsoft.com/office/drawing/2014/main" id="{0C5E1BBA-7AFC-51C1-D38E-D73CD276C9E4}"/>
              </a:ext>
            </a:extLst>
          </p:cNvPr>
          <p:cNvSpPr/>
          <p:nvPr/>
        </p:nvSpPr>
        <p:spPr>
          <a:xfrm rot="16200000">
            <a:off x="9913852" y="3594670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kstiruutu 83">
            <a:extLst>
              <a:ext uri="{FF2B5EF4-FFF2-40B4-BE49-F238E27FC236}">
                <a16:creationId xmlns:a16="http://schemas.microsoft.com/office/drawing/2014/main" id="{946E3A70-ADF9-B8B3-6BD9-BFBA10C701BF}"/>
              </a:ext>
            </a:extLst>
          </p:cNvPr>
          <p:cNvSpPr txBox="1"/>
          <p:nvPr/>
        </p:nvSpPr>
        <p:spPr>
          <a:xfrm>
            <a:off x="8785203" y="20580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85" name="Tekstiruutu 84">
            <a:extLst>
              <a:ext uri="{FF2B5EF4-FFF2-40B4-BE49-F238E27FC236}">
                <a16:creationId xmlns:a16="http://schemas.microsoft.com/office/drawing/2014/main" id="{25D12940-D236-A8D9-352C-D8321F6A0A5B}"/>
              </a:ext>
            </a:extLst>
          </p:cNvPr>
          <p:cNvSpPr txBox="1"/>
          <p:nvPr/>
        </p:nvSpPr>
        <p:spPr>
          <a:xfrm>
            <a:off x="10725436" y="21242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86" name="Tekstiruutu 85">
            <a:extLst>
              <a:ext uri="{FF2B5EF4-FFF2-40B4-BE49-F238E27FC236}">
                <a16:creationId xmlns:a16="http://schemas.microsoft.com/office/drawing/2014/main" id="{CDF5D631-B008-DCFB-CB65-A5DD9D39D92A}"/>
              </a:ext>
            </a:extLst>
          </p:cNvPr>
          <p:cNvSpPr txBox="1"/>
          <p:nvPr/>
        </p:nvSpPr>
        <p:spPr>
          <a:xfrm>
            <a:off x="8815437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87" name="Tekstiruutu 86">
            <a:extLst>
              <a:ext uri="{FF2B5EF4-FFF2-40B4-BE49-F238E27FC236}">
                <a16:creationId xmlns:a16="http://schemas.microsoft.com/office/drawing/2014/main" id="{2CB78793-B7D9-F704-E3A1-26643DF29AB3}"/>
              </a:ext>
            </a:extLst>
          </p:cNvPr>
          <p:cNvSpPr txBox="1"/>
          <p:nvPr/>
        </p:nvSpPr>
        <p:spPr>
          <a:xfrm>
            <a:off x="10665563" y="3306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26</a:t>
            </a:r>
          </a:p>
        </p:txBody>
      </p:sp>
      <p:sp>
        <p:nvSpPr>
          <p:cNvPr id="88" name="Tekstiruutu 87">
            <a:extLst>
              <a:ext uri="{FF2B5EF4-FFF2-40B4-BE49-F238E27FC236}">
                <a16:creationId xmlns:a16="http://schemas.microsoft.com/office/drawing/2014/main" id="{601C716C-84D6-0924-AD8E-0DB1A5A44CFF}"/>
              </a:ext>
            </a:extLst>
          </p:cNvPr>
          <p:cNvSpPr txBox="1"/>
          <p:nvPr/>
        </p:nvSpPr>
        <p:spPr>
          <a:xfrm>
            <a:off x="5316502" y="19934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89" name="Tekstiruutu 88">
            <a:extLst>
              <a:ext uri="{FF2B5EF4-FFF2-40B4-BE49-F238E27FC236}">
                <a16:creationId xmlns:a16="http://schemas.microsoft.com/office/drawing/2014/main" id="{BAB0063A-18E7-03E9-F087-7A0D96A827BC}"/>
              </a:ext>
            </a:extLst>
          </p:cNvPr>
          <p:cNvSpPr txBox="1"/>
          <p:nvPr/>
        </p:nvSpPr>
        <p:spPr>
          <a:xfrm>
            <a:off x="7119933" y="24428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90" name="Tekstiruutu 89">
            <a:extLst>
              <a:ext uri="{FF2B5EF4-FFF2-40B4-BE49-F238E27FC236}">
                <a16:creationId xmlns:a16="http://schemas.microsoft.com/office/drawing/2014/main" id="{59F9964D-A1BE-D8FB-7F93-C2D1CC202429}"/>
              </a:ext>
            </a:extLst>
          </p:cNvPr>
          <p:cNvSpPr txBox="1"/>
          <p:nvPr/>
        </p:nvSpPr>
        <p:spPr>
          <a:xfrm>
            <a:off x="7104714" y="42786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91" name="Tekstiruutu 90">
            <a:extLst>
              <a:ext uri="{FF2B5EF4-FFF2-40B4-BE49-F238E27FC236}">
                <a16:creationId xmlns:a16="http://schemas.microsoft.com/office/drawing/2014/main" id="{5DD23832-8E7D-1C1A-A89A-021B69CB5C7F}"/>
              </a:ext>
            </a:extLst>
          </p:cNvPr>
          <p:cNvSpPr txBox="1"/>
          <p:nvPr/>
        </p:nvSpPr>
        <p:spPr>
          <a:xfrm>
            <a:off x="9783409" y="24520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92" name="Tekstiruutu 91">
            <a:extLst>
              <a:ext uri="{FF2B5EF4-FFF2-40B4-BE49-F238E27FC236}">
                <a16:creationId xmlns:a16="http://schemas.microsoft.com/office/drawing/2014/main" id="{8EA86861-D911-8719-4848-BE1F2C4CC770}"/>
              </a:ext>
            </a:extLst>
          </p:cNvPr>
          <p:cNvSpPr txBox="1"/>
          <p:nvPr/>
        </p:nvSpPr>
        <p:spPr>
          <a:xfrm>
            <a:off x="9807041" y="42381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559F3DBE-9A96-9808-209A-626B271EB9A3}"/>
              </a:ext>
            </a:extLst>
          </p:cNvPr>
          <p:cNvSpPr txBox="1"/>
          <p:nvPr/>
        </p:nvSpPr>
        <p:spPr>
          <a:xfrm>
            <a:off x="1324356" y="13042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0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orakulmio 4">
            <a:extLst>
              <a:ext uri="{FF2B5EF4-FFF2-40B4-BE49-F238E27FC236}">
                <a16:creationId xmlns:a16="http://schemas.microsoft.com/office/drawing/2014/main" id="{26F2B1E1-18C3-0180-C83F-552448BB921F}"/>
              </a:ext>
            </a:extLst>
          </p:cNvPr>
          <p:cNvSpPr/>
          <p:nvPr/>
        </p:nvSpPr>
        <p:spPr>
          <a:xfrm>
            <a:off x="883655" y="1798320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DB71D5FA-2413-1D65-0AE5-5E5101B3CF92}"/>
              </a:ext>
            </a:extLst>
          </p:cNvPr>
          <p:cNvSpPr/>
          <p:nvPr/>
        </p:nvSpPr>
        <p:spPr>
          <a:xfrm>
            <a:off x="883655" y="3070369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6136278F-D192-5FC5-88D8-D77BC963B639}"/>
              </a:ext>
            </a:extLst>
          </p:cNvPr>
          <p:cNvSpPr/>
          <p:nvPr/>
        </p:nvSpPr>
        <p:spPr>
          <a:xfrm rot="16200000">
            <a:off x="1541447" y="1222320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26C05120-B449-B2C3-E999-3EE94F60126D}"/>
              </a:ext>
            </a:extLst>
          </p:cNvPr>
          <p:cNvSpPr/>
          <p:nvPr/>
        </p:nvSpPr>
        <p:spPr>
          <a:xfrm>
            <a:off x="2199239" y="1798320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orakulmio 8">
            <a:extLst>
              <a:ext uri="{FF2B5EF4-FFF2-40B4-BE49-F238E27FC236}">
                <a16:creationId xmlns:a16="http://schemas.microsoft.com/office/drawing/2014/main" id="{308BCF3D-A7B3-21A0-BEE7-84508582F80C}"/>
              </a:ext>
            </a:extLst>
          </p:cNvPr>
          <p:cNvSpPr/>
          <p:nvPr/>
        </p:nvSpPr>
        <p:spPr>
          <a:xfrm>
            <a:off x="2199239" y="3070369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72CEC54A-2972-D7D4-C65A-03A81EE560BE}"/>
              </a:ext>
            </a:extLst>
          </p:cNvPr>
          <p:cNvSpPr/>
          <p:nvPr/>
        </p:nvSpPr>
        <p:spPr>
          <a:xfrm rot="5400000">
            <a:off x="1541447" y="2444496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orakulmio 10">
            <a:extLst>
              <a:ext uri="{FF2B5EF4-FFF2-40B4-BE49-F238E27FC236}">
                <a16:creationId xmlns:a16="http://schemas.microsoft.com/office/drawing/2014/main" id="{D26EBDDD-4D3C-388B-A226-CB654CF6C7AD}"/>
              </a:ext>
            </a:extLst>
          </p:cNvPr>
          <p:cNvSpPr/>
          <p:nvPr/>
        </p:nvSpPr>
        <p:spPr>
          <a:xfrm rot="16200000">
            <a:off x="1541447" y="3666671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kstiruutu 1">
            <a:extLst>
              <a:ext uri="{FF2B5EF4-FFF2-40B4-BE49-F238E27FC236}">
                <a16:creationId xmlns:a16="http://schemas.microsoft.com/office/drawing/2014/main" id="{07E47F87-EBD4-A173-8D40-3F21D4451A4B}"/>
              </a:ext>
            </a:extLst>
          </p:cNvPr>
          <p:cNvSpPr txBox="1"/>
          <p:nvPr/>
        </p:nvSpPr>
        <p:spPr>
          <a:xfrm>
            <a:off x="396729" y="21843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kstiruutu 2">
            <a:extLst>
              <a:ext uri="{FF2B5EF4-FFF2-40B4-BE49-F238E27FC236}">
                <a16:creationId xmlns:a16="http://schemas.microsoft.com/office/drawing/2014/main" id="{10CCED70-B262-F64C-176B-7E188A198B8B}"/>
              </a:ext>
            </a:extLst>
          </p:cNvPr>
          <p:cNvSpPr txBox="1"/>
          <p:nvPr/>
        </p:nvSpPr>
        <p:spPr>
          <a:xfrm>
            <a:off x="2353031" y="2208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kstiruutu 11">
            <a:extLst>
              <a:ext uri="{FF2B5EF4-FFF2-40B4-BE49-F238E27FC236}">
                <a16:creationId xmlns:a16="http://schemas.microsoft.com/office/drawing/2014/main" id="{59C3A908-8CDF-C34A-0EAF-818EA9149955}"/>
              </a:ext>
            </a:extLst>
          </p:cNvPr>
          <p:cNvSpPr txBox="1"/>
          <p:nvPr/>
        </p:nvSpPr>
        <p:spPr>
          <a:xfrm>
            <a:off x="1470525" y="25536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6" name="Tekstiruutu 35">
            <a:extLst>
              <a:ext uri="{FF2B5EF4-FFF2-40B4-BE49-F238E27FC236}">
                <a16:creationId xmlns:a16="http://schemas.microsoft.com/office/drawing/2014/main" id="{AA75F0C7-DBE8-783B-AD92-F6A586DE9C5D}"/>
              </a:ext>
            </a:extLst>
          </p:cNvPr>
          <p:cNvSpPr txBox="1"/>
          <p:nvPr/>
        </p:nvSpPr>
        <p:spPr>
          <a:xfrm>
            <a:off x="396729" y="3322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7" name="Tekstiruutu 36">
            <a:extLst>
              <a:ext uri="{FF2B5EF4-FFF2-40B4-BE49-F238E27FC236}">
                <a16:creationId xmlns:a16="http://schemas.microsoft.com/office/drawing/2014/main" id="{85D45D38-01A9-A4D6-EBDE-8D1FCF1109C3}"/>
              </a:ext>
            </a:extLst>
          </p:cNvPr>
          <p:cNvSpPr txBox="1"/>
          <p:nvPr/>
        </p:nvSpPr>
        <p:spPr>
          <a:xfrm>
            <a:off x="2328283" y="34257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kstiruutu 37">
            <a:extLst>
              <a:ext uri="{FF2B5EF4-FFF2-40B4-BE49-F238E27FC236}">
                <a16:creationId xmlns:a16="http://schemas.microsoft.com/office/drawing/2014/main" id="{0CDC5AC3-78F9-DF01-7967-6B0C44FA7F37}"/>
              </a:ext>
            </a:extLst>
          </p:cNvPr>
          <p:cNvSpPr txBox="1"/>
          <p:nvPr/>
        </p:nvSpPr>
        <p:spPr>
          <a:xfrm>
            <a:off x="1470525" y="1233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9" name="Tekstiruutu 38">
            <a:extLst>
              <a:ext uri="{FF2B5EF4-FFF2-40B4-BE49-F238E27FC236}">
                <a16:creationId xmlns:a16="http://schemas.microsoft.com/office/drawing/2014/main" id="{B11EAFE4-E46E-574D-41B6-39B90D23178E}"/>
              </a:ext>
            </a:extLst>
          </p:cNvPr>
          <p:cNvSpPr txBox="1"/>
          <p:nvPr/>
        </p:nvSpPr>
        <p:spPr>
          <a:xfrm>
            <a:off x="1426603" y="438123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64269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36</Words>
  <Application>Microsoft Office PowerPoint</Application>
  <PresentationFormat>Laajakuva</PresentationFormat>
  <Paragraphs>36</Paragraphs>
  <Slides>4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Office-teema</vt:lpstr>
      <vt:lpstr>PowerPoint-esitys</vt:lpstr>
      <vt:lpstr>PowerPoint-esitys</vt:lpstr>
      <vt:lpstr>PowerPoint-esitys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Oranen, Leevi</dc:creator>
  <cp:lastModifiedBy>Oranen, Leevi</cp:lastModifiedBy>
  <cp:revision>5</cp:revision>
  <dcterms:created xsi:type="dcterms:W3CDTF">2023-12-07T10:40:39Z</dcterms:created>
  <dcterms:modified xsi:type="dcterms:W3CDTF">2023-12-12T22:52:17Z</dcterms:modified>
</cp:coreProperties>
</file>