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notesMasterIdLst>
    <p:notesMasterId r:id="rId7"/>
  </p:notesMasterIdLst>
  <p:handoutMasterIdLst>
    <p:handoutMasterId r:id="rId8"/>
  </p:handoutMasterIdLst>
  <p:sldIdLst>
    <p:sldId id="256" r:id="rId2"/>
    <p:sldId id="497" r:id="rId3"/>
    <p:sldId id="697" r:id="rId4"/>
    <p:sldId id="691" r:id="rId5"/>
    <p:sldId id="695" r:id="rId6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Lucida Console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FDDF"/>
    <a:srgbClr val="FE7C6E"/>
    <a:srgbClr val="F7FC9C"/>
    <a:srgbClr val="F2CAE5"/>
    <a:srgbClr val="ECB4D9"/>
    <a:srgbClr val="FFB9BB"/>
    <a:srgbClr val="99CC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2980" autoAdjust="0"/>
    <p:restoredTop sz="94648" autoAdjust="0"/>
  </p:normalViewPr>
  <p:slideViewPr>
    <p:cSldViewPr snapToGrid="0" showGuides="1">
      <p:cViewPr varScale="1">
        <p:scale>
          <a:sx n="99" d="100"/>
          <a:sy n="99" d="100"/>
        </p:scale>
        <p:origin x="-102" y="-96"/>
      </p:cViewPr>
      <p:guideLst>
        <p:guide orient="horz" pos="1937"/>
        <p:guide pos="21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214" d="100"/>
          <a:sy n="214" d="100"/>
        </p:scale>
        <p:origin x="-780" y="-4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r>
              <a:rPr lang="en-GB" dirty="0" smtClean="0"/>
              <a:t>Java Programming for Software Developers</a:t>
            </a: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794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8513" y="309563"/>
            <a:ext cx="5792787" cy="19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ctr" defTabSz="954088">
              <a:defRPr sz="10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r>
              <a:rPr lang="en-GB" dirty="0" smtClean="0"/>
              <a:t>Java Programming for Software Developers</a:t>
            </a:r>
          </a:p>
        </p:txBody>
      </p:sp>
      <p:sp>
        <p:nvSpPr>
          <p:cNvPr id="819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379913"/>
            <a:ext cx="5851525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42950" y="4370388"/>
            <a:ext cx="58404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742950" y="90884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42950" y="554038"/>
            <a:ext cx="5840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15916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60363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4375" indent="-17462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74738" indent="-18097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38275" indent="-184150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 smtClean="0"/>
              <a:t>Exam Preparation - Oracle </a:t>
            </a:r>
            <a:r>
              <a:rPr lang="en-GB"/>
              <a:t>Certified Associate, Java SE 8 Programmer</a:t>
            </a:r>
            <a:endParaRPr lang="en-GB" dirty="0" smtClean="0"/>
          </a:p>
        </p:txBody>
      </p:sp>
      <p:sp>
        <p:nvSpPr>
          <p:cNvPr id="9219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fr-FR" smtClean="0"/>
              <a:t>Exam Preparation - Oracle Certified Associate, Java SE 8 Programmer</a:t>
            </a:r>
            <a:endParaRPr lang="en-GB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fr-FR" smtClean="0"/>
              <a:t>Exam Preparation - Oracle Certified Associate, Java SE 8 Programmer</a:t>
            </a:r>
            <a:endParaRPr lang="en-GB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fr-FR" smtClean="0"/>
              <a:t>Exam Preparation - Oracle Certified Associate, Java SE 8 Programmer</a:t>
            </a:r>
            <a:endParaRPr lang="en-GB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</p:spPr>
        <p:txBody>
          <a:bodyPr/>
          <a:lstStyle/>
          <a:p>
            <a:r>
              <a:rPr lang="fr-FR" smtClean="0"/>
              <a:t>Exam Preparation - Oracle Certified Associate, Java SE 8 Programmer</a:t>
            </a:r>
            <a:endParaRPr lang="en-GB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FF0000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144000" cy="102475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smtClean="0">
              <a:ln>
                <a:noFill/>
              </a:ln>
              <a:solidFill>
                <a:srgbClr val="FFC000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2" y="151249"/>
            <a:ext cx="8549837" cy="693737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ardrop 6"/>
          <p:cNvSpPr/>
          <p:nvPr userDrawn="1"/>
        </p:nvSpPr>
        <p:spPr>
          <a:xfrm rot="8093063">
            <a:off x="8856385" y="6525907"/>
            <a:ext cx="258468" cy="258468"/>
          </a:xfrm>
          <a:prstGeom prst="teardrop">
            <a:avLst/>
          </a:prstGeom>
          <a:solidFill>
            <a:srgbClr val="FFC000"/>
          </a:solidFill>
          <a:ln w="9525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8725566" y="6346483"/>
            <a:ext cx="520503" cy="457200"/>
          </a:xfrm>
          <a:ln/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6173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7307" y="1076120"/>
            <a:ext cx="8094095" cy="1360488"/>
          </a:xfrm>
        </p:spPr>
        <p:txBody>
          <a:bodyPr wrap="none" lIns="0" rIns="0" anchor="b" anchorCtr="0"/>
          <a:lstStyle>
            <a:lvl1pPr algn="r">
              <a:defRPr sz="4000" b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331076" y="1655378"/>
            <a:ext cx="8466082" cy="0"/>
          </a:xfrm>
          <a:prstGeom prst="lin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34864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196975"/>
            <a:ext cx="8486775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97575" y="63865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016C11A-B916-4667-8D69-E957939188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94138" y="151249"/>
            <a:ext cx="8549837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181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Char char="•"/>
        <a:defRPr sz="20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0807" y="2212140"/>
            <a:ext cx="8094095" cy="1360488"/>
          </a:xfrm>
        </p:spPr>
        <p:txBody>
          <a:bodyPr/>
          <a:lstStyle/>
          <a:p>
            <a:pPr eaLnBrk="1" hangingPunct="1"/>
            <a:r>
              <a:rPr lang="en-GB" smtClean="0"/>
              <a:t>Exam Preparation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Java </a:t>
            </a:r>
            <a:r>
              <a:rPr lang="en-GB" smtClean="0"/>
              <a:t>Certified Associate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Java </a:t>
            </a:r>
            <a:r>
              <a:rPr lang="en-GB" smtClean="0"/>
              <a:t>SE 8 </a:t>
            </a:r>
            <a:r>
              <a:rPr lang="en-GB" dirty="0" smtClean="0"/>
              <a:t>Programmer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dirty="0" smtClean="0"/>
              <a:t>Overview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2D2884A9-8B93-4EDF-9461-DC3B6DDE2259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508764" y="2119842"/>
            <a:ext cx="57852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 smtClean="0">
                <a:solidFill>
                  <a:schemeClr val="accent2"/>
                </a:solidFill>
                <a:latin typeface="+mj-lt"/>
              </a:rPr>
              <a:t>The objective </a:t>
            </a:r>
            <a:r>
              <a:rPr lang="en-GB" sz="3000" b="1" smtClean="0">
                <a:solidFill>
                  <a:schemeClr val="accent2"/>
                </a:solidFill>
                <a:latin typeface="+mj-lt"/>
              </a:rPr>
              <a:t>of </a:t>
            </a:r>
            <a:r>
              <a:rPr lang="en-GB" sz="3000" b="1" smtClean="0">
                <a:solidFill>
                  <a:schemeClr val="accent2"/>
                </a:solidFill>
                <a:latin typeface="+mj-lt"/>
              </a:rPr>
              <a:t>these chapters is </a:t>
            </a:r>
            <a:r>
              <a:rPr lang="en-GB" sz="3000" b="1" dirty="0" smtClean="0">
                <a:solidFill>
                  <a:schemeClr val="accent2"/>
                </a:solidFill>
                <a:latin typeface="+mj-lt"/>
              </a:rPr>
              <a:t>to prepare you for the Certified </a:t>
            </a:r>
            <a:r>
              <a:rPr lang="en-GB" sz="3000" b="1" smtClean="0">
                <a:solidFill>
                  <a:schemeClr val="accent2"/>
                </a:solidFill>
                <a:latin typeface="+mj-lt"/>
              </a:rPr>
              <a:t>Java Associate </a:t>
            </a:r>
            <a:r>
              <a:rPr lang="en-GB" sz="3000" b="1" dirty="0" smtClean="0">
                <a:solidFill>
                  <a:schemeClr val="accent2"/>
                </a:solidFill>
                <a:latin typeface="+mj-lt"/>
              </a:rPr>
              <a:t>exam</a:t>
            </a:r>
            <a:endParaRPr lang="en-GB" sz="3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H="1">
            <a:off x="436562" y="4540252"/>
            <a:ext cx="2222500" cy="1922463"/>
          </a:xfrm>
          <a:custGeom>
            <a:avLst/>
            <a:gdLst>
              <a:gd name="T0" fmla="*/ 187 w 2625"/>
              <a:gd name="T1" fmla="*/ 2222 h 2271"/>
              <a:gd name="T2" fmla="*/ 0 w 2625"/>
              <a:gd name="T3" fmla="*/ 1978 h 2271"/>
              <a:gd name="T4" fmla="*/ 18 w 2625"/>
              <a:gd name="T5" fmla="*/ 1465 h 2271"/>
              <a:gd name="T6" fmla="*/ 89 w 2625"/>
              <a:gd name="T7" fmla="*/ 1343 h 2271"/>
              <a:gd name="T8" fmla="*/ 223 w 2625"/>
              <a:gd name="T9" fmla="*/ 1246 h 2271"/>
              <a:gd name="T10" fmla="*/ 409 w 2625"/>
              <a:gd name="T11" fmla="*/ 1203 h 2271"/>
              <a:gd name="T12" fmla="*/ 712 w 2625"/>
              <a:gd name="T13" fmla="*/ 1203 h 2271"/>
              <a:gd name="T14" fmla="*/ 828 w 2625"/>
              <a:gd name="T15" fmla="*/ 1294 h 2271"/>
              <a:gd name="T16" fmla="*/ 783 w 2625"/>
              <a:gd name="T17" fmla="*/ 1362 h 2271"/>
              <a:gd name="T18" fmla="*/ 685 w 2625"/>
              <a:gd name="T19" fmla="*/ 1392 h 2271"/>
              <a:gd name="T20" fmla="*/ 383 w 2625"/>
              <a:gd name="T21" fmla="*/ 1398 h 2271"/>
              <a:gd name="T22" fmla="*/ 329 w 2625"/>
              <a:gd name="T23" fmla="*/ 1435 h 2271"/>
              <a:gd name="T24" fmla="*/ 276 w 2625"/>
              <a:gd name="T25" fmla="*/ 1551 h 2271"/>
              <a:gd name="T26" fmla="*/ 285 w 2625"/>
              <a:gd name="T27" fmla="*/ 2021 h 2271"/>
              <a:gd name="T28" fmla="*/ 392 w 2625"/>
              <a:gd name="T29" fmla="*/ 2082 h 2271"/>
              <a:gd name="T30" fmla="*/ 2233 w 2625"/>
              <a:gd name="T31" fmla="*/ 2082 h 2271"/>
              <a:gd name="T32" fmla="*/ 2340 w 2625"/>
              <a:gd name="T33" fmla="*/ 2021 h 2271"/>
              <a:gd name="T34" fmla="*/ 2349 w 2625"/>
              <a:gd name="T35" fmla="*/ 1496 h 2271"/>
              <a:gd name="T36" fmla="*/ 2287 w 2625"/>
              <a:gd name="T37" fmla="*/ 1410 h 2271"/>
              <a:gd name="T38" fmla="*/ 1931 w 2625"/>
              <a:gd name="T39" fmla="*/ 1392 h 2271"/>
              <a:gd name="T40" fmla="*/ 1646 w 2625"/>
              <a:gd name="T41" fmla="*/ 1331 h 2271"/>
              <a:gd name="T42" fmla="*/ 1522 w 2625"/>
              <a:gd name="T43" fmla="*/ 1185 h 2271"/>
              <a:gd name="T44" fmla="*/ 1584 w 2625"/>
              <a:gd name="T45" fmla="*/ 855 h 2271"/>
              <a:gd name="T46" fmla="*/ 1611 w 2625"/>
              <a:gd name="T47" fmla="*/ 837 h 2271"/>
              <a:gd name="T48" fmla="*/ 1700 w 2625"/>
              <a:gd name="T49" fmla="*/ 782 h 2271"/>
              <a:gd name="T50" fmla="*/ 1824 w 2625"/>
              <a:gd name="T51" fmla="*/ 586 h 2271"/>
              <a:gd name="T52" fmla="*/ 1815 w 2625"/>
              <a:gd name="T53" fmla="*/ 476 h 2271"/>
              <a:gd name="T54" fmla="*/ 1504 w 2625"/>
              <a:gd name="T55" fmla="*/ 214 h 2271"/>
              <a:gd name="T56" fmla="*/ 1308 w 2625"/>
              <a:gd name="T57" fmla="*/ 190 h 2271"/>
              <a:gd name="T58" fmla="*/ 934 w 2625"/>
              <a:gd name="T59" fmla="*/ 293 h 2271"/>
              <a:gd name="T60" fmla="*/ 783 w 2625"/>
              <a:gd name="T61" fmla="*/ 544 h 2271"/>
              <a:gd name="T62" fmla="*/ 810 w 2625"/>
              <a:gd name="T63" fmla="*/ 666 h 2271"/>
              <a:gd name="T64" fmla="*/ 979 w 2625"/>
              <a:gd name="T65" fmla="*/ 824 h 2271"/>
              <a:gd name="T66" fmla="*/ 1032 w 2625"/>
              <a:gd name="T67" fmla="*/ 885 h 2271"/>
              <a:gd name="T68" fmla="*/ 997 w 2625"/>
              <a:gd name="T69" fmla="*/ 959 h 2271"/>
              <a:gd name="T70" fmla="*/ 828 w 2625"/>
              <a:gd name="T71" fmla="*/ 983 h 2271"/>
              <a:gd name="T72" fmla="*/ 685 w 2625"/>
              <a:gd name="T73" fmla="*/ 885 h 2271"/>
              <a:gd name="T74" fmla="*/ 516 w 2625"/>
              <a:gd name="T75" fmla="*/ 611 h 2271"/>
              <a:gd name="T76" fmla="*/ 525 w 2625"/>
              <a:gd name="T77" fmla="*/ 434 h 2271"/>
              <a:gd name="T78" fmla="*/ 694 w 2625"/>
              <a:gd name="T79" fmla="*/ 196 h 2271"/>
              <a:gd name="T80" fmla="*/ 997 w 2625"/>
              <a:gd name="T81" fmla="*/ 43 h 2271"/>
              <a:gd name="T82" fmla="*/ 1308 w 2625"/>
              <a:gd name="T83" fmla="*/ 0 h 2271"/>
              <a:gd name="T84" fmla="*/ 1620 w 2625"/>
              <a:gd name="T85" fmla="*/ 43 h 2271"/>
              <a:gd name="T86" fmla="*/ 1922 w 2625"/>
              <a:gd name="T87" fmla="*/ 196 h 2271"/>
              <a:gd name="T88" fmla="*/ 2082 w 2625"/>
              <a:gd name="T89" fmla="*/ 434 h 2271"/>
              <a:gd name="T90" fmla="*/ 2100 w 2625"/>
              <a:gd name="T91" fmla="*/ 605 h 2271"/>
              <a:gd name="T92" fmla="*/ 1984 w 2625"/>
              <a:gd name="T93" fmla="*/ 843 h 2271"/>
              <a:gd name="T94" fmla="*/ 1789 w 2625"/>
              <a:gd name="T95" fmla="*/ 989 h 2271"/>
              <a:gd name="T96" fmla="*/ 1797 w 2625"/>
              <a:gd name="T97" fmla="*/ 1160 h 2271"/>
              <a:gd name="T98" fmla="*/ 1895 w 2625"/>
              <a:gd name="T99" fmla="*/ 1203 h 2271"/>
              <a:gd name="T100" fmla="*/ 2287 w 2625"/>
              <a:gd name="T101" fmla="*/ 1209 h 2271"/>
              <a:gd name="T102" fmla="*/ 2589 w 2625"/>
              <a:gd name="T103" fmla="*/ 1386 h 2271"/>
              <a:gd name="T104" fmla="*/ 2625 w 2625"/>
              <a:gd name="T105" fmla="*/ 1978 h 2271"/>
              <a:gd name="T106" fmla="*/ 2438 w 2625"/>
              <a:gd name="T107" fmla="*/ 2222 h 2271"/>
              <a:gd name="T108" fmla="*/ 418 w 2625"/>
              <a:gd name="T109" fmla="*/ 2271 h 2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25" h="2271">
                <a:moveTo>
                  <a:pt x="418" y="2271"/>
                </a:moveTo>
                <a:lnTo>
                  <a:pt x="418" y="2271"/>
                </a:lnTo>
                <a:lnTo>
                  <a:pt x="338" y="2265"/>
                </a:lnTo>
                <a:lnTo>
                  <a:pt x="258" y="2247"/>
                </a:lnTo>
                <a:lnTo>
                  <a:pt x="187" y="2222"/>
                </a:lnTo>
                <a:lnTo>
                  <a:pt x="125" y="2186"/>
                </a:lnTo>
                <a:lnTo>
                  <a:pt x="71" y="2143"/>
                </a:lnTo>
                <a:lnTo>
                  <a:pt x="27" y="2094"/>
                </a:lnTo>
                <a:lnTo>
                  <a:pt x="9" y="2039"/>
                </a:lnTo>
                <a:lnTo>
                  <a:pt x="0" y="1978"/>
                </a:lnTo>
                <a:lnTo>
                  <a:pt x="0" y="1978"/>
                </a:lnTo>
                <a:lnTo>
                  <a:pt x="0" y="1551"/>
                </a:lnTo>
                <a:lnTo>
                  <a:pt x="0" y="1551"/>
                </a:lnTo>
                <a:lnTo>
                  <a:pt x="0" y="1508"/>
                </a:lnTo>
                <a:lnTo>
                  <a:pt x="18" y="1465"/>
                </a:lnTo>
                <a:lnTo>
                  <a:pt x="36" y="1423"/>
                </a:lnTo>
                <a:lnTo>
                  <a:pt x="62" y="1380"/>
                </a:lnTo>
                <a:lnTo>
                  <a:pt x="62" y="1380"/>
                </a:lnTo>
                <a:lnTo>
                  <a:pt x="62" y="1380"/>
                </a:lnTo>
                <a:lnTo>
                  <a:pt x="89" y="1343"/>
                </a:lnTo>
                <a:lnTo>
                  <a:pt x="125" y="1307"/>
                </a:lnTo>
                <a:lnTo>
                  <a:pt x="169" y="1276"/>
                </a:lnTo>
                <a:lnTo>
                  <a:pt x="223" y="1246"/>
                </a:lnTo>
                <a:lnTo>
                  <a:pt x="223" y="1246"/>
                </a:lnTo>
                <a:lnTo>
                  <a:pt x="223" y="1246"/>
                </a:lnTo>
                <a:lnTo>
                  <a:pt x="267" y="1227"/>
                </a:lnTo>
                <a:lnTo>
                  <a:pt x="312" y="1215"/>
                </a:lnTo>
                <a:lnTo>
                  <a:pt x="356" y="1203"/>
                </a:lnTo>
                <a:lnTo>
                  <a:pt x="409" y="1203"/>
                </a:lnTo>
                <a:lnTo>
                  <a:pt x="409" y="1203"/>
                </a:lnTo>
                <a:lnTo>
                  <a:pt x="409" y="1203"/>
                </a:lnTo>
                <a:lnTo>
                  <a:pt x="685" y="1203"/>
                </a:lnTo>
                <a:lnTo>
                  <a:pt x="685" y="1203"/>
                </a:lnTo>
                <a:lnTo>
                  <a:pt x="685" y="1203"/>
                </a:lnTo>
                <a:lnTo>
                  <a:pt x="712" y="1203"/>
                </a:lnTo>
                <a:lnTo>
                  <a:pt x="739" y="1209"/>
                </a:lnTo>
                <a:lnTo>
                  <a:pt x="783" y="1227"/>
                </a:lnTo>
                <a:lnTo>
                  <a:pt x="810" y="1258"/>
                </a:lnTo>
                <a:lnTo>
                  <a:pt x="819" y="1276"/>
                </a:lnTo>
                <a:lnTo>
                  <a:pt x="828" y="1294"/>
                </a:lnTo>
                <a:lnTo>
                  <a:pt x="828" y="1294"/>
                </a:lnTo>
                <a:lnTo>
                  <a:pt x="828" y="1294"/>
                </a:lnTo>
                <a:lnTo>
                  <a:pt x="819" y="1319"/>
                </a:lnTo>
                <a:lnTo>
                  <a:pt x="810" y="1331"/>
                </a:lnTo>
                <a:lnTo>
                  <a:pt x="783" y="1362"/>
                </a:lnTo>
                <a:lnTo>
                  <a:pt x="739" y="1386"/>
                </a:lnTo>
                <a:lnTo>
                  <a:pt x="712" y="1392"/>
                </a:lnTo>
                <a:lnTo>
                  <a:pt x="685" y="1392"/>
                </a:lnTo>
                <a:lnTo>
                  <a:pt x="685" y="1392"/>
                </a:lnTo>
                <a:lnTo>
                  <a:pt x="685" y="1392"/>
                </a:lnTo>
                <a:lnTo>
                  <a:pt x="409" y="1392"/>
                </a:lnTo>
                <a:lnTo>
                  <a:pt x="409" y="1392"/>
                </a:lnTo>
                <a:lnTo>
                  <a:pt x="409" y="1392"/>
                </a:lnTo>
                <a:lnTo>
                  <a:pt x="401" y="1392"/>
                </a:lnTo>
                <a:lnTo>
                  <a:pt x="383" y="1398"/>
                </a:lnTo>
                <a:lnTo>
                  <a:pt x="383" y="1398"/>
                </a:lnTo>
                <a:lnTo>
                  <a:pt x="383" y="1398"/>
                </a:lnTo>
                <a:lnTo>
                  <a:pt x="356" y="1416"/>
                </a:lnTo>
                <a:lnTo>
                  <a:pt x="329" y="1435"/>
                </a:lnTo>
                <a:lnTo>
                  <a:pt x="329" y="1435"/>
                </a:lnTo>
                <a:lnTo>
                  <a:pt x="329" y="1435"/>
                </a:lnTo>
                <a:lnTo>
                  <a:pt x="303" y="1465"/>
                </a:lnTo>
                <a:lnTo>
                  <a:pt x="285" y="1496"/>
                </a:lnTo>
                <a:lnTo>
                  <a:pt x="276" y="1526"/>
                </a:lnTo>
                <a:lnTo>
                  <a:pt x="276" y="1551"/>
                </a:lnTo>
                <a:lnTo>
                  <a:pt x="276" y="1551"/>
                </a:lnTo>
                <a:lnTo>
                  <a:pt x="276" y="1978"/>
                </a:lnTo>
                <a:lnTo>
                  <a:pt x="276" y="1978"/>
                </a:lnTo>
                <a:lnTo>
                  <a:pt x="276" y="2002"/>
                </a:lnTo>
                <a:lnTo>
                  <a:pt x="285" y="2021"/>
                </a:lnTo>
                <a:lnTo>
                  <a:pt x="303" y="2039"/>
                </a:lnTo>
                <a:lnTo>
                  <a:pt x="320" y="2051"/>
                </a:lnTo>
                <a:lnTo>
                  <a:pt x="338" y="2063"/>
                </a:lnTo>
                <a:lnTo>
                  <a:pt x="365" y="2076"/>
                </a:lnTo>
                <a:lnTo>
                  <a:pt x="392" y="2082"/>
                </a:lnTo>
                <a:lnTo>
                  <a:pt x="418" y="2082"/>
                </a:lnTo>
                <a:lnTo>
                  <a:pt x="418" y="2082"/>
                </a:lnTo>
                <a:lnTo>
                  <a:pt x="2198" y="2082"/>
                </a:lnTo>
                <a:lnTo>
                  <a:pt x="2198" y="2082"/>
                </a:lnTo>
                <a:lnTo>
                  <a:pt x="2233" y="2082"/>
                </a:lnTo>
                <a:lnTo>
                  <a:pt x="2260" y="2076"/>
                </a:lnTo>
                <a:lnTo>
                  <a:pt x="2287" y="2063"/>
                </a:lnTo>
                <a:lnTo>
                  <a:pt x="2305" y="2051"/>
                </a:lnTo>
                <a:lnTo>
                  <a:pt x="2322" y="2039"/>
                </a:lnTo>
                <a:lnTo>
                  <a:pt x="2340" y="2021"/>
                </a:lnTo>
                <a:lnTo>
                  <a:pt x="2349" y="2002"/>
                </a:lnTo>
                <a:lnTo>
                  <a:pt x="2349" y="1978"/>
                </a:lnTo>
                <a:lnTo>
                  <a:pt x="2349" y="1978"/>
                </a:lnTo>
                <a:lnTo>
                  <a:pt x="2349" y="1496"/>
                </a:lnTo>
                <a:lnTo>
                  <a:pt x="2349" y="1496"/>
                </a:lnTo>
                <a:lnTo>
                  <a:pt x="2349" y="1478"/>
                </a:lnTo>
                <a:lnTo>
                  <a:pt x="2340" y="1459"/>
                </a:lnTo>
                <a:lnTo>
                  <a:pt x="2322" y="1441"/>
                </a:lnTo>
                <a:lnTo>
                  <a:pt x="2305" y="1423"/>
                </a:lnTo>
                <a:lnTo>
                  <a:pt x="2287" y="1410"/>
                </a:lnTo>
                <a:lnTo>
                  <a:pt x="2260" y="1404"/>
                </a:lnTo>
                <a:lnTo>
                  <a:pt x="2233" y="1398"/>
                </a:lnTo>
                <a:lnTo>
                  <a:pt x="2198" y="1392"/>
                </a:lnTo>
                <a:lnTo>
                  <a:pt x="2198" y="1392"/>
                </a:lnTo>
                <a:lnTo>
                  <a:pt x="1931" y="1392"/>
                </a:lnTo>
                <a:lnTo>
                  <a:pt x="1931" y="1392"/>
                </a:lnTo>
                <a:lnTo>
                  <a:pt x="1860" y="1392"/>
                </a:lnTo>
                <a:lnTo>
                  <a:pt x="1780" y="1380"/>
                </a:lnTo>
                <a:lnTo>
                  <a:pt x="1709" y="1362"/>
                </a:lnTo>
                <a:lnTo>
                  <a:pt x="1646" y="1331"/>
                </a:lnTo>
                <a:lnTo>
                  <a:pt x="1646" y="1331"/>
                </a:lnTo>
                <a:lnTo>
                  <a:pt x="1646" y="1331"/>
                </a:lnTo>
                <a:lnTo>
                  <a:pt x="1584" y="1288"/>
                </a:lnTo>
                <a:lnTo>
                  <a:pt x="1548" y="1239"/>
                </a:lnTo>
                <a:lnTo>
                  <a:pt x="1522" y="1185"/>
                </a:lnTo>
                <a:lnTo>
                  <a:pt x="1513" y="1123"/>
                </a:lnTo>
                <a:lnTo>
                  <a:pt x="1513" y="1123"/>
                </a:lnTo>
                <a:lnTo>
                  <a:pt x="1513" y="879"/>
                </a:lnTo>
                <a:lnTo>
                  <a:pt x="1584" y="855"/>
                </a:lnTo>
                <a:lnTo>
                  <a:pt x="1584" y="855"/>
                </a:lnTo>
                <a:lnTo>
                  <a:pt x="1584" y="855"/>
                </a:lnTo>
                <a:lnTo>
                  <a:pt x="1584" y="849"/>
                </a:lnTo>
                <a:lnTo>
                  <a:pt x="1584" y="849"/>
                </a:lnTo>
                <a:lnTo>
                  <a:pt x="1584" y="849"/>
                </a:lnTo>
                <a:lnTo>
                  <a:pt x="1611" y="837"/>
                </a:lnTo>
                <a:lnTo>
                  <a:pt x="1611" y="837"/>
                </a:lnTo>
                <a:lnTo>
                  <a:pt x="1611" y="837"/>
                </a:lnTo>
                <a:lnTo>
                  <a:pt x="1655" y="818"/>
                </a:lnTo>
                <a:lnTo>
                  <a:pt x="1700" y="782"/>
                </a:lnTo>
                <a:lnTo>
                  <a:pt x="1700" y="782"/>
                </a:lnTo>
                <a:lnTo>
                  <a:pt x="1700" y="782"/>
                </a:lnTo>
                <a:lnTo>
                  <a:pt x="1744" y="739"/>
                </a:lnTo>
                <a:lnTo>
                  <a:pt x="1789" y="690"/>
                </a:lnTo>
                <a:lnTo>
                  <a:pt x="1815" y="623"/>
                </a:lnTo>
                <a:lnTo>
                  <a:pt x="1824" y="586"/>
                </a:lnTo>
                <a:lnTo>
                  <a:pt x="1824" y="544"/>
                </a:lnTo>
                <a:lnTo>
                  <a:pt x="1824" y="544"/>
                </a:lnTo>
                <a:lnTo>
                  <a:pt x="1824" y="544"/>
                </a:lnTo>
                <a:lnTo>
                  <a:pt x="1824" y="507"/>
                </a:lnTo>
                <a:lnTo>
                  <a:pt x="1815" y="476"/>
                </a:lnTo>
                <a:lnTo>
                  <a:pt x="1789" y="409"/>
                </a:lnTo>
                <a:lnTo>
                  <a:pt x="1735" y="348"/>
                </a:lnTo>
                <a:lnTo>
                  <a:pt x="1673" y="293"/>
                </a:lnTo>
                <a:lnTo>
                  <a:pt x="1593" y="251"/>
                </a:lnTo>
                <a:lnTo>
                  <a:pt x="1504" y="214"/>
                </a:lnTo>
                <a:lnTo>
                  <a:pt x="1406" y="196"/>
                </a:lnTo>
                <a:lnTo>
                  <a:pt x="1361" y="190"/>
                </a:lnTo>
                <a:lnTo>
                  <a:pt x="1308" y="190"/>
                </a:lnTo>
                <a:lnTo>
                  <a:pt x="1308" y="190"/>
                </a:lnTo>
                <a:lnTo>
                  <a:pt x="1308" y="190"/>
                </a:lnTo>
                <a:lnTo>
                  <a:pt x="1255" y="190"/>
                </a:lnTo>
                <a:lnTo>
                  <a:pt x="1201" y="196"/>
                </a:lnTo>
                <a:lnTo>
                  <a:pt x="1103" y="214"/>
                </a:lnTo>
                <a:lnTo>
                  <a:pt x="1014" y="251"/>
                </a:lnTo>
                <a:lnTo>
                  <a:pt x="934" y="293"/>
                </a:lnTo>
                <a:lnTo>
                  <a:pt x="872" y="348"/>
                </a:lnTo>
                <a:lnTo>
                  <a:pt x="828" y="409"/>
                </a:lnTo>
                <a:lnTo>
                  <a:pt x="792" y="476"/>
                </a:lnTo>
                <a:lnTo>
                  <a:pt x="783" y="507"/>
                </a:lnTo>
                <a:lnTo>
                  <a:pt x="783" y="544"/>
                </a:lnTo>
                <a:lnTo>
                  <a:pt x="783" y="544"/>
                </a:lnTo>
                <a:lnTo>
                  <a:pt x="783" y="544"/>
                </a:lnTo>
                <a:lnTo>
                  <a:pt x="783" y="586"/>
                </a:lnTo>
                <a:lnTo>
                  <a:pt x="801" y="629"/>
                </a:lnTo>
                <a:lnTo>
                  <a:pt x="810" y="666"/>
                </a:lnTo>
                <a:lnTo>
                  <a:pt x="837" y="702"/>
                </a:lnTo>
                <a:lnTo>
                  <a:pt x="863" y="739"/>
                </a:lnTo>
                <a:lnTo>
                  <a:pt x="899" y="769"/>
                </a:lnTo>
                <a:lnTo>
                  <a:pt x="934" y="800"/>
                </a:lnTo>
                <a:lnTo>
                  <a:pt x="979" y="824"/>
                </a:lnTo>
                <a:lnTo>
                  <a:pt x="979" y="824"/>
                </a:lnTo>
                <a:lnTo>
                  <a:pt x="979" y="824"/>
                </a:lnTo>
                <a:lnTo>
                  <a:pt x="997" y="837"/>
                </a:lnTo>
                <a:lnTo>
                  <a:pt x="1014" y="855"/>
                </a:lnTo>
                <a:lnTo>
                  <a:pt x="1032" y="885"/>
                </a:lnTo>
                <a:lnTo>
                  <a:pt x="1023" y="922"/>
                </a:lnTo>
                <a:lnTo>
                  <a:pt x="1014" y="940"/>
                </a:lnTo>
                <a:lnTo>
                  <a:pt x="997" y="959"/>
                </a:lnTo>
                <a:lnTo>
                  <a:pt x="997" y="959"/>
                </a:lnTo>
                <a:lnTo>
                  <a:pt x="997" y="959"/>
                </a:lnTo>
                <a:lnTo>
                  <a:pt x="979" y="971"/>
                </a:lnTo>
                <a:lnTo>
                  <a:pt x="961" y="983"/>
                </a:lnTo>
                <a:lnTo>
                  <a:pt x="908" y="995"/>
                </a:lnTo>
                <a:lnTo>
                  <a:pt x="854" y="989"/>
                </a:lnTo>
                <a:lnTo>
                  <a:pt x="828" y="983"/>
                </a:lnTo>
                <a:lnTo>
                  <a:pt x="801" y="971"/>
                </a:lnTo>
                <a:lnTo>
                  <a:pt x="801" y="971"/>
                </a:lnTo>
                <a:lnTo>
                  <a:pt x="801" y="971"/>
                </a:lnTo>
                <a:lnTo>
                  <a:pt x="739" y="934"/>
                </a:lnTo>
                <a:lnTo>
                  <a:pt x="685" y="885"/>
                </a:lnTo>
                <a:lnTo>
                  <a:pt x="632" y="837"/>
                </a:lnTo>
                <a:lnTo>
                  <a:pt x="587" y="788"/>
                </a:lnTo>
                <a:lnTo>
                  <a:pt x="552" y="733"/>
                </a:lnTo>
                <a:lnTo>
                  <a:pt x="525" y="672"/>
                </a:lnTo>
                <a:lnTo>
                  <a:pt x="516" y="611"/>
                </a:lnTo>
                <a:lnTo>
                  <a:pt x="507" y="544"/>
                </a:lnTo>
                <a:lnTo>
                  <a:pt x="507" y="544"/>
                </a:lnTo>
                <a:lnTo>
                  <a:pt x="507" y="544"/>
                </a:lnTo>
                <a:lnTo>
                  <a:pt x="516" y="489"/>
                </a:lnTo>
                <a:lnTo>
                  <a:pt x="525" y="434"/>
                </a:lnTo>
                <a:lnTo>
                  <a:pt x="543" y="385"/>
                </a:lnTo>
                <a:lnTo>
                  <a:pt x="570" y="336"/>
                </a:lnTo>
                <a:lnTo>
                  <a:pt x="605" y="287"/>
                </a:lnTo>
                <a:lnTo>
                  <a:pt x="641" y="238"/>
                </a:lnTo>
                <a:lnTo>
                  <a:pt x="694" y="196"/>
                </a:lnTo>
                <a:lnTo>
                  <a:pt x="739" y="159"/>
                </a:lnTo>
                <a:lnTo>
                  <a:pt x="801" y="122"/>
                </a:lnTo>
                <a:lnTo>
                  <a:pt x="863" y="92"/>
                </a:lnTo>
                <a:lnTo>
                  <a:pt x="925" y="68"/>
                </a:lnTo>
                <a:lnTo>
                  <a:pt x="997" y="43"/>
                </a:lnTo>
                <a:lnTo>
                  <a:pt x="1068" y="25"/>
                </a:lnTo>
                <a:lnTo>
                  <a:pt x="1148" y="13"/>
                </a:lnTo>
                <a:lnTo>
                  <a:pt x="1219" y="0"/>
                </a:lnTo>
                <a:lnTo>
                  <a:pt x="1308" y="0"/>
                </a:lnTo>
                <a:lnTo>
                  <a:pt x="1308" y="0"/>
                </a:lnTo>
                <a:lnTo>
                  <a:pt x="1308" y="0"/>
                </a:lnTo>
                <a:lnTo>
                  <a:pt x="1388" y="0"/>
                </a:lnTo>
                <a:lnTo>
                  <a:pt x="1468" y="13"/>
                </a:lnTo>
                <a:lnTo>
                  <a:pt x="1539" y="25"/>
                </a:lnTo>
                <a:lnTo>
                  <a:pt x="1620" y="43"/>
                </a:lnTo>
                <a:lnTo>
                  <a:pt x="1682" y="68"/>
                </a:lnTo>
                <a:lnTo>
                  <a:pt x="1753" y="92"/>
                </a:lnTo>
                <a:lnTo>
                  <a:pt x="1815" y="122"/>
                </a:lnTo>
                <a:lnTo>
                  <a:pt x="1869" y="159"/>
                </a:lnTo>
                <a:lnTo>
                  <a:pt x="1922" y="196"/>
                </a:lnTo>
                <a:lnTo>
                  <a:pt x="1967" y="238"/>
                </a:lnTo>
                <a:lnTo>
                  <a:pt x="2002" y="287"/>
                </a:lnTo>
                <a:lnTo>
                  <a:pt x="2038" y="336"/>
                </a:lnTo>
                <a:lnTo>
                  <a:pt x="2064" y="385"/>
                </a:lnTo>
                <a:lnTo>
                  <a:pt x="2082" y="434"/>
                </a:lnTo>
                <a:lnTo>
                  <a:pt x="2100" y="489"/>
                </a:lnTo>
                <a:lnTo>
                  <a:pt x="2100" y="544"/>
                </a:lnTo>
                <a:lnTo>
                  <a:pt x="2100" y="544"/>
                </a:lnTo>
                <a:lnTo>
                  <a:pt x="2100" y="544"/>
                </a:lnTo>
                <a:lnTo>
                  <a:pt x="2100" y="605"/>
                </a:lnTo>
                <a:lnTo>
                  <a:pt x="2082" y="660"/>
                </a:lnTo>
                <a:lnTo>
                  <a:pt x="2064" y="715"/>
                </a:lnTo>
                <a:lnTo>
                  <a:pt x="2047" y="757"/>
                </a:lnTo>
                <a:lnTo>
                  <a:pt x="2011" y="800"/>
                </a:lnTo>
                <a:lnTo>
                  <a:pt x="1984" y="843"/>
                </a:lnTo>
                <a:lnTo>
                  <a:pt x="1913" y="904"/>
                </a:lnTo>
                <a:lnTo>
                  <a:pt x="1913" y="904"/>
                </a:lnTo>
                <a:lnTo>
                  <a:pt x="1913" y="904"/>
                </a:lnTo>
                <a:lnTo>
                  <a:pt x="1842" y="953"/>
                </a:lnTo>
                <a:lnTo>
                  <a:pt x="1789" y="989"/>
                </a:lnTo>
                <a:lnTo>
                  <a:pt x="1789" y="989"/>
                </a:lnTo>
                <a:lnTo>
                  <a:pt x="1789" y="1123"/>
                </a:lnTo>
                <a:lnTo>
                  <a:pt x="1789" y="1123"/>
                </a:lnTo>
                <a:lnTo>
                  <a:pt x="1789" y="1148"/>
                </a:lnTo>
                <a:lnTo>
                  <a:pt x="1797" y="1160"/>
                </a:lnTo>
                <a:lnTo>
                  <a:pt x="1815" y="1185"/>
                </a:lnTo>
                <a:lnTo>
                  <a:pt x="1815" y="1185"/>
                </a:lnTo>
                <a:lnTo>
                  <a:pt x="1815" y="1185"/>
                </a:lnTo>
                <a:lnTo>
                  <a:pt x="1860" y="1197"/>
                </a:lnTo>
                <a:lnTo>
                  <a:pt x="1895" y="1203"/>
                </a:lnTo>
                <a:lnTo>
                  <a:pt x="1931" y="1203"/>
                </a:lnTo>
                <a:lnTo>
                  <a:pt x="1931" y="1203"/>
                </a:lnTo>
                <a:lnTo>
                  <a:pt x="2198" y="1203"/>
                </a:lnTo>
                <a:lnTo>
                  <a:pt x="2198" y="1203"/>
                </a:lnTo>
                <a:lnTo>
                  <a:pt x="2287" y="1209"/>
                </a:lnTo>
                <a:lnTo>
                  <a:pt x="2367" y="1227"/>
                </a:lnTo>
                <a:lnTo>
                  <a:pt x="2438" y="1258"/>
                </a:lnTo>
                <a:lnTo>
                  <a:pt x="2500" y="1288"/>
                </a:lnTo>
                <a:lnTo>
                  <a:pt x="2554" y="1331"/>
                </a:lnTo>
                <a:lnTo>
                  <a:pt x="2589" y="1386"/>
                </a:lnTo>
                <a:lnTo>
                  <a:pt x="2616" y="1441"/>
                </a:lnTo>
                <a:lnTo>
                  <a:pt x="2625" y="1496"/>
                </a:lnTo>
                <a:lnTo>
                  <a:pt x="2625" y="1496"/>
                </a:lnTo>
                <a:lnTo>
                  <a:pt x="2625" y="1978"/>
                </a:lnTo>
                <a:lnTo>
                  <a:pt x="2625" y="1978"/>
                </a:lnTo>
                <a:lnTo>
                  <a:pt x="2616" y="2039"/>
                </a:lnTo>
                <a:lnTo>
                  <a:pt x="2589" y="2094"/>
                </a:lnTo>
                <a:lnTo>
                  <a:pt x="2554" y="2143"/>
                </a:lnTo>
                <a:lnTo>
                  <a:pt x="2500" y="2186"/>
                </a:lnTo>
                <a:lnTo>
                  <a:pt x="2438" y="2222"/>
                </a:lnTo>
                <a:lnTo>
                  <a:pt x="2367" y="2247"/>
                </a:lnTo>
                <a:lnTo>
                  <a:pt x="2287" y="2265"/>
                </a:lnTo>
                <a:lnTo>
                  <a:pt x="2198" y="2271"/>
                </a:lnTo>
                <a:lnTo>
                  <a:pt x="2198" y="2271"/>
                </a:lnTo>
                <a:lnTo>
                  <a:pt x="418" y="2271"/>
                </a:lnTo>
                <a:lnTo>
                  <a:pt x="418" y="2271"/>
                </a:lnTo>
                <a:close/>
              </a:path>
            </a:pathLst>
          </a:custGeom>
          <a:solidFill>
            <a:srgbClr val="0065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 flipH="1">
            <a:off x="1778000" y="1255713"/>
            <a:ext cx="7078663" cy="4111627"/>
          </a:xfrm>
          <a:custGeom>
            <a:avLst/>
            <a:gdLst>
              <a:gd name="T0" fmla="*/ 1895 w 3105"/>
              <a:gd name="T1" fmla="*/ 1569 h 1953"/>
              <a:gd name="T2" fmla="*/ 1548 w 3105"/>
              <a:gd name="T3" fmla="*/ 1587 h 1953"/>
              <a:gd name="T4" fmla="*/ 1246 w 3105"/>
              <a:gd name="T5" fmla="*/ 1575 h 1953"/>
              <a:gd name="T6" fmla="*/ 819 w 3105"/>
              <a:gd name="T7" fmla="*/ 1495 h 1953"/>
              <a:gd name="T8" fmla="*/ 463 w 3105"/>
              <a:gd name="T9" fmla="*/ 1367 h 1953"/>
              <a:gd name="T10" fmla="*/ 365 w 3105"/>
              <a:gd name="T11" fmla="*/ 1312 h 1953"/>
              <a:gd name="T12" fmla="*/ 125 w 3105"/>
              <a:gd name="T13" fmla="*/ 1111 h 1953"/>
              <a:gd name="T14" fmla="*/ 9 w 3105"/>
              <a:gd name="T15" fmla="*/ 879 h 1953"/>
              <a:gd name="T16" fmla="*/ 0 w 3105"/>
              <a:gd name="T17" fmla="*/ 794 h 1953"/>
              <a:gd name="T18" fmla="*/ 71 w 3105"/>
              <a:gd name="T19" fmla="*/ 549 h 1953"/>
              <a:gd name="T20" fmla="*/ 276 w 3105"/>
              <a:gd name="T21" fmla="*/ 342 h 1953"/>
              <a:gd name="T22" fmla="*/ 463 w 3105"/>
              <a:gd name="T23" fmla="*/ 226 h 1953"/>
              <a:gd name="T24" fmla="*/ 694 w 3105"/>
              <a:gd name="T25" fmla="*/ 128 h 1953"/>
              <a:gd name="T26" fmla="*/ 1094 w 3105"/>
              <a:gd name="T27" fmla="*/ 37 h 1953"/>
              <a:gd name="T28" fmla="*/ 1548 w 3105"/>
              <a:gd name="T29" fmla="*/ 0 h 1953"/>
              <a:gd name="T30" fmla="*/ 1708 w 3105"/>
              <a:gd name="T31" fmla="*/ 6 h 1953"/>
              <a:gd name="T32" fmla="*/ 2144 w 3105"/>
              <a:gd name="T33" fmla="*/ 61 h 1953"/>
              <a:gd name="T34" fmla="*/ 2527 w 3105"/>
              <a:gd name="T35" fmla="*/ 177 h 1953"/>
              <a:gd name="T36" fmla="*/ 2634 w 3105"/>
              <a:gd name="T37" fmla="*/ 226 h 1953"/>
              <a:gd name="T38" fmla="*/ 2910 w 3105"/>
              <a:gd name="T39" fmla="*/ 403 h 1953"/>
              <a:gd name="T40" fmla="*/ 3070 w 3105"/>
              <a:gd name="T41" fmla="*/ 629 h 1953"/>
              <a:gd name="T42" fmla="*/ 3105 w 3105"/>
              <a:gd name="T43" fmla="*/ 794 h 1953"/>
              <a:gd name="T44" fmla="*/ 3088 w 3105"/>
              <a:gd name="T45" fmla="*/ 891 h 1953"/>
              <a:gd name="T46" fmla="*/ 3008 w 3105"/>
              <a:gd name="T47" fmla="*/ 1074 h 1953"/>
              <a:gd name="T48" fmla="*/ 2749 w 3105"/>
              <a:gd name="T49" fmla="*/ 1300 h 1953"/>
              <a:gd name="T50" fmla="*/ 2509 w 3105"/>
              <a:gd name="T51" fmla="*/ 1422 h 1953"/>
              <a:gd name="T52" fmla="*/ 2411 w 3105"/>
              <a:gd name="T53" fmla="*/ 1428 h 1953"/>
              <a:gd name="T54" fmla="*/ 2340 w 3105"/>
              <a:gd name="T55" fmla="*/ 1392 h 1953"/>
              <a:gd name="T56" fmla="*/ 2331 w 3105"/>
              <a:gd name="T57" fmla="*/ 1331 h 1953"/>
              <a:gd name="T58" fmla="*/ 2385 w 3105"/>
              <a:gd name="T59" fmla="*/ 1282 h 1953"/>
              <a:gd name="T60" fmla="*/ 2589 w 3105"/>
              <a:gd name="T61" fmla="*/ 1178 h 1953"/>
              <a:gd name="T62" fmla="*/ 2794 w 3105"/>
              <a:gd name="T63" fmla="*/ 1001 h 1953"/>
              <a:gd name="T64" fmla="*/ 2865 w 3105"/>
              <a:gd name="T65" fmla="*/ 794 h 1953"/>
              <a:gd name="T66" fmla="*/ 2856 w 3105"/>
              <a:gd name="T67" fmla="*/ 732 h 1953"/>
              <a:gd name="T68" fmla="*/ 2767 w 3105"/>
              <a:gd name="T69" fmla="*/ 562 h 1953"/>
              <a:gd name="T70" fmla="*/ 2572 w 3105"/>
              <a:gd name="T71" fmla="*/ 403 h 1953"/>
              <a:gd name="T72" fmla="*/ 2491 w 3105"/>
              <a:gd name="T73" fmla="*/ 360 h 1953"/>
              <a:gd name="T74" fmla="*/ 2189 w 3105"/>
              <a:gd name="T75" fmla="*/ 244 h 1953"/>
              <a:gd name="T76" fmla="*/ 1824 w 3105"/>
              <a:gd name="T77" fmla="*/ 177 h 1953"/>
              <a:gd name="T78" fmla="*/ 1548 w 3105"/>
              <a:gd name="T79" fmla="*/ 165 h 1953"/>
              <a:gd name="T80" fmla="*/ 1281 w 3105"/>
              <a:gd name="T81" fmla="*/ 177 h 1953"/>
              <a:gd name="T82" fmla="*/ 908 w 3105"/>
              <a:gd name="T83" fmla="*/ 244 h 1953"/>
              <a:gd name="T84" fmla="*/ 605 w 3105"/>
              <a:gd name="T85" fmla="*/ 360 h 1953"/>
              <a:gd name="T86" fmla="*/ 525 w 3105"/>
              <a:gd name="T87" fmla="*/ 403 h 1953"/>
              <a:gd name="T88" fmla="*/ 338 w 3105"/>
              <a:gd name="T89" fmla="*/ 562 h 1953"/>
              <a:gd name="T90" fmla="*/ 240 w 3105"/>
              <a:gd name="T91" fmla="*/ 732 h 1953"/>
              <a:gd name="T92" fmla="*/ 240 w 3105"/>
              <a:gd name="T93" fmla="*/ 794 h 1953"/>
              <a:gd name="T94" fmla="*/ 294 w 3105"/>
              <a:gd name="T95" fmla="*/ 977 h 1953"/>
              <a:gd name="T96" fmla="*/ 454 w 3105"/>
              <a:gd name="T97" fmla="*/ 1135 h 1953"/>
              <a:gd name="T98" fmla="*/ 605 w 3105"/>
              <a:gd name="T99" fmla="*/ 1233 h 1953"/>
              <a:gd name="T100" fmla="*/ 801 w 3105"/>
              <a:gd name="T101" fmla="*/ 1312 h 1953"/>
              <a:gd name="T102" fmla="*/ 1148 w 3105"/>
              <a:gd name="T103" fmla="*/ 1392 h 1953"/>
              <a:gd name="T104" fmla="*/ 1548 w 3105"/>
              <a:gd name="T105" fmla="*/ 1422 h 1953"/>
              <a:gd name="T106" fmla="*/ 1735 w 3105"/>
              <a:gd name="T107" fmla="*/ 1416 h 1953"/>
              <a:gd name="T108" fmla="*/ 1958 w 3105"/>
              <a:gd name="T109" fmla="*/ 1392 h 1953"/>
              <a:gd name="T110" fmla="*/ 2830 w 3105"/>
              <a:gd name="T111" fmla="*/ 1831 h 1953"/>
              <a:gd name="T112" fmla="*/ 2821 w 3105"/>
              <a:gd name="T113" fmla="*/ 1923 h 1953"/>
              <a:gd name="T114" fmla="*/ 2803 w 3105"/>
              <a:gd name="T115" fmla="*/ 1935 h 1953"/>
              <a:gd name="T116" fmla="*/ 2723 w 3105"/>
              <a:gd name="T117" fmla="*/ 1953 h 1953"/>
              <a:gd name="T118" fmla="*/ 2687 w 3105"/>
              <a:gd name="T119" fmla="*/ 1953 h 1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105" h="1953">
                <a:moveTo>
                  <a:pt x="2652" y="1941"/>
                </a:moveTo>
                <a:lnTo>
                  <a:pt x="1895" y="1569"/>
                </a:lnTo>
                <a:lnTo>
                  <a:pt x="1895" y="1569"/>
                </a:lnTo>
                <a:lnTo>
                  <a:pt x="1726" y="1587"/>
                </a:lnTo>
                <a:lnTo>
                  <a:pt x="1548" y="1587"/>
                </a:lnTo>
                <a:lnTo>
                  <a:pt x="1548" y="1587"/>
                </a:lnTo>
                <a:lnTo>
                  <a:pt x="1548" y="1587"/>
                </a:lnTo>
                <a:lnTo>
                  <a:pt x="1397" y="1587"/>
                </a:lnTo>
                <a:lnTo>
                  <a:pt x="1246" y="1575"/>
                </a:lnTo>
                <a:lnTo>
                  <a:pt x="1094" y="1556"/>
                </a:lnTo>
                <a:lnTo>
                  <a:pt x="961" y="1532"/>
                </a:lnTo>
                <a:lnTo>
                  <a:pt x="819" y="1495"/>
                </a:lnTo>
                <a:lnTo>
                  <a:pt x="694" y="1459"/>
                </a:lnTo>
                <a:lnTo>
                  <a:pt x="578" y="1416"/>
                </a:lnTo>
                <a:lnTo>
                  <a:pt x="463" y="1367"/>
                </a:lnTo>
                <a:lnTo>
                  <a:pt x="463" y="1367"/>
                </a:lnTo>
                <a:lnTo>
                  <a:pt x="463" y="1367"/>
                </a:lnTo>
                <a:lnTo>
                  <a:pt x="365" y="1312"/>
                </a:lnTo>
                <a:lnTo>
                  <a:pt x="276" y="1251"/>
                </a:lnTo>
                <a:lnTo>
                  <a:pt x="196" y="1184"/>
                </a:lnTo>
                <a:lnTo>
                  <a:pt x="125" y="1111"/>
                </a:lnTo>
                <a:lnTo>
                  <a:pt x="71" y="1038"/>
                </a:lnTo>
                <a:lnTo>
                  <a:pt x="27" y="958"/>
                </a:lnTo>
                <a:lnTo>
                  <a:pt x="9" y="879"/>
                </a:lnTo>
                <a:lnTo>
                  <a:pt x="0" y="794"/>
                </a:lnTo>
                <a:lnTo>
                  <a:pt x="0" y="794"/>
                </a:lnTo>
                <a:lnTo>
                  <a:pt x="0" y="794"/>
                </a:lnTo>
                <a:lnTo>
                  <a:pt x="9" y="708"/>
                </a:lnTo>
                <a:lnTo>
                  <a:pt x="27" y="629"/>
                </a:lnTo>
                <a:lnTo>
                  <a:pt x="71" y="549"/>
                </a:lnTo>
                <a:lnTo>
                  <a:pt x="125" y="476"/>
                </a:lnTo>
                <a:lnTo>
                  <a:pt x="196" y="403"/>
                </a:lnTo>
                <a:lnTo>
                  <a:pt x="276" y="342"/>
                </a:lnTo>
                <a:lnTo>
                  <a:pt x="365" y="281"/>
                </a:lnTo>
                <a:lnTo>
                  <a:pt x="463" y="226"/>
                </a:lnTo>
                <a:lnTo>
                  <a:pt x="463" y="226"/>
                </a:lnTo>
                <a:lnTo>
                  <a:pt x="463" y="226"/>
                </a:lnTo>
                <a:lnTo>
                  <a:pt x="578" y="177"/>
                </a:lnTo>
                <a:lnTo>
                  <a:pt x="694" y="128"/>
                </a:lnTo>
                <a:lnTo>
                  <a:pt x="819" y="92"/>
                </a:lnTo>
                <a:lnTo>
                  <a:pt x="961" y="61"/>
                </a:lnTo>
                <a:lnTo>
                  <a:pt x="1094" y="37"/>
                </a:lnTo>
                <a:lnTo>
                  <a:pt x="1246" y="18"/>
                </a:lnTo>
                <a:lnTo>
                  <a:pt x="1397" y="6"/>
                </a:lnTo>
                <a:lnTo>
                  <a:pt x="1548" y="0"/>
                </a:lnTo>
                <a:lnTo>
                  <a:pt x="1548" y="0"/>
                </a:lnTo>
                <a:lnTo>
                  <a:pt x="1548" y="0"/>
                </a:lnTo>
                <a:lnTo>
                  <a:pt x="1708" y="6"/>
                </a:lnTo>
                <a:lnTo>
                  <a:pt x="1860" y="18"/>
                </a:lnTo>
                <a:lnTo>
                  <a:pt x="2002" y="37"/>
                </a:lnTo>
                <a:lnTo>
                  <a:pt x="2144" y="61"/>
                </a:lnTo>
                <a:lnTo>
                  <a:pt x="2278" y="92"/>
                </a:lnTo>
                <a:lnTo>
                  <a:pt x="2402" y="128"/>
                </a:lnTo>
                <a:lnTo>
                  <a:pt x="2527" y="177"/>
                </a:lnTo>
                <a:lnTo>
                  <a:pt x="2634" y="226"/>
                </a:lnTo>
                <a:lnTo>
                  <a:pt x="2634" y="226"/>
                </a:lnTo>
                <a:lnTo>
                  <a:pt x="2634" y="226"/>
                </a:lnTo>
                <a:lnTo>
                  <a:pt x="2732" y="281"/>
                </a:lnTo>
                <a:lnTo>
                  <a:pt x="2830" y="342"/>
                </a:lnTo>
                <a:lnTo>
                  <a:pt x="2910" y="403"/>
                </a:lnTo>
                <a:lnTo>
                  <a:pt x="2972" y="476"/>
                </a:lnTo>
                <a:lnTo>
                  <a:pt x="3025" y="549"/>
                </a:lnTo>
                <a:lnTo>
                  <a:pt x="3070" y="629"/>
                </a:lnTo>
                <a:lnTo>
                  <a:pt x="3096" y="708"/>
                </a:lnTo>
                <a:lnTo>
                  <a:pt x="3105" y="794"/>
                </a:lnTo>
                <a:lnTo>
                  <a:pt x="3105" y="794"/>
                </a:lnTo>
                <a:lnTo>
                  <a:pt x="3105" y="794"/>
                </a:lnTo>
                <a:lnTo>
                  <a:pt x="3096" y="842"/>
                </a:lnTo>
                <a:lnTo>
                  <a:pt x="3088" y="891"/>
                </a:lnTo>
                <a:lnTo>
                  <a:pt x="3079" y="940"/>
                </a:lnTo>
                <a:lnTo>
                  <a:pt x="3061" y="983"/>
                </a:lnTo>
                <a:lnTo>
                  <a:pt x="3008" y="1074"/>
                </a:lnTo>
                <a:lnTo>
                  <a:pt x="2936" y="1154"/>
                </a:lnTo>
                <a:lnTo>
                  <a:pt x="2847" y="1233"/>
                </a:lnTo>
                <a:lnTo>
                  <a:pt x="2749" y="1300"/>
                </a:lnTo>
                <a:lnTo>
                  <a:pt x="2634" y="1367"/>
                </a:lnTo>
                <a:lnTo>
                  <a:pt x="2509" y="1422"/>
                </a:lnTo>
                <a:lnTo>
                  <a:pt x="2509" y="1422"/>
                </a:lnTo>
                <a:lnTo>
                  <a:pt x="2509" y="1422"/>
                </a:lnTo>
                <a:lnTo>
                  <a:pt x="2465" y="1434"/>
                </a:lnTo>
                <a:lnTo>
                  <a:pt x="2411" y="1428"/>
                </a:lnTo>
                <a:lnTo>
                  <a:pt x="2376" y="1416"/>
                </a:lnTo>
                <a:lnTo>
                  <a:pt x="2340" y="1392"/>
                </a:lnTo>
                <a:lnTo>
                  <a:pt x="2340" y="1392"/>
                </a:lnTo>
                <a:lnTo>
                  <a:pt x="2340" y="1392"/>
                </a:lnTo>
                <a:lnTo>
                  <a:pt x="2322" y="1361"/>
                </a:lnTo>
                <a:lnTo>
                  <a:pt x="2331" y="1331"/>
                </a:lnTo>
                <a:lnTo>
                  <a:pt x="2349" y="1300"/>
                </a:lnTo>
                <a:lnTo>
                  <a:pt x="2385" y="1282"/>
                </a:lnTo>
                <a:lnTo>
                  <a:pt x="2385" y="1282"/>
                </a:lnTo>
                <a:lnTo>
                  <a:pt x="2385" y="1282"/>
                </a:lnTo>
                <a:lnTo>
                  <a:pt x="2491" y="1233"/>
                </a:lnTo>
                <a:lnTo>
                  <a:pt x="2589" y="1178"/>
                </a:lnTo>
                <a:lnTo>
                  <a:pt x="2669" y="1123"/>
                </a:lnTo>
                <a:lnTo>
                  <a:pt x="2741" y="1062"/>
                </a:lnTo>
                <a:lnTo>
                  <a:pt x="2794" y="1001"/>
                </a:lnTo>
                <a:lnTo>
                  <a:pt x="2830" y="934"/>
                </a:lnTo>
                <a:lnTo>
                  <a:pt x="2856" y="867"/>
                </a:lnTo>
                <a:lnTo>
                  <a:pt x="2865" y="794"/>
                </a:lnTo>
                <a:lnTo>
                  <a:pt x="2865" y="794"/>
                </a:lnTo>
                <a:lnTo>
                  <a:pt x="2865" y="794"/>
                </a:lnTo>
                <a:lnTo>
                  <a:pt x="2856" y="732"/>
                </a:lnTo>
                <a:lnTo>
                  <a:pt x="2838" y="671"/>
                </a:lnTo>
                <a:lnTo>
                  <a:pt x="2803" y="616"/>
                </a:lnTo>
                <a:lnTo>
                  <a:pt x="2767" y="562"/>
                </a:lnTo>
                <a:lnTo>
                  <a:pt x="2714" y="507"/>
                </a:lnTo>
                <a:lnTo>
                  <a:pt x="2652" y="452"/>
                </a:lnTo>
                <a:lnTo>
                  <a:pt x="2572" y="403"/>
                </a:lnTo>
                <a:lnTo>
                  <a:pt x="2491" y="360"/>
                </a:lnTo>
                <a:lnTo>
                  <a:pt x="2491" y="360"/>
                </a:lnTo>
                <a:lnTo>
                  <a:pt x="2491" y="360"/>
                </a:lnTo>
                <a:lnTo>
                  <a:pt x="2402" y="317"/>
                </a:lnTo>
                <a:lnTo>
                  <a:pt x="2296" y="281"/>
                </a:lnTo>
                <a:lnTo>
                  <a:pt x="2189" y="244"/>
                </a:lnTo>
                <a:lnTo>
                  <a:pt x="2073" y="220"/>
                </a:lnTo>
                <a:lnTo>
                  <a:pt x="1949" y="195"/>
                </a:lnTo>
                <a:lnTo>
                  <a:pt x="1824" y="177"/>
                </a:lnTo>
                <a:lnTo>
                  <a:pt x="1691" y="171"/>
                </a:lnTo>
                <a:lnTo>
                  <a:pt x="1548" y="165"/>
                </a:lnTo>
                <a:lnTo>
                  <a:pt x="1548" y="165"/>
                </a:lnTo>
                <a:lnTo>
                  <a:pt x="1548" y="165"/>
                </a:lnTo>
                <a:lnTo>
                  <a:pt x="1415" y="171"/>
                </a:lnTo>
                <a:lnTo>
                  <a:pt x="1281" y="177"/>
                </a:lnTo>
                <a:lnTo>
                  <a:pt x="1148" y="195"/>
                </a:lnTo>
                <a:lnTo>
                  <a:pt x="1023" y="220"/>
                </a:lnTo>
                <a:lnTo>
                  <a:pt x="908" y="244"/>
                </a:lnTo>
                <a:lnTo>
                  <a:pt x="801" y="281"/>
                </a:lnTo>
                <a:lnTo>
                  <a:pt x="703" y="317"/>
                </a:lnTo>
                <a:lnTo>
                  <a:pt x="605" y="360"/>
                </a:lnTo>
                <a:lnTo>
                  <a:pt x="605" y="360"/>
                </a:lnTo>
                <a:lnTo>
                  <a:pt x="605" y="360"/>
                </a:lnTo>
                <a:lnTo>
                  <a:pt x="525" y="403"/>
                </a:lnTo>
                <a:lnTo>
                  <a:pt x="454" y="452"/>
                </a:lnTo>
                <a:lnTo>
                  <a:pt x="383" y="507"/>
                </a:lnTo>
                <a:lnTo>
                  <a:pt x="338" y="562"/>
                </a:lnTo>
                <a:lnTo>
                  <a:pt x="294" y="616"/>
                </a:lnTo>
                <a:lnTo>
                  <a:pt x="267" y="671"/>
                </a:lnTo>
                <a:lnTo>
                  <a:pt x="240" y="732"/>
                </a:lnTo>
                <a:lnTo>
                  <a:pt x="240" y="794"/>
                </a:lnTo>
                <a:lnTo>
                  <a:pt x="240" y="794"/>
                </a:lnTo>
                <a:lnTo>
                  <a:pt x="240" y="794"/>
                </a:lnTo>
                <a:lnTo>
                  <a:pt x="240" y="855"/>
                </a:lnTo>
                <a:lnTo>
                  <a:pt x="267" y="916"/>
                </a:lnTo>
                <a:lnTo>
                  <a:pt x="294" y="977"/>
                </a:lnTo>
                <a:lnTo>
                  <a:pt x="338" y="1032"/>
                </a:lnTo>
                <a:lnTo>
                  <a:pt x="383" y="1086"/>
                </a:lnTo>
                <a:lnTo>
                  <a:pt x="454" y="1135"/>
                </a:lnTo>
                <a:lnTo>
                  <a:pt x="525" y="1184"/>
                </a:lnTo>
                <a:lnTo>
                  <a:pt x="605" y="1233"/>
                </a:lnTo>
                <a:lnTo>
                  <a:pt x="605" y="1233"/>
                </a:lnTo>
                <a:lnTo>
                  <a:pt x="605" y="1233"/>
                </a:lnTo>
                <a:lnTo>
                  <a:pt x="703" y="1276"/>
                </a:lnTo>
                <a:lnTo>
                  <a:pt x="801" y="1312"/>
                </a:lnTo>
                <a:lnTo>
                  <a:pt x="908" y="1343"/>
                </a:lnTo>
                <a:lnTo>
                  <a:pt x="1023" y="1373"/>
                </a:lnTo>
                <a:lnTo>
                  <a:pt x="1148" y="1392"/>
                </a:lnTo>
                <a:lnTo>
                  <a:pt x="1281" y="1410"/>
                </a:lnTo>
                <a:lnTo>
                  <a:pt x="1415" y="1422"/>
                </a:lnTo>
                <a:lnTo>
                  <a:pt x="1548" y="1422"/>
                </a:lnTo>
                <a:lnTo>
                  <a:pt x="1548" y="1422"/>
                </a:lnTo>
                <a:lnTo>
                  <a:pt x="1548" y="1422"/>
                </a:lnTo>
                <a:lnTo>
                  <a:pt x="1735" y="1416"/>
                </a:lnTo>
                <a:lnTo>
                  <a:pt x="1904" y="1398"/>
                </a:lnTo>
                <a:lnTo>
                  <a:pt x="1904" y="1398"/>
                </a:lnTo>
                <a:lnTo>
                  <a:pt x="1958" y="1392"/>
                </a:lnTo>
                <a:lnTo>
                  <a:pt x="2794" y="1807"/>
                </a:lnTo>
                <a:lnTo>
                  <a:pt x="2794" y="1807"/>
                </a:lnTo>
                <a:lnTo>
                  <a:pt x="2830" y="1831"/>
                </a:lnTo>
                <a:lnTo>
                  <a:pt x="2847" y="1862"/>
                </a:lnTo>
                <a:lnTo>
                  <a:pt x="2838" y="1892"/>
                </a:lnTo>
                <a:lnTo>
                  <a:pt x="2821" y="1923"/>
                </a:lnTo>
                <a:lnTo>
                  <a:pt x="2821" y="1923"/>
                </a:lnTo>
                <a:lnTo>
                  <a:pt x="2821" y="1923"/>
                </a:lnTo>
                <a:lnTo>
                  <a:pt x="2803" y="1935"/>
                </a:lnTo>
                <a:lnTo>
                  <a:pt x="2776" y="1947"/>
                </a:lnTo>
                <a:lnTo>
                  <a:pt x="2749" y="1953"/>
                </a:lnTo>
                <a:lnTo>
                  <a:pt x="2723" y="1953"/>
                </a:lnTo>
                <a:lnTo>
                  <a:pt x="2723" y="1953"/>
                </a:lnTo>
                <a:lnTo>
                  <a:pt x="2723" y="1953"/>
                </a:lnTo>
                <a:lnTo>
                  <a:pt x="2687" y="1953"/>
                </a:lnTo>
                <a:lnTo>
                  <a:pt x="2652" y="1941"/>
                </a:lnTo>
                <a:lnTo>
                  <a:pt x="2652" y="1941"/>
                </a:lnTo>
                <a:close/>
              </a:path>
            </a:pathLst>
          </a:custGeom>
          <a:solidFill>
            <a:srgbClr val="77D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The </a:t>
            </a:r>
            <a:r>
              <a:rPr lang="en-GB" smtClean="0"/>
              <a:t>chapters are based </a:t>
            </a:r>
            <a:r>
              <a:rPr lang="en-GB" smtClean="0"/>
              <a:t>around </a:t>
            </a:r>
            <a:r>
              <a:rPr lang="en-GB" smtClean="0"/>
              <a:t>a suite of </a:t>
            </a:r>
            <a:r>
              <a:rPr lang="en-GB" dirty="0" smtClean="0"/>
              <a:t>sample exam questions</a:t>
            </a:r>
          </a:p>
          <a:p>
            <a:pPr lvl="1"/>
            <a:r>
              <a:rPr lang="en-GB" dirty="0" smtClean="0"/>
              <a:t>To give you an idea of what to expect in the real </a:t>
            </a:r>
            <a:r>
              <a:rPr lang="en-GB" dirty="0"/>
              <a:t>e</a:t>
            </a:r>
            <a:r>
              <a:rPr lang="en-GB" dirty="0" smtClean="0"/>
              <a:t>xam</a:t>
            </a:r>
          </a:p>
          <a:p>
            <a:pPr lvl="1"/>
            <a:r>
              <a:rPr lang="en-GB" dirty="0" smtClean="0"/>
              <a:t>To familiarize you with the structure of the questions</a:t>
            </a:r>
          </a:p>
          <a:p>
            <a:pPr lvl="1"/>
            <a:r>
              <a:rPr lang="en-GB" dirty="0" smtClean="0"/>
              <a:t>To act as a springboard for discussion, so we can explore some of the Java subtleties you can expect to see in the exam</a:t>
            </a:r>
          </a:p>
          <a:p>
            <a:pPr lvl="1"/>
            <a:r>
              <a:rPr lang="en-GB" dirty="0"/>
              <a:t>To help you understand the degree of rigour to expect in the </a:t>
            </a:r>
            <a:r>
              <a:rPr lang="en-GB" smtClean="0"/>
              <a:t>exam</a:t>
            </a:r>
            <a:r>
              <a:rPr lang="en-GB" smtClean="0"/>
              <a:t>!</a:t>
            </a:r>
          </a:p>
          <a:p>
            <a:pPr lvl="1"/>
            <a:endParaRPr lang="en-GB"/>
          </a:p>
          <a:p>
            <a:r>
              <a:rPr lang="en-GB" smtClean="0"/>
              <a:t>Note:</a:t>
            </a:r>
          </a:p>
          <a:p>
            <a:pPr lvl="1"/>
            <a:r>
              <a:rPr lang="en-GB" smtClean="0"/>
              <a:t>These chapters don't aim to cover every minute detail of the exam</a:t>
            </a:r>
          </a:p>
          <a:p>
            <a:pPr lvl="1"/>
            <a:r>
              <a:rPr lang="en-GB" smtClean="0"/>
              <a:t>The intention is just to get you into the groove</a:t>
            </a:r>
            <a:endParaRPr lang="en-GB" dirty="0"/>
          </a:p>
          <a:p>
            <a:pPr lvl="1"/>
            <a:endParaRPr lang="en-GB" dirty="0" smtClean="0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smtClean="0"/>
              <a:t>Format</a:t>
            </a:r>
            <a:endParaRPr lang="en-GB" sz="3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D2884A9-8B93-4EDF-9461-DC3B6DDE2259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1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</a:t>
            </a:r>
            <a:r>
              <a:rPr lang="en-GB" smtClean="0"/>
              <a:t>are </a:t>
            </a:r>
            <a:r>
              <a:rPr lang="en-GB" smtClean="0"/>
              <a:t>7 </a:t>
            </a:r>
            <a:r>
              <a:rPr lang="en-GB" dirty="0" smtClean="0"/>
              <a:t>chapters of questions, organized as follows: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Declarations and Access Control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Constructors, Overriding, and Overloading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Types and Assignments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Operators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mtClean="0"/>
              <a:t>Flow </a:t>
            </a:r>
            <a:r>
              <a:rPr lang="en-GB" smtClean="0"/>
              <a:t>Control and Exceptions</a:t>
            </a:r>
            <a:endParaRPr lang="en-GB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GB" smtClean="0"/>
              <a:t>Objects and Inheritance</a:t>
            </a:r>
            <a:endParaRPr lang="en-GB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/>
              <a:t>Java APIs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Full solution documents are provided for all the chapters</a:t>
            </a:r>
          </a:p>
          <a:p>
            <a:pPr lvl="1"/>
            <a:r>
              <a:rPr lang="en-GB" dirty="0" smtClean="0"/>
              <a:t>The solution documents give the correct answers</a:t>
            </a:r>
          </a:p>
          <a:p>
            <a:pPr lvl="1"/>
            <a:r>
              <a:rPr lang="en-GB" dirty="0" smtClean="0"/>
              <a:t>They also explain why </a:t>
            </a:r>
            <a:r>
              <a:rPr lang="en-GB" dirty="0" smtClean="0">
                <a:sym typeface="Wingdings" pitchFamily="2" charset="2"/>
              </a:rPr>
              <a:t></a:t>
            </a:r>
            <a:endParaRPr lang="en-GB" dirty="0" smtClean="0"/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400" dirty="0" smtClean="0"/>
              <a:t>Core Chapters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2D95B89-A2CC-49D3-83DA-9C2971201695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2042161" y="1369695"/>
            <a:ext cx="6522720" cy="1155912"/>
          </a:xfrm>
          <a:noFill/>
        </p:spPr>
        <p:txBody>
          <a:bodyPr/>
          <a:lstStyle/>
          <a:p>
            <a:pPr marL="0" indent="0" eaLnBrk="1" hangingPunct="1">
              <a:buNone/>
            </a:pPr>
            <a:r>
              <a:rPr lang="en-GB" dirty="0" smtClean="0"/>
              <a:t>If there's anything you don't understand, </a:t>
            </a:r>
            <a:br>
              <a:rPr lang="en-GB" dirty="0" smtClean="0"/>
            </a:br>
            <a:r>
              <a:rPr lang="en-GB" dirty="0" smtClean="0"/>
              <a:t>or anything you want to investigate further…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400" smtClean="0"/>
              <a:t>Any Questions?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31145081-5000-43EE-B8EF-0A62B96B2CBB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238608" name="WordArt 16"/>
          <p:cNvSpPr>
            <a:spLocks noChangeArrowheads="1" noChangeShapeType="1" noTextEdit="1"/>
          </p:cNvSpPr>
          <p:nvPr/>
        </p:nvSpPr>
        <p:spPr bwMode="auto">
          <a:xfrm>
            <a:off x="996950" y="3373120"/>
            <a:ext cx="7400925" cy="1982788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en-GB" sz="9600" kern="1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48000">
                      <a:srgbClr val="FF9900"/>
                    </a:gs>
                    <a:gs pos="93000">
                      <a:srgbClr val="00B0F0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C0C0C0">
                      <a:alpha val="79999"/>
                    </a:srgbClr>
                  </a:outerShdw>
                </a:effectLst>
                <a:latin typeface="Tahoma"/>
                <a:ea typeface="Tahoma"/>
                <a:cs typeface="Tahoma"/>
              </a:rPr>
              <a:t>Please Ask :-)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399236" y="1204636"/>
            <a:ext cx="1598323" cy="1567368"/>
            <a:chOff x="1332" y="995"/>
            <a:chExt cx="2685" cy="2633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2" y="995"/>
              <a:ext cx="2685" cy="2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2136" y="1471"/>
              <a:ext cx="1086" cy="1690"/>
            </a:xfrm>
            <a:custGeom>
              <a:avLst/>
              <a:gdLst>
                <a:gd name="T0" fmla="*/ 370 w 1086"/>
                <a:gd name="T1" fmla="*/ 456 h 1690"/>
                <a:gd name="T2" fmla="*/ 479 w 1086"/>
                <a:gd name="T3" fmla="*/ 342 h 1690"/>
                <a:gd name="T4" fmla="*/ 672 w 1086"/>
                <a:gd name="T5" fmla="*/ 413 h 1690"/>
                <a:gd name="T6" fmla="*/ 655 w 1086"/>
                <a:gd name="T7" fmla="*/ 604 h 1690"/>
                <a:gd name="T8" fmla="*/ 422 w 1086"/>
                <a:gd name="T9" fmla="*/ 752 h 1690"/>
                <a:gd name="T10" fmla="*/ 379 w 1086"/>
                <a:gd name="T11" fmla="*/ 1171 h 1690"/>
                <a:gd name="T12" fmla="*/ 422 w 1086"/>
                <a:gd name="T13" fmla="*/ 1302 h 1690"/>
                <a:gd name="T14" fmla="*/ 345 w 1086"/>
                <a:gd name="T15" fmla="*/ 1447 h 1690"/>
                <a:gd name="T16" fmla="*/ 362 w 1086"/>
                <a:gd name="T17" fmla="*/ 1596 h 1690"/>
                <a:gd name="T18" fmla="*/ 527 w 1086"/>
                <a:gd name="T19" fmla="*/ 1690 h 1690"/>
                <a:gd name="T20" fmla="*/ 741 w 1086"/>
                <a:gd name="T21" fmla="*/ 1621 h 1690"/>
                <a:gd name="T22" fmla="*/ 809 w 1086"/>
                <a:gd name="T23" fmla="*/ 1447 h 1690"/>
                <a:gd name="T24" fmla="*/ 724 w 1086"/>
                <a:gd name="T25" fmla="*/ 1282 h 1690"/>
                <a:gd name="T26" fmla="*/ 818 w 1086"/>
                <a:gd name="T27" fmla="*/ 1188 h 1690"/>
                <a:gd name="T28" fmla="*/ 818 w 1086"/>
                <a:gd name="T29" fmla="*/ 957 h 1690"/>
                <a:gd name="T30" fmla="*/ 1060 w 1086"/>
                <a:gd name="T31" fmla="*/ 761 h 1690"/>
                <a:gd name="T32" fmla="*/ 1086 w 1086"/>
                <a:gd name="T33" fmla="*/ 464 h 1690"/>
                <a:gd name="T34" fmla="*/ 929 w 1086"/>
                <a:gd name="T35" fmla="*/ 145 h 1690"/>
                <a:gd name="T36" fmla="*/ 621 w 1086"/>
                <a:gd name="T37" fmla="*/ 0 h 1690"/>
                <a:gd name="T38" fmla="*/ 276 w 1086"/>
                <a:gd name="T39" fmla="*/ 94 h 1690"/>
                <a:gd name="T40" fmla="*/ 77 w 1086"/>
                <a:gd name="T41" fmla="*/ 285 h 1690"/>
                <a:gd name="T42" fmla="*/ 0 w 1086"/>
                <a:gd name="T43" fmla="*/ 578 h 1690"/>
                <a:gd name="T44" fmla="*/ 8 w 1086"/>
                <a:gd name="T45" fmla="*/ 752 h 1690"/>
                <a:gd name="T46" fmla="*/ 362 w 1086"/>
                <a:gd name="T47" fmla="*/ 732 h 1690"/>
                <a:gd name="T48" fmla="*/ 370 w 1086"/>
                <a:gd name="T49" fmla="*/ 456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6" h="1690">
                  <a:moveTo>
                    <a:pt x="370" y="456"/>
                  </a:moveTo>
                  <a:lnTo>
                    <a:pt x="479" y="342"/>
                  </a:lnTo>
                  <a:lnTo>
                    <a:pt x="672" y="413"/>
                  </a:lnTo>
                  <a:lnTo>
                    <a:pt x="655" y="604"/>
                  </a:lnTo>
                  <a:lnTo>
                    <a:pt x="422" y="752"/>
                  </a:lnTo>
                  <a:lnTo>
                    <a:pt x="379" y="1171"/>
                  </a:lnTo>
                  <a:lnTo>
                    <a:pt x="422" y="1302"/>
                  </a:lnTo>
                  <a:lnTo>
                    <a:pt x="345" y="1447"/>
                  </a:lnTo>
                  <a:lnTo>
                    <a:pt x="362" y="1596"/>
                  </a:lnTo>
                  <a:lnTo>
                    <a:pt x="527" y="1690"/>
                  </a:lnTo>
                  <a:lnTo>
                    <a:pt x="741" y="1621"/>
                  </a:lnTo>
                  <a:lnTo>
                    <a:pt x="809" y="1447"/>
                  </a:lnTo>
                  <a:lnTo>
                    <a:pt x="724" y="1282"/>
                  </a:lnTo>
                  <a:lnTo>
                    <a:pt x="818" y="1188"/>
                  </a:lnTo>
                  <a:lnTo>
                    <a:pt x="818" y="957"/>
                  </a:lnTo>
                  <a:lnTo>
                    <a:pt x="1060" y="761"/>
                  </a:lnTo>
                  <a:lnTo>
                    <a:pt x="1086" y="464"/>
                  </a:lnTo>
                  <a:lnTo>
                    <a:pt x="929" y="145"/>
                  </a:lnTo>
                  <a:lnTo>
                    <a:pt x="621" y="0"/>
                  </a:lnTo>
                  <a:lnTo>
                    <a:pt x="276" y="94"/>
                  </a:lnTo>
                  <a:lnTo>
                    <a:pt x="77" y="285"/>
                  </a:lnTo>
                  <a:lnTo>
                    <a:pt x="0" y="578"/>
                  </a:lnTo>
                  <a:lnTo>
                    <a:pt x="8" y="752"/>
                  </a:lnTo>
                  <a:lnTo>
                    <a:pt x="362" y="732"/>
                  </a:lnTo>
                  <a:lnTo>
                    <a:pt x="370" y="456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198" y="1539"/>
              <a:ext cx="964" cy="1180"/>
            </a:xfrm>
            <a:custGeom>
              <a:avLst/>
              <a:gdLst>
                <a:gd name="T0" fmla="*/ 0 w 964"/>
                <a:gd name="T1" fmla="*/ 596 h 1180"/>
                <a:gd name="T2" fmla="*/ 140 w 964"/>
                <a:gd name="T3" fmla="*/ 570 h 1180"/>
                <a:gd name="T4" fmla="*/ 220 w 964"/>
                <a:gd name="T5" fmla="*/ 596 h 1180"/>
                <a:gd name="T6" fmla="*/ 214 w 964"/>
                <a:gd name="T7" fmla="*/ 433 h 1180"/>
                <a:gd name="T8" fmla="*/ 274 w 964"/>
                <a:gd name="T9" fmla="*/ 251 h 1180"/>
                <a:gd name="T10" fmla="*/ 508 w 964"/>
                <a:gd name="T11" fmla="*/ 183 h 1180"/>
                <a:gd name="T12" fmla="*/ 619 w 964"/>
                <a:gd name="T13" fmla="*/ 260 h 1180"/>
                <a:gd name="T14" fmla="*/ 739 w 964"/>
                <a:gd name="T15" fmla="*/ 379 h 1180"/>
                <a:gd name="T16" fmla="*/ 705 w 964"/>
                <a:gd name="T17" fmla="*/ 587 h 1180"/>
                <a:gd name="T18" fmla="*/ 482 w 964"/>
                <a:gd name="T19" fmla="*/ 684 h 1180"/>
                <a:gd name="T20" fmla="*/ 422 w 964"/>
                <a:gd name="T21" fmla="*/ 829 h 1180"/>
                <a:gd name="T22" fmla="*/ 439 w 964"/>
                <a:gd name="T23" fmla="*/ 978 h 1180"/>
                <a:gd name="T24" fmla="*/ 411 w 964"/>
                <a:gd name="T25" fmla="*/ 1180 h 1180"/>
                <a:gd name="T26" fmla="*/ 633 w 964"/>
                <a:gd name="T27" fmla="*/ 1180 h 1180"/>
                <a:gd name="T28" fmla="*/ 662 w 964"/>
                <a:gd name="T29" fmla="*/ 1029 h 1180"/>
                <a:gd name="T30" fmla="*/ 645 w 964"/>
                <a:gd name="T31" fmla="*/ 855 h 1180"/>
                <a:gd name="T32" fmla="*/ 781 w 964"/>
                <a:gd name="T33" fmla="*/ 761 h 1180"/>
                <a:gd name="T34" fmla="*/ 884 w 964"/>
                <a:gd name="T35" fmla="*/ 710 h 1180"/>
                <a:gd name="T36" fmla="*/ 964 w 964"/>
                <a:gd name="T37" fmla="*/ 485 h 1180"/>
                <a:gd name="T38" fmla="*/ 893 w 964"/>
                <a:gd name="T39" fmla="*/ 242 h 1180"/>
                <a:gd name="T40" fmla="*/ 653 w 964"/>
                <a:gd name="T41" fmla="*/ 0 h 1180"/>
                <a:gd name="T42" fmla="*/ 360 w 964"/>
                <a:gd name="T43" fmla="*/ 20 h 1180"/>
                <a:gd name="T44" fmla="*/ 126 w 964"/>
                <a:gd name="T45" fmla="*/ 166 h 1180"/>
                <a:gd name="T46" fmla="*/ 23 w 964"/>
                <a:gd name="T47" fmla="*/ 348 h 1180"/>
                <a:gd name="T48" fmla="*/ 0 w 964"/>
                <a:gd name="T49" fmla="*/ 596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4" h="1180">
                  <a:moveTo>
                    <a:pt x="0" y="596"/>
                  </a:moveTo>
                  <a:lnTo>
                    <a:pt x="140" y="570"/>
                  </a:lnTo>
                  <a:lnTo>
                    <a:pt x="220" y="596"/>
                  </a:lnTo>
                  <a:lnTo>
                    <a:pt x="214" y="433"/>
                  </a:lnTo>
                  <a:lnTo>
                    <a:pt x="274" y="251"/>
                  </a:lnTo>
                  <a:lnTo>
                    <a:pt x="508" y="183"/>
                  </a:lnTo>
                  <a:lnTo>
                    <a:pt x="619" y="260"/>
                  </a:lnTo>
                  <a:lnTo>
                    <a:pt x="739" y="379"/>
                  </a:lnTo>
                  <a:lnTo>
                    <a:pt x="705" y="587"/>
                  </a:lnTo>
                  <a:lnTo>
                    <a:pt x="482" y="684"/>
                  </a:lnTo>
                  <a:lnTo>
                    <a:pt x="422" y="829"/>
                  </a:lnTo>
                  <a:lnTo>
                    <a:pt x="439" y="978"/>
                  </a:lnTo>
                  <a:lnTo>
                    <a:pt x="411" y="1180"/>
                  </a:lnTo>
                  <a:lnTo>
                    <a:pt x="633" y="1180"/>
                  </a:lnTo>
                  <a:lnTo>
                    <a:pt x="662" y="1029"/>
                  </a:lnTo>
                  <a:lnTo>
                    <a:pt x="645" y="855"/>
                  </a:lnTo>
                  <a:lnTo>
                    <a:pt x="781" y="761"/>
                  </a:lnTo>
                  <a:lnTo>
                    <a:pt x="884" y="710"/>
                  </a:lnTo>
                  <a:lnTo>
                    <a:pt x="964" y="485"/>
                  </a:lnTo>
                  <a:lnTo>
                    <a:pt x="893" y="242"/>
                  </a:lnTo>
                  <a:lnTo>
                    <a:pt x="653" y="0"/>
                  </a:lnTo>
                  <a:lnTo>
                    <a:pt x="360" y="20"/>
                  </a:lnTo>
                  <a:lnTo>
                    <a:pt x="126" y="166"/>
                  </a:lnTo>
                  <a:lnTo>
                    <a:pt x="23" y="3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549" y="2807"/>
              <a:ext cx="311" cy="268"/>
            </a:xfrm>
            <a:custGeom>
              <a:avLst/>
              <a:gdLst>
                <a:gd name="T0" fmla="*/ 111 w 311"/>
                <a:gd name="T1" fmla="*/ 0 h 268"/>
                <a:gd name="T2" fmla="*/ 23 w 311"/>
                <a:gd name="T3" fmla="*/ 49 h 268"/>
                <a:gd name="T4" fmla="*/ 0 w 311"/>
                <a:gd name="T5" fmla="*/ 180 h 268"/>
                <a:gd name="T6" fmla="*/ 68 w 311"/>
                <a:gd name="T7" fmla="*/ 268 h 268"/>
                <a:gd name="T8" fmla="*/ 242 w 311"/>
                <a:gd name="T9" fmla="*/ 268 h 268"/>
                <a:gd name="T10" fmla="*/ 311 w 311"/>
                <a:gd name="T11" fmla="*/ 163 h 268"/>
                <a:gd name="T12" fmla="*/ 251 w 311"/>
                <a:gd name="T13" fmla="*/ 35 h 268"/>
                <a:gd name="T14" fmla="*/ 111 w 311"/>
                <a:gd name="T15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1" h="268">
                  <a:moveTo>
                    <a:pt x="111" y="0"/>
                  </a:moveTo>
                  <a:lnTo>
                    <a:pt x="23" y="49"/>
                  </a:lnTo>
                  <a:lnTo>
                    <a:pt x="0" y="180"/>
                  </a:lnTo>
                  <a:lnTo>
                    <a:pt x="68" y="268"/>
                  </a:lnTo>
                  <a:lnTo>
                    <a:pt x="242" y="268"/>
                  </a:lnTo>
                  <a:lnTo>
                    <a:pt x="311" y="163"/>
                  </a:lnTo>
                  <a:lnTo>
                    <a:pt x="251" y="3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1332" y="995"/>
              <a:ext cx="2685" cy="2633"/>
            </a:xfrm>
            <a:custGeom>
              <a:avLst/>
              <a:gdLst>
                <a:gd name="T0" fmla="*/ 1673 w 2685"/>
                <a:gd name="T1" fmla="*/ 0 h 2633"/>
                <a:gd name="T2" fmla="*/ 1140 w 2685"/>
                <a:gd name="T3" fmla="*/ 9 h 2633"/>
                <a:gd name="T4" fmla="*/ 735 w 2685"/>
                <a:gd name="T5" fmla="*/ 140 h 2633"/>
                <a:gd name="T6" fmla="*/ 319 w 2685"/>
                <a:gd name="T7" fmla="*/ 407 h 2633"/>
                <a:gd name="T8" fmla="*/ 128 w 2685"/>
                <a:gd name="T9" fmla="*/ 795 h 2633"/>
                <a:gd name="T10" fmla="*/ 43 w 2685"/>
                <a:gd name="T11" fmla="*/ 1191 h 2633"/>
                <a:gd name="T12" fmla="*/ 0 w 2685"/>
                <a:gd name="T13" fmla="*/ 1590 h 2633"/>
                <a:gd name="T14" fmla="*/ 191 w 2685"/>
                <a:gd name="T15" fmla="*/ 1881 h 2633"/>
                <a:gd name="T16" fmla="*/ 425 w 2685"/>
                <a:gd name="T17" fmla="*/ 2268 h 2633"/>
                <a:gd name="T18" fmla="*/ 969 w 2685"/>
                <a:gd name="T19" fmla="*/ 2579 h 2633"/>
                <a:gd name="T20" fmla="*/ 1491 w 2685"/>
                <a:gd name="T21" fmla="*/ 2633 h 2633"/>
                <a:gd name="T22" fmla="*/ 1856 w 2685"/>
                <a:gd name="T23" fmla="*/ 2528 h 2633"/>
                <a:gd name="T24" fmla="*/ 2081 w 2685"/>
                <a:gd name="T25" fmla="*/ 2399 h 2633"/>
                <a:gd name="T26" fmla="*/ 2320 w 2685"/>
                <a:gd name="T27" fmla="*/ 2311 h 2633"/>
                <a:gd name="T28" fmla="*/ 2409 w 2685"/>
                <a:gd name="T29" fmla="*/ 2097 h 2633"/>
                <a:gd name="T30" fmla="*/ 2617 w 2685"/>
                <a:gd name="T31" fmla="*/ 1758 h 2633"/>
                <a:gd name="T32" fmla="*/ 2685 w 2685"/>
                <a:gd name="T33" fmla="*/ 1356 h 2633"/>
                <a:gd name="T34" fmla="*/ 2625 w 2685"/>
                <a:gd name="T35" fmla="*/ 898 h 2633"/>
                <a:gd name="T36" fmla="*/ 2460 w 2685"/>
                <a:gd name="T37" fmla="*/ 442 h 2633"/>
                <a:gd name="T38" fmla="*/ 2235 w 2685"/>
                <a:gd name="T39" fmla="*/ 268 h 2633"/>
                <a:gd name="T40" fmla="*/ 1958 w 2685"/>
                <a:gd name="T41" fmla="*/ 43 h 2633"/>
                <a:gd name="T42" fmla="*/ 1813 w 2685"/>
                <a:gd name="T43" fmla="*/ 407 h 2633"/>
                <a:gd name="T44" fmla="*/ 2163 w 2685"/>
                <a:gd name="T45" fmla="*/ 664 h 2633"/>
                <a:gd name="T46" fmla="*/ 2300 w 2685"/>
                <a:gd name="T47" fmla="*/ 881 h 2633"/>
                <a:gd name="T48" fmla="*/ 2383 w 2685"/>
                <a:gd name="T49" fmla="*/ 1180 h 2633"/>
                <a:gd name="T50" fmla="*/ 2286 w 2685"/>
                <a:gd name="T51" fmla="*/ 1664 h 2633"/>
                <a:gd name="T52" fmla="*/ 2081 w 2685"/>
                <a:gd name="T53" fmla="*/ 2017 h 2633"/>
                <a:gd name="T54" fmla="*/ 1873 w 2685"/>
                <a:gd name="T55" fmla="*/ 2131 h 2633"/>
                <a:gd name="T56" fmla="*/ 1639 w 2685"/>
                <a:gd name="T57" fmla="*/ 2243 h 2633"/>
                <a:gd name="T58" fmla="*/ 1263 w 2685"/>
                <a:gd name="T59" fmla="*/ 2285 h 2633"/>
                <a:gd name="T60" fmla="*/ 847 w 2685"/>
                <a:gd name="T61" fmla="*/ 2200 h 2633"/>
                <a:gd name="T62" fmla="*/ 519 w 2685"/>
                <a:gd name="T63" fmla="*/ 1838 h 2633"/>
                <a:gd name="T64" fmla="*/ 371 w 2685"/>
                <a:gd name="T65" fmla="*/ 1596 h 2633"/>
                <a:gd name="T66" fmla="*/ 362 w 2685"/>
                <a:gd name="T67" fmla="*/ 1217 h 2633"/>
                <a:gd name="T68" fmla="*/ 442 w 2685"/>
                <a:gd name="T69" fmla="*/ 898 h 2633"/>
                <a:gd name="T70" fmla="*/ 656 w 2685"/>
                <a:gd name="T71" fmla="*/ 630 h 2633"/>
                <a:gd name="T72" fmla="*/ 775 w 2685"/>
                <a:gd name="T73" fmla="*/ 459 h 2633"/>
                <a:gd name="T74" fmla="*/ 1063 w 2685"/>
                <a:gd name="T75" fmla="*/ 388 h 2633"/>
                <a:gd name="T76" fmla="*/ 1371 w 2685"/>
                <a:gd name="T77" fmla="*/ 276 h 2633"/>
                <a:gd name="T78" fmla="*/ 1813 w 2685"/>
                <a:gd name="T79" fmla="*/ 407 h 2633"/>
                <a:gd name="T80" fmla="*/ 1958 w 2685"/>
                <a:gd name="T81" fmla="*/ 43 h 2633"/>
                <a:gd name="T82" fmla="*/ 1673 w 2685"/>
                <a:gd name="T83" fmla="*/ 0 h 2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85" h="2633">
                  <a:moveTo>
                    <a:pt x="1673" y="0"/>
                  </a:moveTo>
                  <a:lnTo>
                    <a:pt x="1140" y="9"/>
                  </a:lnTo>
                  <a:lnTo>
                    <a:pt x="735" y="140"/>
                  </a:lnTo>
                  <a:lnTo>
                    <a:pt x="319" y="407"/>
                  </a:lnTo>
                  <a:lnTo>
                    <a:pt x="128" y="795"/>
                  </a:lnTo>
                  <a:lnTo>
                    <a:pt x="43" y="1191"/>
                  </a:lnTo>
                  <a:lnTo>
                    <a:pt x="0" y="1590"/>
                  </a:lnTo>
                  <a:lnTo>
                    <a:pt x="191" y="1881"/>
                  </a:lnTo>
                  <a:lnTo>
                    <a:pt x="425" y="2268"/>
                  </a:lnTo>
                  <a:lnTo>
                    <a:pt x="969" y="2579"/>
                  </a:lnTo>
                  <a:lnTo>
                    <a:pt x="1491" y="2633"/>
                  </a:lnTo>
                  <a:lnTo>
                    <a:pt x="1856" y="2528"/>
                  </a:lnTo>
                  <a:lnTo>
                    <a:pt x="2081" y="2399"/>
                  </a:lnTo>
                  <a:lnTo>
                    <a:pt x="2320" y="2311"/>
                  </a:lnTo>
                  <a:lnTo>
                    <a:pt x="2409" y="2097"/>
                  </a:lnTo>
                  <a:lnTo>
                    <a:pt x="2617" y="1758"/>
                  </a:lnTo>
                  <a:lnTo>
                    <a:pt x="2685" y="1356"/>
                  </a:lnTo>
                  <a:lnTo>
                    <a:pt x="2625" y="898"/>
                  </a:lnTo>
                  <a:lnTo>
                    <a:pt x="2460" y="442"/>
                  </a:lnTo>
                  <a:lnTo>
                    <a:pt x="2235" y="268"/>
                  </a:lnTo>
                  <a:lnTo>
                    <a:pt x="1958" y="43"/>
                  </a:lnTo>
                  <a:lnTo>
                    <a:pt x="1813" y="407"/>
                  </a:lnTo>
                  <a:lnTo>
                    <a:pt x="2163" y="664"/>
                  </a:lnTo>
                  <a:lnTo>
                    <a:pt x="2300" y="881"/>
                  </a:lnTo>
                  <a:lnTo>
                    <a:pt x="2383" y="1180"/>
                  </a:lnTo>
                  <a:lnTo>
                    <a:pt x="2286" y="1664"/>
                  </a:lnTo>
                  <a:lnTo>
                    <a:pt x="2081" y="2017"/>
                  </a:lnTo>
                  <a:lnTo>
                    <a:pt x="1873" y="2131"/>
                  </a:lnTo>
                  <a:lnTo>
                    <a:pt x="1639" y="2243"/>
                  </a:lnTo>
                  <a:lnTo>
                    <a:pt x="1263" y="2285"/>
                  </a:lnTo>
                  <a:lnTo>
                    <a:pt x="847" y="2200"/>
                  </a:lnTo>
                  <a:lnTo>
                    <a:pt x="519" y="1838"/>
                  </a:lnTo>
                  <a:lnTo>
                    <a:pt x="371" y="1596"/>
                  </a:lnTo>
                  <a:lnTo>
                    <a:pt x="362" y="1217"/>
                  </a:lnTo>
                  <a:lnTo>
                    <a:pt x="442" y="898"/>
                  </a:lnTo>
                  <a:lnTo>
                    <a:pt x="656" y="630"/>
                  </a:lnTo>
                  <a:lnTo>
                    <a:pt x="775" y="459"/>
                  </a:lnTo>
                  <a:lnTo>
                    <a:pt x="1063" y="388"/>
                  </a:lnTo>
                  <a:lnTo>
                    <a:pt x="1371" y="276"/>
                  </a:lnTo>
                  <a:lnTo>
                    <a:pt x="1813" y="407"/>
                  </a:lnTo>
                  <a:lnTo>
                    <a:pt x="1958" y="43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409" y="1038"/>
              <a:ext cx="2542" cy="2527"/>
            </a:xfrm>
            <a:custGeom>
              <a:avLst/>
              <a:gdLst>
                <a:gd name="T0" fmla="*/ 1374 w 2542"/>
                <a:gd name="T1" fmla="*/ 182 h 2527"/>
                <a:gd name="T2" fmla="*/ 1080 w 2542"/>
                <a:gd name="T3" fmla="*/ 182 h 2527"/>
                <a:gd name="T4" fmla="*/ 650 w 2542"/>
                <a:gd name="T5" fmla="*/ 353 h 2527"/>
                <a:gd name="T6" fmla="*/ 382 w 2542"/>
                <a:gd name="T7" fmla="*/ 649 h 2527"/>
                <a:gd name="T8" fmla="*/ 251 w 2542"/>
                <a:gd name="T9" fmla="*/ 1028 h 2527"/>
                <a:gd name="T10" fmla="*/ 174 w 2542"/>
                <a:gd name="T11" fmla="*/ 1339 h 2527"/>
                <a:gd name="T12" fmla="*/ 348 w 2542"/>
                <a:gd name="T13" fmla="*/ 1821 h 2527"/>
                <a:gd name="T14" fmla="*/ 553 w 2542"/>
                <a:gd name="T15" fmla="*/ 1992 h 2527"/>
                <a:gd name="T16" fmla="*/ 693 w 2542"/>
                <a:gd name="T17" fmla="*/ 2174 h 2527"/>
                <a:gd name="T18" fmla="*/ 1012 w 2542"/>
                <a:gd name="T19" fmla="*/ 2279 h 2527"/>
                <a:gd name="T20" fmla="*/ 1314 w 2542"/>
                <a:gd name="T21" fmla="*/ 2348 h 2527"/>
                <a:gd name="T22" fmla="*/ 1898 w 2542"/>
                <a:gd name="T23" fmla="*/ 2148 h 2527"/>
                <a:gd name="T24" fmla="*/ 2243 w 2542"/>
                <a:gd name="T25" fmla="*/ 1804 h 2527"/>
                <a:gd name="T26" fmla="*/ 2374 w 2542"/>
                <a:gd name="T27" fmla="*/ 1330 h 2527"/>
                <a:gd name="T28" fmla="*/ 2374 w 2542"/>
                <a:gd name="T29" fmla="*/ 934 h 2527"/>
                <a:gd name="T30" fmla="*/ 2209 w 2542"/>
                <a:gd name="T31" fmla="*/ 667 h 2527"/>
                <a:gd name="T32" fmla="*/ 1978 w 2542"/>
                <a:gd name="T33" fmla="*/ 373 h 2527"/>
                <a:gd name="T34" fmla="*/ 1374 w 2542"/>
                <a:gd name="T35" fmla="*/ 182 h 2527"/>
                <a:gd name="T36" fmla="*/ 1345 w 2542"/>
                <a:gd name="T37" fmla="*/ 0 h 2527"/>
                <a:gd name="T38" fmla="*/ 1619 w 2542"/>
                <a:gd name="T39" fmla="*/ 42 h 2527"/>
                <a:gd name="T40" fmla="*/ 1987 w 2542"/>
                <a:gd name="T41" fmla="*/ 148 h 2527"/>
                <a:gd name="T42" fmla="*/ 2175 w 2542"/>
                <a:gd name="T43" fmla="*/ 367 h 2527"/>
                <a:gd name="T44" fmla="*/ 2417 w 2542"/>
                <a:gd name="T45" fmla="*/ 612 h 2527"/>
                <a:gd name="T46" fmla="*/ 2542 w 2542"/>
                <a:gd name="T47" fmla="*/ 1148 h 2527"/>
                <a:gd name="T48" fmla="*/ 2520 w 2542"/>
                <a:gd name="T49" fmla="*/ 1536 h 2527"/>
                <a:gd name="T50" fmla="*/ 2357 w 2542"/>
                <a:gd name="T51" fmla="*/ 1880 h 2527"/>
                <a:gd name="T52" fmla="*/ 2123 w 2542"/>
                <a:gd name="T53" fmla="*/ 2183 h 2527"/>
                <a:gd name="T54" fmla="*/ 1613 w 2542"/>
                <a:gd name="T55" fmla="*/ 2450 h 2527"/>
                <a:gd name="T56" fmla="*/ 1208 w 2542"/>
                <a:gd name="T57" fmla="*/ 2527 h 2527"/>
                <a:gd name="T58" fmla="*/ 770 w 2542"/>
                <a:gd name="T59" fmla="*/ 2422 h 2527"/>
                <a:gd name="T60" fmla="*/ 294 w 2542"/>
                <a:gd name="T61" fmla="*/ 2020 h 2527"/>
                <a:gd name="T62" fmla="*/ 0 w 2542"/>
                <a:gd name="T63" fmla="*/ 1348 h 2527"/>
                <a:gd name="T64" fmla="*/ 114 w 2542"/>
                <a:gd name="T65" fmla="*/ 926 h 2527"/>
                <a:gd name="T66" fmla="*/ 191 w 2542"/>
                <a:gd name="T67" fmla="*/ 544 h 2527"/>
                <a:gd name="T68" fmla="*/ 490 w 2542"/>
                <a:gd name="T69" fmla="*/ 276 h 2527"/>
                <a:gd name="T70" fmla="*/ 824 w 2542"/>
                <a:gd name="T71" fmla="*/ 85 h 2527"/>
                <a:gd name="T72" fmla="*/ 1345 w 2542"/>
                <a:gd name="T73" fmla="*/ 0 h 2527"/>
                <a:gd name="T74" fmla="*/ 1374 w 2542"/>
                <a:gd name="T75" fmla="*/ 182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42" h="2527">
                  <a:moveTo>
                    <a:pt x="1374" y="182"/>
                  </a:moveTo>
                  <a:lnTo>
                    <a:pt x="1080" y="182"/>
                  </a:lnTo>
                  <a:lnTo>
                    <a:pt x="650" y="353"/>
                  </a:lnTo>
                  <a:lnTo>
                    <a:pt x="382" y="649"/>
                  </a:lnTo>
                  <a:lnTo>
                    <a:pt x="251" y="1028"/>
                  </a:lnTo>
                  <a:lnTo>
                    <a:pt x="174" y="1339"/>
                  </a:lnTo>
                  <a:lnTo>
                    <a:pt x="348" y="1821"/>
                  </a:lnTo>
                  <a:lnTo>
                    <a:pt x="553" y="1992"/>
                  </a:lnTo>
                  <a:lnTo>
                    <a:pt x="693" y="2174"/>
                  </a:lnTo>
                  <a:lnTo>
                    <a:pt x="1012" y="2279"/>
                  </a:lnTo>
                  <a:lnTo>
                    <a:pt x="1314" y="2348"/>
                  </a:lnTo>
                  <a:lnTo>
                    <a:pt x="1898" y="2148"/>
                  </a:lnTo>
                  <a:lnTo>
                    <a:pt x="2243" y="1804"/>
                  </a:lnTo>
                  <a:lnTo>
                    <a:pt x="2374" y="1330"/>
                  </a:lnTo>
                  <a:lnTo>
                    <a:pt x="2374" y="934"/>
                  </a:lnTo>
                  <a:lnTo>
                    <a:pt x="2209" y="667"/>
                  </a:lnTo>
                  <a:lnTo>
                    <a:pt x="1978" y="373"/>
                  </a:lnTo>
                  <a:lnTo>
                    <a:pt x="1374" y="182"/>
                  </a:lnTo>
                  <a:lnTo>
                    <a:pt x="1345" y="0"/>
                  </a:lnTo>
                  <a:lnTo>
                    <a:pt x="1619" y="42"/>
                  </a:lnTo>
                  <a:lnTo>
                    <a:pt x="1987" y="148"/>
                  </a:lnTo>
                  <a:lnTo>
                    <a:pt x="2175" y="367"/>
                  </a:lnTo>
                  <a:lnTo>
                    <a:pt x="2417" y="612"/>
                  </a:lnTo>
                  <a:lnTo>
                    <a:pt x="2542" y="1148"/>
                  </a:lnTo>
                  <a:lnTo>
                    <a:pt x="2520" y="1536"/>
                  </a:lnTo>
                  <a:lnTo>
                    <a:pt x="2357" y="1880"/>
                  </a:lnTo>
                  <a:lnTo>
                    <a:pt x="2123" y="2183"/>
                  </a:lnTo>
                  <a:lnTo>
                    <a:pt x="1613" y="2450"/>
                  </a:lnTo>
                  <a:lnTo>
                    <a:pt x="1208" y="2527"/>
                  </a:lnTo>
                  <a:lnTo>
                    <a:pt x="770" y="2422"/>
                  </a:lnTo>
                  <a:lnTo>
                    <a:pt x="294" y="2020"/>
                  </a:lnTo>
                  <a:lnTo>
                    <a:pt x="0" y="1348"/>
                  </a:lnTo>
                  <a:lnTo>
                    <a:pt x="114" y="926"/>
                  </a:lnTo>
                  <a:lnTo>
                    <a:pt x="191" y="544"/>
                  </a:lnTo>
                  <a:lnTo>
                    <a:pt x="490" y="276"/>
                  </a:lnTo>
                  <a:lnTo>
                    <a:pt x="824" y="85"/>
                  </a:lnTo>
                  <a:lnTo>
                    <a:pt x="1345" y="0"/>
                  </a:lnTo>
                  <a:lnTo>
                    <a:pt x="1374" y="18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3288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86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38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08" grpId="0"/>
    </p:bld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12599</TotalTime>
  <Words>244</Words>
  <Application>Microsoft Office PowerPoint</Application>
  <PresentationFormat>On-screen Show (4:3)</PresentationFormat>
  <Paragraphs>38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1_Blends</vt:lpstr>
      <vt:lpstr>Exam Preparation Java Certified Associate Java SE 8 Programmer</vt:lpstr>
      <vt:lpstr>Overview</vt:lpstr>
      <vt:lpstr>Format</vt:lpstr>
      <vt:lpstr>Core Chapters</vt:lpstr>
      <vt:lpstr>Any Questions?</vt:lpstr>
    </vt:vector>
  </TitlesOfParts>
  <Company>Olsen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and Developing JSP Pages Using Custom Tags</dc:title>
  <dc:creator>Andy Olsen</dc:creator>
  <cp:lastModifiedBy>andyo@olsensoft.com</cp:lastModifiedBy>
  <cp:revision>396</cp:revision>
  <dcterms:created xsi:type="dcterms:W3CDTF">2002-05-03T12:27:39Z</dcterms:created>
  <dcterms:modified xsi:type="dcterms:W3CDTF">2017-04-05T07:48:48Z</dcterms:modified>
</cp:coreProperties>
</file>