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1"/>
  </p:notesMasterIdLst>
  <p:handoutMasterIdLst>
    <p:handoutMasterId r:id="rId22"/>
  </p:handoutMasterIdLst>
  <p:sldIdLst>
    <p:sldId id="256" r:id="rId2"/>
    <p:sldId id="497" r:id="rId3"/>
    <p:sldId id="605" r:id="rId4"/>
    <p:sldId id="657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6" r:id="rId2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10" autoAdjust="0"/>
  </p:normalViewPr>
  <p:slideViewPr>
    <p:cSldViewPr snapToGrid="0" showGuides="1">
      <p:cViewPr varScale="1">
        <p:scale>
          <a:sx n="99" d="100"/>
          <a:sy n="99" d="100"/>
        </p:scale>
        <p:origin x="-102" y="-9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-822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Declarations and Access Control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Declarations and Access Control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70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Declarations and Access Control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Declarations and Access Control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4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88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Declarations and 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smtClean="0"/>
              <a:t>compile-time </a:t>
            </a:r>
            <a:r>
              <a:rPr lang="en-GB" dirty="0"/>
              <a:t>error is generated at which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Classes: Question 7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35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interface Z {void m1();}  					// 1</a:t>
            </a:r>
          </a:p>
          <a:p>
            <a:r>
              <a:rPr lang="en-GB" dirty="0"/>
              <a:t>class A implements Z {void m1() {}} 				// 2</a:t>
            </a:r>
          </a:p>
          <a:p>
            <a:r>
              <a:rPr lang="en-GB" dirty="0"/>
              <a:t>class B implements Z {public void m1() {}} 			// 3</a:t>
            </a:r>
          </a:p>
          <a:p>
            <a:r>
              <a:rPr lang="en-GB" dirty="0"/>
              <a:t>abstract class C implements Z {public abstract void m1();} 	</a:t>
            </a:r>
            <a:r>
              <a:rPr lang="en-GB" dirty="0" smtClean="0"/>
              <a:t>	// </a:t>
            </a:r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81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What is the result of attempting to compile and run 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11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Classes: Question 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203194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interface A {</a:t>
            </a:r>
            <a:r>
              <a:rPr lang="en-GB" dirty="0" err="1"/>
              <a:t>int</a:t>
            </a:r>
            <a:r>
              <a:rPr lang="en-GB" dirty="0"/>
              <a:t> i = 1; </a:t>
            </a:r>
            <a:r>
              <a:rPr lang="en-GB" dirty="0" err="1"/>
              <a:t>int</a:t>
            </a:r>
            <a:r>
              <a:rPr lang="en-GB" dirty="0"/>
              <a:t> m1();}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interface B extends A {</a:t>
            </a:r>
            <a:r>
              <a:rPr lang="en-GB" dirty="0" err="1"/>
              <a:t>int</a:t>
            </a:r>
            <a:r>
              <a:rPr lang="en-GB" dirty="0"/>
              <a:t> i = 10; </a:t>
            </a:r>
            <a:r>
              <a:rPr lang="en-GB" dirty="0" err="1"/>
              <a:t>int</a:t>
            </a:r>
            <a:r>
              <a:rPr lang="en-GB" dirty="0"/>
              <a:t> m1();}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class C implements B {</a:t>
            </a:r>
          </a:p>
          <a:p>
            <a:r>
              <a:rPr lang="en-GB" dirty="0"/>
              <a:t>  public </a:t>
            </a:r>
            <a:r>
              <a:rPr lang="en-GB" dirty="0" err="1"/>
              <a:t>int</a:t>
            </a:r>
            <a:r>
              <a:rPr lang="en-GB" dirty="0"/>
              <a:t> m1() {return ++i;}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(new C().m1());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638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Abstract class cannot have static methods. True or </a:t>
            </a:r>
            <a:r>
              <a:rPr lang="en-GB" dirty="0" smtClean="0"/>
              <a:t>false </a:t>
            </a:r>
            <a:r>
              <a:rPr lang="en-GB" dirty="0"/>
              <a:t>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True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Classes: Question 9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/>
              <a:t>2</a:t>
            </a:r>
            <a:r>
              <a:rPr lang="en-GB" sz="3400" dirty="0" smtClean="0"/>
              <a:t>.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38260" y="2503290"/>
            <a:ext cx="5785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How well do you understand arrays?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52648"/>
            <a:ext cx="8486775" cy="3152844"/>
          </a:xfrm>
        </p:spPr>
        <p:txBody>
          <a:bodyPr/>
          <a:lstStyle/>
          <a:p>
            <a:r>
              <a:rPr lang="en-GB" dirty="0"/>
              <a:t>Compile-time errors are generated at which lines?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5 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Arrays: 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78040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[] a1 = new </a:t>
            </a:r>
            <a:r>
              <a:rPr lang="en-GB" dirty="0" err="1"/>
              <a:t>int</a:t>
            </a:r>
            <a:r>
              <a:rPr lang="en-GB" dirty="0"/>
              <a:t>[];              // 1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a2[] = new </a:t>
            </a:r>
            <a:r>
              <a:rPr lang="en-GB" dirty="0" err="1"/>
              <a:t>int</a:t>
            </a:r>
            <a:r>
              <a:rPr lang="en-GB" dirty="0"/>
              <a:t>[5];             // 2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[] a3 = new </a:t>
            </a:r>
            <a:r>
              <a:rPr lang="en-GB" dirty="0" err="1"/>
              <a:t>int</a:t>
            </a:r>
            <a:r>
              <a:rPr lang="en-GB" dirty="0"/>
              <a:t>[]{1,2};         // 3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[]a4 = {1,2};                  // 4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[] a5 = new </a:t>
            </a:r>
            <a:r>
              <a:rPr lang="en-GB" dirty="0" err="1"/>
              <a:t>int</a:t>
            </a:r>
            <a:r>
              <a:rPr lang="en-GB" dirty="0"/>
              <a:t>[5]{1,2,3,4,5};  // 5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78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What is the result of attempting to compile and run the program?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0,0,0,null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0,0,0.0,null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Arrays: Question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35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B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byte[] a = new byte[1]; long[] b = new long[1];</a:t>
            </a:r>
          </a:p>
          <a:p>
            <a:r>
              <a:rPr lang="en-GB" dirty="0"/>
              <a:t>    float[] c = new float[1]; Object[] d = new Object[1];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(a[0]+","+b[0]+","+c[0]+","+d[0]);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030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3. Keywords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38260" y="2503290"/>
            <a:ext cx="5785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What are the valid keywords in Java?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lists contains at least one word that is not a Java keyword?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abstract</a:t>
            </a:r>
            <a:r>
              <a:rPr lang="en-GB" dirty="0"/>
              <a:t>, default, if, private, this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do</a:t>
            </a:r>
            <a:r>
              <a:rPr lang="en-GB" dirty="0"/>
              <a:t>, implements, protected, </a:t>
            </a:r>
            <a:r>
              <a:rPr lang="en-GB" dirty="0" err="1"/>
              <a:t>boolean</a:t>
            </a:r>
            <a:r>
              <a:rPr lang="en-GB" dirty="0"/>
              <a:t>, throw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case</a:t>
            </a:r>
            <a:r>
              <a:rPr lang="en-GB" dirty="0"/>
              <a:t>, extends, </a:t>
            </a:r>
            <a:r>
              <a:rPr lang="en-GB" dirty="0" err="1"/>
              <a:t>int</a:t>
            </a:r>
            <a:r>
              <a:rPr lang="en-GB" dirty="0"/>
              <a:t>, short, try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import</a:t>
            </a:r>
            <a:r>
              <a:rPr lang="en-GB" dirty="0"/>
              <a:t>, break, double, exception, throws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byte</a:t>
            </a:r>
            <a:r>
              <a:rPr lang="en-GB" dirty="0"/>
              <a:t>, else, </a:t>
            </a:r>
            <a:r>
              <a:rPr lang="en-GB" dirty="0" err="1"/>
              <a:t>instanceof</a:t>
            </a:r>
            <a:r>
              <a:rPr lang="en-GB"/>
              <a:t>, </a:t>
            </a:r>
            <a:r>
              <a:rPr lang="en-GB" smtClean="0"/>
              <a:t>return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Keywords: 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words belong to the set of Java keywords?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Double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smtClean="0"/>
              <a:t>continue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min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extern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new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signed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finally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const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and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array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do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Keywords: Question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398090" y="1419885"/>
            <a:ext cx="3302040" cy="3237170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916686" y="3354824"/>
            <a:ext cx="5248584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Any questions…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before we look at the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correct answers?</a:t>
            </a:r>
            <a:endParaRPr lang="en-GB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Arrays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Keywords</a:t>
            </a: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Sections in this Chapter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1.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38260" y="2503290"/>
            <a:ext cx="5785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How well do you understand </a:t>
            </a:r>
            <a:br>
              <a:rPr lang="en-GB" sz="3000" b="1" dirty="0" smtClean="0">
                <a:solidFill>
                  <a:schemeClr val="accent2"/>
                </a:solidFill>
                <a:latin typeface="+mj-lt"/>
              </a:rPr>
            </a:br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class definitions?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Suppose these are top-level </a:t>
            </a:r>
            <a:r>
              <a:rPr lang="en-GB"/>
              <a:t>class </a:t>
            </a:r>
            <a:r>
              <a:rPr lang="en-GB" smtClean="0"/>
              <a:t>declarations and not nested class declarations; </a:t>
            </a:r>
            <a:r>
              <a:rPr lang="en-GB" dirty="0"/>
              <a:t>and suppose that all of the declarations are contained in one file named Basics.java. Compile-time errors are generated at which lines?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3 </a:t>
            </a:r>
            <a:r>
              <a:rPr lang="fr-FR" dirty="0"/>
              <a:t>	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5 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Classes: 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35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public class Basics {}      // 1</a:t>
            </a:r>
          </a:p>
          <a:p>
            <a:r>
              <a:rPr lang="en-GB" dirty="0"/>
              <a:t>class Basics1 {}            // 2</a:t>
            </a:r>
          </a:p>
          <a:p>
            <a:r>
              <a:rPr lang="en-GB" dirty="0"/>
              <a:t>protected class Basics2 {}  // 3</a:t>
            </a:r>
          </a:p>
          <a:p>
            <a:r>
              <a:rPr lang="en-GB" dirty="0"/>
              <a:t>private class Basics3 {}    // 4</a:t>
            </a:r>
          </a:p>
          <a:p>
            <a:r>
              <a:rPr lang="en-GB" dirty="0"/>
              <a:t>Class Basics4 {}            // 5</a:t>
            </a:r>
          </a:p>
        </p:txBody>
      </p:sp>
    </p:spTree>
    <p:extLst>
      <p:ext uri="{BB962C8B-B14F-4D97-AF65-F5344CB8AC3E}">
        <p14:creationId xmlns:p14="http://schemas.microsoft.com/office/powerpoint/2010/main" val="9393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Suppose these are top-level class declarations and not nested class declarations; and suppose that all of the declarations are contained in one file named Basics.java. A compile-time error is not generated at which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Classes: Question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35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public class Basics </a:t>
            </a:r>
            <a:r>
              <a:rPr lang="en-GB" dirty="0" smtClean="0"/>
              <a:t> {}  // </a:t>
            </a:r>
            <a:r>
              <a:rPr lang="en-GB" dirty="0"/>
              <a:t>1</a:t>
            </a:r>
          </a:p>
          <a:p>
            <a:r>
              <a:rPr lang="en-GB" dirty="0"/>
              <a:t>public class Basics2 {}  // 2</a:t>
            </a:r>
          </a:p>
          <a:p>
            <a:r>
              <a:rPr lang="en-GB" dirty="0"/>
              <a:t>public class Basics3 {}  // 3</a:t>
            </a:r>
          </a:p>
          <a:p>
            <a:r>
              <a:rPr lang="en-GB" dirty="0"/>
              <a:t>public class Basics4 {}  // 4</a:t>
            </a:r>
          </a:p>
        </p:txBody>
      </p:sp>
    </p:spTree>
    <p:extLst>
      <p:ext uri="{BB962C8B-B14F-4D97-AF65-F5344CB8AC3E}">
        <p14:creationId xmlns:p14="http://schemas.microsoft.com/office/powerpoint/2010/main" val="33865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of the following modifiers can be applied to </a:t>
            </a:r>
            <a:r>
              <a:rPr lang="en-GB" smtClean="0"/>
              <a:t>a </a:t>
            </a:r>
            <a:r>
              <a:rPr lang="en-GB" smtClean="0"/>
              <a:t>class </a:t>
            </a:r>
            <a:r>
              <a:rPr lang="en-GB" dirty="0" smtClean="0"/>
              <a:t>that is not a nested class?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public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protected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private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abstract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static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final 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Classes: Question 3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Suppose these are top-level class declarations and not nested class declarations. Which of these declarations would not produce a compile-time error?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Classes: Question 4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35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abstract class A {}   // 1</a:t>
            </a:r>
          </a:p>
          <a:p>
            <a:r>
              <a:rPr lang="en-GB" dirty="0"/>
              <a:t>transient class G {}  // 2</a:t>
            </a:r>
          </a:p>
          <a:p>
            <a:r>
              <a:rPr lang="en-GB" dirty="0"/>
              <a:t>private class C {}    // 3</a:t>
            </a:r>
          </a:p>
          <a:p>
            <a:r>
              <a:rPr lang="en-GB" dirty="0"/>
              <a:t>static class E {}     // 4</a:t>
            </a:r>
          </a:p>
        </p:txBody>
      </p:sp>
    </p:spTree>
    <p:extLst>
      <p:ext uri="{BB962C8B-B14F-4D97-AF65-F5344CB8AC3E}">
        <p14:creationId xmlns:p14="http://schemas.microsoft.com/office/powerpoint/2010/main" val="3638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design requires that a particular member variable must be accessible for direct access by any </a:t>
            </a:r>
            <a:r>
              <a:rPr lang="en-GB" dirty="0" smtClean="0"/>
              <a:t>subclasses </a:t>
            </a:r>
            <a:r>
              <a:rPr lang="en-GB" dirty="0"/>
              <a:t>of this class, but otherwise not by classes which are not members of the same package</a:t>
            </a:r>
            <a:r>
              <a:rPr lang="en-GB" dirty="0" smtClean="0"/>
              <a:t>. What </a:t>
            </a:r>
            <a:r>
              <a:rPr lang="en-GB" dirty="0"/>
              <a:t>should be done to achieve this?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variable should be marked public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variable should be marked private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variable should be marked protected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variable should have no special access modifier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variable should be marked private and an </a:t>
            </a:r>
            <a:r>
              <a:rPr lang="en-GB" dirty="0" err="1"/>
              <a:t>accessor</a:t>
            </a:r>
            <a:r>
              <a:rPr lang="en-GB" dirty="0"/>
              <a:t> method provided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Classes: Question 5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Which field declaration results in a compile-time error?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2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4 </a:t>
            </a:r>
            <a:endParaRPr lang="en-GB" dirty="0"/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Classes: Question 6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35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interface A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a = 1;                        // 1</a:t>
            </a:r>
          </a:p>
          <a:p>
            <a:r>
              <a:rPr lang="en-GB" dirty="0"/>
              <a:t>  public </a:t>
            </a:r>
            <a:r>
              <a:rPr lang="en-GB" dirty="0" err="1"/>
              <a:t>int</a:t>
            </a:r>
            <a:r>
              <a:rPr lang="en-GB" dirty="0"/>
              <a:t> b = 2;                 // 2</a:t>
            </a:r>
          </a:p>
          <a:p>
            <a:r>
              <a:rPr lang="en-GB" dirty="0"/>
              <a:t>  public static </a:t>
            </a:r>
            <a:r>
              <a:rPr lang="en-GB" dirty="0" err="1"/>
              <a:t>int</a:t>
            </a:r>
            <a:r>
              <a:rPr lang="en-GB" dirty="0"/>
              <a:t> c = 3;          // 3</a:t>
            </a:r>
          </a:p>
          <a:p>
            <a:r>
              <a:rPr lang="en-GB" dirty="0"/>
              <a:t>  public static final </a:t>
            </a:r>
            <a:r>
              <a:rPr lang="en-GB" dirty="0" err="1"/>
              <a:t>int</a:t>
            </a:r>
            <a:r>
              <a:rPr lang="en-GB" dirty="0"/>
              <a:t> d = 4;    // 4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1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12020</TotalTime>
  <Words>875</Words>
  <Application>Microsoft Office PowerPoint</Application>
  <PresentationFormat>On-screen Show (4:3)</PresentationFormat>
  <Paragraphs>194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1_Blends</vt:lpstr>
      <vt:lpstr>Declarations and Access Control</vt:lpstr>
      <vt:lpstr>Sections in this Chapter</vt:lpstr>
      <vt:lpstr>1. Classes</vt:lpstr>
      <vt:lpstr>Classes: Question 1</vt:lpstr>
      <vt:lpstr>Classes: Question 2</vt:lpstr>
      <vt:lpstr>Classes: Question 3</vt:lpstr>
      <vt:lpstr>Classes: Question 4</vt:lpstr>
      <vt:lpstr>Classes: Question 5</vt:lpstr>
      <vt:lpstr>Classes: Question 6</vt:lpstr>
      <vt:lpstr>Classes: Question 7</vt:lpstr>
      <vt:lpstr>Classes: Question 8</vt:lpstr>
      <vt:lpstr>Classes: Question 9</vt:lpstr>
      <vt:lpstr>2. Arrays</vt:lpstr>
      <vt:lpstr>Arrays: Question 1</vt:lpstr>
      <vt:lpstr>Arrays: Question 2</vt:lpstr>
      <vt:lpstr>3. Keywords</vt:lpstr>
      <vt:lpstr>Keywords: Question 1</vt:lpstr>
      <vt:lpstr>Keywords: Question 2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359</cp:revision>
  <dcterms:created xsi:type="dcterms:W3CDTF">2002-05-03T12:27:39Z</dcterms:created>
  <dcterms:modified xsi:type="dcterms:W3CDTF">2017-04-05T07:15:38Z</dcterms:modified>
</cp:coreProperties>
</file>