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7"/>
  </p:notesMasterIdLst>
  <p:handoutMasterIdLst>
    <p:handoutMasterId r:id="rId28"/>
  </p:handoutMasterIdLst>
  <p:sldIdLst>
    <p:sldId id="256" r:id="rId2"/>
    <p:sldId id="605" r:id="rId3"/>
    <p:sldId id="657" r:id="rId4"/>
    <p:sldId id="686" r:id="rId5"/>
    <p:sldId id="659" r:id="rId6"/>
    <p:sldId id="660" r:id="rId7"/>
    <p:sldId id="661" r:id="rId8"/>
    <p:sldId id="662" r:id="rId9"/>
    <p:sldId id="663" r:id="rId10"/>
    <p:sldId id="664" r:id="rId11"/>
    <p:sldId id="665" r:id="rId12"/>
    <p:sldId id="667" r:id="rId13"/>
    <p:sldId id="668" r:id="rId14"/>
    <p:sldId id="671" r:id="rId15"/>
    <p:sldId id="675" r:id="rId16"/>
    <p:sldId id="678" r:id="rId17"/>
    <p:sldId id="679" r:id="rId18"/>
    <p:sldId id="680" r:id="rId19"/>
    <p:sldId id="681" r:id="rId20"/>
    <p:sldId id="682" r:id="rId21"/>
    <p:sldId id="683" r:id="rId22"/>
    <p:sldId id="684" r:id="rId23"/>
    <p:sldId id="685" r:id="rId24"/>
    <p:sldId id="687" r:id="rId25"/>
    <p:sldId id="676" r:id="rId2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2186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988"/>
    </p:cViewPr>
  </p:sorterViewPr>
  <p:notesViewPr>
    <p:cSldViewPr snapToGrid="0" showGuides="1">
      <p:cViewPr varScale="1">
        <p:scale>
          <a:sx n="73" d="100"/>
          <a:sy n="73" d="100"/>
        </p:scale>
        <p:origin x="-129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Operators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53762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 smtClean="0"/>
              <a:t>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63903"/>
            <a:ext cx="8486775" cy="318437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 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00000null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00000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0null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0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</a:t>
            </a:r>
            <a:r>
              <a:rPr lang="fr-FR" dirty="0" err="1"/>
              <a:t>null</a:t>
            </a:r>
            <a:r>
              <a:rPr lang="fr-FR" dirty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184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GFM13 {</a:t>
            </a:r>
          </a:p>
          <a:p>
            <a:r>
              <a:rPr lang="en-GB" dirty="0"/>
              <a:t>  static byte a; static short b; static char c;</a:t>
            </a:r>
          </a:p>
          <a:p>
            <a:r>
              <a:rPr lang="en-GB" dirty="0"/>
              <a:t>  static </a:t>
            </a:r>
            <a:r>
              <a:rPr lang="en-GB" dirty="0" err="1"/>
              <a:t>int</a:t>
            </a:r>
            <a:r>
              <a:rPr lang="en-GB" dirty="0"/>
              <a:t> d; static long e; static String s;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a+b+c+d+e+s</a:t>
            </a:r>
            <a:r>
              <a:rPr lang="en-GB" dirty="0"/>
              <a:t>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63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9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1,4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2,4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7008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GFC403 {</a:t>
            </a:r>
          </a:p>
          <a:p>
            <a:r>
              <a:rPr lang="en-GB" dirty="0"/>
              <a:t>  private static </a:t>
            </a:r>
            <a:r>
              <a:rPr lang="en-GB" dirty="0" err="1"/>
              <a:t>int</a:t>
            </a:r>
            <a:r>
              <a:rPr lang="en-GB" dirty="0"/>
              <a:t> x=1;</a:t>
            </a:r>
          </a:p>
          <a:p>
            <a:r>
              <a:rPr lang="en-GB" dirty="0"/>
              <a:t>  static void m1(</a:t>
            </a:r>
            <a:r>
              <a:rPr lang="en-GB" dirty="0" err="1"/>
              <a:t>int</a:t>
            </a:r>
            <a:r>
              <a:rPr lang="en-GB" dirty="0"/>
              <a:t> i) {x++; i++;}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fr-FR" dirty="0" err="1"/>
              <a:t>int</a:t>
            </a:r>
            <a:r>
              <a:rPr lang="fr-FR" dirty="0"/>
              <a:t> y=3; m1(y);</a:t>
            </a:r>
            <a:endParaRPr lang="en-GB" dirty="0"/>
          </a:p>
          <a:p>
            <a:r>
              <a:rPr lang="fr-FR" dirty="0"/>
              <a:t>    </a:t>
            </a:r>
            <a:r>
              <a:rPr lang="fr-FR" dirty="0" err="1"/>
              <a:t>System.out.println</a:t>
            </a:r>
            <a:r>
              <a:rPr lang="fr-FR" dirty="0"/>
              <a:t>(x + "," + y);</a:t>
            </a:r>
            <a:endParaRPr lang="en-GB" dirty="0"/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65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10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48137"/>
            <a:ext cx="8486775" cy="3184375"/>
          </a:xfrm>
        </p:spPr>
        <p:txBody>
          <a:bodyPr/>
          <a:lstStyle/>
          <a:p>
            <a:r>
              <a:rPr lang="en-GB" dirty="0"/>
              <a:t>A compile-time 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184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T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byte b = 1;    // 1</a:t>
            </a:r>
          </a:p>
          <a:p>
            <a:r>
              <a:rPr lang="en-GB" dirty="0"/>
              <a:t>    long l = 1000; // 2</a:t>
            </a:r>
          </a:p>
          <a:p>
            <a:r>
              <a:rPr lang="en-GB" dirty="0"/>
              <a:t>    b += l;        // 3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78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396327"/>
            <a:ext cx="8486775" cy="318437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 2 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6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 3 5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10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 3 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8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 3 5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9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error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error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121156"/>
            <a:ext cx="8232775" cy="11977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EBH103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byte a = 1, b = 2, c = a++, d = ++b, e = (byte)a + b;</a:t>
            </a:r>
          </a:p>
          <a:p>
            <a:r>
              <a:rPr lang="en-GB" dirty="0"/>
              <a:t>    </a:t>
            </a:r>
            <a:r>
              <a:rPr lang="de-DE" dirty="0"/>
              <a:t>System.out.print(c + d + e);</a:t>
            </a:r>
            <a:endParaRPr lang="en-GB" dirty="0"/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0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statements are true about modifiers?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Abstract </a:t>
            </a:r>
            <a:r>
              <a:rPr lang="en-GB" dirty="0"/>
              <a:t>classes can contain final methods.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Fields </a:t>
            </a:r>
            <a:r>
              <a:rPr lang="en-GB" dirty="0"/>
              <a:t>can be </a:t>
            </a:r>
            <a:r>
              <a:rPr lang="en-GB"/>
              <a:t>declared </a:t>
            </a:r>
            <a:r>
              <a:rPr lang="en-GB" smtClean="0"/>
              <a:t>abstract.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Non-abstract </a:t>
            </a:r>
            <a:r>
              <a:rPr lang="en-GB" dirty="0"/>
              <a:t>methods can be declared in abstract classes.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Classes </a:t>
            </a:r>
            <a:r>
              <a:rPr lang="en-GB" dirty="0"/>
              <a:t>can be </a:t>
            </a:r>
            <a:r>
              <a:rPr lang="en-GB"/>
              <a:t>declared </a:t>
            </a:r>
            <a:r>
              <a:rPr lang="en-GB" smtClean="0"/>
              <a:t>static.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Abstract </a:t>
            </a:r>
            <a:r>
              <a:rPr lang="en-GB" dirty="0"/>
              <a:t>classes can be declared final.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9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13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3,1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3,3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Compile-time </a:t>
            </a:r>
            <a:r>
              <a:rPr lang="fr-FR" dirty="0" err="1"/>
              <a:t>error</a:t>
            </a:r>
            <a:r>
              <a:rPr lang="fr-FR" dirty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8585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GFC304 {</a:t>
            </a:r>
          </a:p>
          <a:p>
            <a:r>
              <a:rPr lang="en-GB" dirty="0"/>
              <a:t>  static void m1(</a:t>
            </a:r>
            <a:r>
              <a:rPr lang="en-GB" dirty="0" err="1"/>
              <a:t>int</a:t>
            </a:r>
            <a:r>
              <a:rPr lang="en-GB" dirty="0"/>
              <a:t>[] i1, </a:t>
            </a:r>
            <a:r>
              <a:rPr lang="en-GB" dirty="0" err="1"/>
              <a:t>int</a:t>
            </a:r>
            <a:r>
              <a:rPr lang="en-GB" dirty="0"/>
              <a:t>[] i2) {</a:t>
            </a:r>
          </a:p>
          <a:p>
            <a:r>
              <a:rPr lang="en-GB" dirty="0"/>
              <a:t>    </a:t>
            </a:r>
            <a:r>
              <a:rPr lang="nb-NO" dirty="0"/>
              <a:t>int[] i3 = i1; i1 = i2; i2 = i3;</a:t>
            </a:r>
            <a:endParaRPr lang="en-GB" dirty="0"/>
          </a:p>
          <a:p>
            <a:r>
              <a:rPr lang="nb-NO" dirty="0"/>
              <a:t>  }</a:t>
            </a:r>
            <a:endParaRPr lang="en-GB" dirty="0"/>
          </a:p>
          <a:p>
            <a:r>
              <a:rPr lang="nb-NO" dirty="0"/>
              <a:t>  public static void main (String[] args) {</a:t>
            </a:r>
            <a:endParaRPr lang="en-GB" dirty="0"/>
          </a:p>
          <a:p>
            <a:r>
              <a:rPr lang="nb-NO" dirty="0"/>
              <a:t>    int[] i1 = {1}, i2 = {3}; m1(i1, i2);</a:t>
            </a:r>
            <a:endParaRPr lang="en-GB" dirty="0"/>
          </a:p>
          <a:p>
            <a:r>
              <a:rPr lang="nb-NO" dirty="0"/>
              <a:t>    System.out.print(i1[0] + "," + i2[0]);</a:t>
            </a:r>
            <a:endParaRPr lang="en-GB" dirty="0"/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011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93734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EBH204 {</a:t>
            </a:r>
          </a:p>
          <a:p>
            <a:r>
              <a:rPr lang="en-GB" dirty="0"/>
              <a:t>  static </a:t>
            </a:r>
            <a:r>
              <a:rPr lang="en-GB" dirty="0" err="1"/>
              <a:t>boolean</a:t>
            </a:r>
            <a:r>
              <a:rPr lang="en-GB" dirty="0"/>
              <a:t> m1(String s, </a:t>
            </a:r>
            <a:r>
              <a:rPr lang="en-GB" dirty="0" err="1"/>
              <a:t>boolean</a:t>
            </a:r>
            <a:r>
              <a:rPr lang="en-GB" dirty="0"/>
              <a:t> b)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(s + (b ? "T" : "F"));</a:t>
            </a:r>
          </a:p>
          <a:p>
            <a:r>
              <a:rPr lang="en-GB" dirty="0"/>
              <a:t>    return b;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m1("A",m1("</a:t>
            </a:r>
            <a:r>
              <a:rPr lang="en-GB" dirty="0" err="1"/>
              <a:t>B",false</a:t>
            </a:r>
            <a:r>
              <a:rPr lang="en-GB" dirty="0"/>
              <a:t>) || m1("</a:t>
            </a:r>
            <a:r>
              <a:rPr lang="en-GB" dirty="0" err="1"/>
              <a:t>C",true</a:t>
            </a:r>
            <a:r>
              <a:rPr lang="en-GB" dirty="0"/>
              <a:t>) || m1("</a:t>
            </a:r>
            <a:r>
              <a:rPr lang="en-GB" dirty="0" err="1"/>
              <a:t>D",false</a:t>
            </a:r>
            <a:r>
              <a:rPr lang="en-GB" dirty="0"/>
              <a:t>));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ATBFCT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ATBFCTDF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BFCTAT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BTCTDFAT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31573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5917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EBH011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float a = </a:t>
            </a:r>
            <a:r>
              <a:rPr lang="en-GB" dirty="0" err="1"/>
              <a:t>Float.POSITIVE_INFINITY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fr-FR" dirty="0"/>
              <a:t>double b = </a:t>
            </a:r>
            <a:r>
              <a:rPr lang="fr-FR" dirty="0" err="1"/>
              <a:t>Double.POSITIVE_INFINITY</a:t>
            </a:r>
            <a:r>
              <a:rPr lang="fr-FR" dirty="0"/>
              <a:t>;</a:t>
            </a:r>
            <a:endParaRPr lang="en-GB" dirty="0"/>
          </a:p>
          <a:p>
            <a:r>
              <a:rPr lang="fr-FR" dirty="0"/>
              <a:t>    double c = </a:t>
            </a:r>
            <a:r>
              <a:rPr lang="fr-FR" dirty="0" err="1"/>
              <a:t>Double.NaN</a:t>
            </a:r>
            <a:r>
              <a:rPr lang="fr-FR" dirty="0"/>
              <a:t>;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((a == b)+","+(c == c)+","+(c != c));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90013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Prints: </a:t>
            </a:r>
            <a:r>
              <a:rPr lang="en-GB" dirty="0" err="1"/>
              <a:t>false,false,false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true,false,true</a:t>
            </a:r>
            <a:r>
              <a:rPr lang="en-GB" dirty="0"/>
              <a:t> 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326757" y="3500190"/>
            <a:ext cx="8486775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1713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16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2436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char a = 'a', b = 'b'; // 'a' = 97, 'b' = 98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 + b + "" + a + b);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806225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390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195195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de-DE" dirty="0" smtClean="0"/>
              <a:t>Prints</a:t>
            </a:r>
            <a:r>
              <a:rPr lang="de-DE" dirty="0"/>
              <a:t>: 195ab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de-DE" dirty="0" smtClean="0"/>
              <a:t>Prints</a:t>
            </a:r>
            <a:r>
              <a:rPr lang="de-DE" dirty="0"/>
              <a:t>: ab195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abab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Compile-time </a:t>
            </a:r>
            <a:r>
              <a:rPr lang="fr-FR" dirty="0" err="1"/>
              <a:t>error</a:t>
            </a:r>
            <a:r>
              <a:rPr lang="fr-FR" dirty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4130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17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4025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Sienna {</a:t>
            </a:r>
          </a:p>
          <a:p>
            <a:r>
              <a:rPr lang="en-GB" dirty="0"/>
              <a:t>  static double a; static float b; static </a:t>
            </a:r>
            <a:r>
              <a:rPr lang="en-GB" dirty="0" err="1"/>
              <a:t>int</a:t>
            </a:r>
            <a:r>
              <a:rPr lang="en-GB" dirty="0"/>
              <a:t> c; static char d;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a = b = c = d = 'a';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a+b+c+d</a:t>
            </a:r>
            <a:r>
              <a:rPr lang="en-GB" dirty="0"/>
              <a:t> == 4 * 'a');</a:t>
            </a:r>
          </a:p>
          <a:p>
            <a:r>
              <a:rPr lang="en-GB" dirty="0"/>
              <a:t>}}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63885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true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false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/>
              <a:t>error</a:t>
            </a:r>
            <a:r>
              <a:rPr lang="fr-FR" dirty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31887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2345630"/>
            <a:ext cx="5785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Java has a lot of operators, do you know how they work in detail?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8585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GFC305 {</a:t>
            </a:r>
          </a:p>
          <a:p>
            <a:r>
              <a:rPr lang="en-GB" dirty="0"/>
              <a:t>  static void m1(</a:t>
            </a:r>
            <a:r>
              <a:rPr lang="en-GB" dirty="0" err="1"/>
              <a:t>int</a:t>
            </a:r>
            <a:r>
              <a:rPr lang="en-GB" dirty="0"/>
              <a:t>[] i1, </a:t>
            </a:r>
            <a:r>
              <a:rPr lang="en-GB" dirty="0" err="1"/>
              <a:t>int</a:t>
            </a:r>
            <a:r>
              <a:rPr lang="en-GB" dirty="0"/>
              <a:t>[] i2)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i = i1[0]; i1[0] = i2[0]; i2[0] = i;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nb-NO" dirty="0"/>
              <a:t>    int[] i1 = {1}, i2 = {3}; m1(i1, i2);</a:t>
            </a:r>
            <a:endParaRPr lang="en-GB" dirty="0"/>
          </a:p>
          <a:p>
            <a:r>
              <a:rPr lang="nb-NO" dirty="0"/>
              <a:t>    System.out.print(i1[0] + "," + i2[0]);</a:t>
            </a:r>
            <a:endParaRPr lang="en-GB" dirty="0"/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34226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/>
              <a:t>Prints</a:t>
            </a:r>
            <a:r>
              <a:rPr lang="fr-FR" dirty="0"/>
              <a:t>: 1,1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3,1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3,3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10916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one of the following class definitions is a valid definition of a class that cannot be instantiated?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19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2051349"/>
            <a:ext cx="8232775" cy="12121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Ghost { abstract void haunt(); } 	// </a:t>
            </a:r>
            <a:r>
              <a:rPr lang="en-GB" dirty="0" smtClean="0"/>
              <a:t>a</a:t>
            </a:r>
            <a:endParaRPr lang="en-GB" dirty="0"/>
          </a:p>
          <a:p>
            <a:r>
              <a:rPr lang="en-GB" dirty="0"/>
              <a:t>abstract class Ghost { void haunt(); }	// </a:t>
            </a:r>
            <a:r>
              <a:rPr lang="en-GB" dirty="0" smtClean="0"/>
              <a:t>b</a:t>
            </a:r>
            <a:endParaRPr lang="en-GB" dirty="0"/>
          </a:p>
          <a:p>
            <a:r>
              <a:rPr lang="en-GB" dirty="0"/>
              <a:t>abstract class Ghost { void haunt() {}; }	// c</a:t>
            </a:r>
          </a:p>
          <a:p>
            <a:r>
              <a:rPr lang="en-GB" dirty="0"/>
              <a:t>abstract Ghost { abstract void haunt(); }	// </a:t>
            </a:r>
            <a:r>
              <a:rPr lang="en-GB" dirty="0" smtClean="0"/>
              <a:t>d</a:t>
            </a:r>
            <a:endParaRPr lang="en-GB" dirty="0"/>
          </a:p>
          <a:p>
            <a:r>
              <a:rPr lang="en-GB" dirty="0"/>
              <a:t>static class Ghost { abstract haunt(); }	// </a:t>
            </a:r>
            <a:r>
              <a:rPr lang="en-GB" dirty="0" smtClean="0"/>
              <a:t>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3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20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0258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EBH107 {</a:t>
            </a:r>
          </a:p>
          <a:p>
            <a:r>
              <a:rPr lang="en-GB" dirty="0"/>
              <a:t>  static </a:t>
            </a:r>
            <a:r>
              <a:rPr lang="en-GB" dirty="0" err="1"/>
              <a:t>int</a:t>
            </a:r>
            <a:r>
              <a:rPr lang="en-GB" dirty="0"/>
              <a:t> m(</a:t>
            </a:r>
            <a:r>
              <a:rPr lang="en-GB" dirty="0" err="1"/>
              <a:t>int</a:t>
            </a:r>
            <a:r>
              <a:rPr lang="en-GB" dirty="0"/>
              <a:t> i) {</a:t>
            </a:r>
            <a:r>
              <a:rPr lang="en-GB" dirty="0" err="1"/>
              <a:t>System.out.print</a:t>
            </a:r>
            <a:r>
              <a:rPr lang="en-GB" dirty="0"/>
              <a:t>(i + ","); return i;}</a:t>
            </a:r>
          </a:p>
          <a:p>
            <a:r>
              <a:rPr lang="en-GB" dirty="0"/>
              <a:t>  public static void main(String s[]) {</a:t>
            </a:r>
          </a:p>
          <a:p>
            <a:r>
              <a:rPr lang="en-GB" dirty="0"/>
              <a:t>    </a:t>
            </a:r>
            <a:r>
              <a:rPr lang="nb-NO" dirty="0"/>
              <a:t>int i=0, j = m(++i) + m(++i) * m(++i) % m(++i) + m(++i);</a:t>
            </a:r>
            <a:endParaRPr lang="en-GB" dirty="0"/>
          </a:p>
          <a:p>
            <a:r>
              <a:rPr lang="nb-NO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(j%5);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32386"/>
            <a:ext cx="8486775" cy="105601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1,2,3,4,5,0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1,2,3,4,5,1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1,2,3,4,5,2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1,2,3,4,5,3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1,2,3,4,5,4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1,2,3,4,5,5 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326757" y="3358296"/>
            <a:ext cx="4243387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22289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4025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EBH015 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((new Object() </a:t>
            </a:r>
            <a:r>
              <a:rPr lang="en-GB" dirty="0" err="1"/>
              <a:t>instanceof</a:t>
            </a:r>
            <a:r>
              <a:rPr lang="en-GB" dirty="0"/>
              <a:t> Object)+",");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((new Object() </a:t>
            </a:r>
            <a:r>
              <a:rPr lang="en-GB" dirty="0" err="1"/>
              <a:t>instanceof</a:t>
            </a:r>
            <a:r>
              <a:rPr lang="en-GB" dirty="0"/>
              <a:t> String)+",");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((new String() </a:t>
            </a:r>
            <a:r>
              <a:rPr lang="en-GB" dirty="0" err="1"/>
              <a:t>instanceof</a:t>
            </a:r>
            <a:r>
              <a:rPr lang="en-GB" dirty="0"/>
              <a:t> Object));</a:t>
            </a:r>
          </a:p>
          <a:p>
            <a:r>
              <a:rPr lang="en-GB" dirty="0"/>
              <a:t>}}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32386"/>
            <a:ext cx="8486775" cy="105601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Prints: </a:t>
            </a:r>
            <a:r>
              <a:rPr lang="en-GB" dirty="0" err="1"/>
              <a:t>false,false,false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true,false,true</a:t>
            </a:r>
            <a:r>
              <a:rPr lang="en-GB" dirty="0"/>
              <a:t> 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326757" y="3358296"/>
            <a:ext cx="4243387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</p:spTree>
    <p:extLst>
      <p:ext uri="{BB962C8B-B14F-4D97-AF65-F5344CB8AC3E}">
        <p14:creationId xmlns:p14="http://schemas.microsoft.com/office/powerpoint/2010/main" val="24032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8427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EBH023 {</a:t>
            </a:r>
          </a:p>
          <a:p>
            <a:r>
              <a:rPr lang="en-GB" dirty="0"/>
              <a:t>  static String m1(</a:t>
            </a:r>
            <a:r>
              <a:rPr lang="en-GB" dirty="0" err="1"/>
              <a:t>boolean</a:t>
            </a:r>
            <a:r>
              <a:rPr lang="en-GB" dirty="0"/>
              <a:t> b){return </a:t>
            </a:r>
            <a:r>
              <a:rPr lang="en-GB" dirty="0" err="1"/>
              <a:t>b?"T":"F</a:t>
            </a:r>
            <a:r>
              <a:rPr lang="en-GB" dirty="0"/>
              <a:t>";}</a:t>
            </a:r>
          </a:p>
          <a:p>
            <a:r>
              <a:rPr lang="en-GB" dirty="0"/>
              <a:t>  public static void main(String 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boolean</a:t>
            </a:r>
            <a:r>
              <a:rPr lang="en-GB" dirty="0"/>
              <a:t> b1 = </a:t>
            </a:r>
            <a:r>
              <a:rPr lang="en-GB" dirty="0" err="1"/>
              <a:t>false?false:true?false:true?false:true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 err="1"/>
              <a:t>boolean</a:t>
            </a:r>
            <a:r>
              <a:rPr lang="en-GB" dirty="0"/>
              <a:t> b2 = </a:t>
            </a:r>
            <a:r>
              <a:rPr lang="en-GB" dirty="0" err="1"/>
              <a:t>false?false</a:t>
            </a:r>
            <a:r>
              <a:rPr lang="en-GB" dirty="0"/>
              <a:t>:(</a:t>
            </a:r>
            <a:r>
              <a:rPr lang="en-GB" dirty="0" err="1"/>
              <a:t>true?false</a:t>
            </a:r>
            <a:r>
              <a:rPr lang="en-GB" dirty="0"/>
              <a:t>:(</a:t>
            </a:r>
            <a:r>
              <a:rPr lang="en-GB" dirty="0" err="1"/>
              <a:t>true?false:true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boolean</a:t>
            </a:r>
            <a:r>
              <a:rPr lang="en-GB" dirty="0"/>
              <a:t> b3 = ((</a:t>
            </a:r>
            <a:r>
              <a:rPr lang="en-GB" dirty="0" err="1"/>
              <a:t>false?false:true</a:t>
            </a:r>
            <a:r>
              <a:rPr lang="en-GB" dirty="0"/>
              <a:t>)?</a:t>
            </a:r>
            <a:r>
              <a:rPr lang="en-GB" dirty="0" err="1"/>
              <a:t>false:true</a:t>
            </a:r>
            <a:r>
              <a:rPr lang="en-GB" dirty="0"/>
              <a:t>)?</a:t>
            </a:r>
            <a:r>
              <a:rPr lang="en-GB" dirty="0" err="1"/>
              <a:t>false:true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System.out.println</a:t>
            </a:r>
            <a:r>
              <a:rPr lang="en-GB" dirty="0"/>
              <a:t>(m1(b1) + m1(b2) + m1(b3));</a:t>
            </a:r>
          </a:p>
          <a:p>
            <a:r>
              <a:rPr lang="en-GB" dirty="0"/>
              <a:t>}}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342302"/>
            <a:ext cx="8486775" cy="105601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FFF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FFT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FTF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FTT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TFF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TFT 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326757" y="3768212"/>
            <a:ext cx="4243387" cy="156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Prints: TTF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Prints</a:t>
            </a:r>
            <a:r>
              <a:rPr lang="en-GB" dirty="0"/>
              <a:t>: TTT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 smtClean="0"/>
              <a:t>Compile-time error</a:t>
            </a:r>
            <a:endParaRPr lang="en-GB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321497" y="5244956"/>
            <a:ext cx="4243387" cy="52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11"/>
            </a:pPr>
            <a:r>
              <a:rPr lang="en-GB" dirty="0" smtClean="0"/>
              <a:t>None of the above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617077"/>
            <a:ext cx="8486775" cy="357849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</a:t>
            </a:r>
            <a:r>
              <a:rPr lang="en-GB" dirty="0" smtClean="0"/>
              <a:t>program</a:t>
            </a:r>
            <a:r>
              <a:rPr lang="en-GB" dirty="0"/>
              <a:t>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 2, 3, 4, 10,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 2, -3, 4, 4,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 2, -3, -3, -2,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 2, -3, 3, 4,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 3, -3, -2, 0,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 3, -3, 4, 6,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 3, 4, 5, 14,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15751"/>
            <a:ext cx="8232775" cy="1306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EBH101 {</a:t>
            </a:r>
          </a:p>
          <a:p>
            <a:r>
              <a:rPr lang="en-GB" dirty="0"/>
              <a:t>  static </a:t>
            </a:r>
            <a:r>
              <a:rPr lang="en-GB" dirty="0" err="1"/>
              <a:t>int</a:t>
            </a:r>
            <a:r>
              <a:rPr lang="en-GB" dirty="0"/>
              <a:t> m(</a:t>
            </a:r>
            <a:r>
              <a:rPr lang="en-GB" dirty="0" err="1"/>
              <a:t>int</a:t>
            </a:r>
            <a:r>
              <a:rPr lang="en-GB" dirty="0"/>
              <a:t> i) {</a:t>
            </a:r>
            <a:r>
              <a:rPr lang="en-GB" dirty="0" err="1"/>
              <a:t>System.out.print</a:t>
            </a:r>
            <a:r>
              <a:rPr lang="en-GB" dirty="0"/>
              <a:t>(i + ", "); return i;}</a:t>
            </a:r>
          </a:p>
          <a:p>
            <a:r>
              <a:rPr lang="en-GB" dirty="0"/>
              <a:t>  public static void main(String s[]) {</a:t>
            </a:r>
          </a:p>
          <a:p>
            <a:r>
              <a:rPr lang="en-GB" dirty="0"/>
              <a:t>    </a:t>
            </a:r>
            <a:r>
              <a:rPr lang="nb-NO" dirty="0"/>
              <a:t>int i = 1; m(m(++i) + m(i++) + m(-i) + m(i++));</a:t>
            </a:r>
            <a:endParaRPr lang="en-GB" dirty="0"/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2932397"/>
            <a:ext cx="8486775" cy="357849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false,false,true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false,true,true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</a:t>
            </a:r>
            <a:r>
              <a:rPr lang="en-GB" dirty="0" err="1"/>
              <a:t>true,false,true</a:t>
            </a:r>
            <a:r>
              <a:rPr lang="en-GB" dirty="0"/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63049"/>
            <a:ext cx="8232775" cy="13711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EBH203 {</a:t>
            </a:r>
          </a:p>
          <a:p>
            <a:r>
              <a:rPr lang="en-GB" dirty="0"/>
              <a:t>  static </a:t>
            </a:r>
            <a:r>
              <a:rPr lang="en-GB" dirty="0" err="1"/>
              <a:t>boolean</a:t>
            </a:r>
            <a:r>
              <a:rPr lang="en-GB" dirty="0"/>
              <a:t> a, b, c;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boolean</a:t>
            </a:r>
            <a:r>
              <a:rPr lang="en-GB" dirty="0"/>
              <a:t> x = a || (b = true) &amp;&amp; (c = true);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 + "," + b + "," + c);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326757" y="3358296"/>
            <a:ext cx="4243387" cy="25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Prints: </a:t>
            </a:r>
            <a:r>
              <a:rPr lang="en-GB" dirty="0" err="1"/>
              <a:t>true,true,false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Prints: </a:t>
            </a:r>
            <a:r>
              <a:rPr lang="en-GB" dirty="0" err="1"/>
              <a:t>true,true,true</a:t>
            </a:r>
            <a:r>
              <a:rPr lang="en-GB" dirty="0"/>
              <a:t>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Run-time 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Compile-time error </a:t>
            </a:r>
          </a:p>
          <a:p>
            <a:pPr marL="914400" lvl="1" indent="-457200">
              <a:buFont typeface="+mj-lt"/>
              <a:buAutoNum type="alphaLcParenR" startAt="7"/>
            </a:pPr>
            <a:r>
              <a:rPr lang="en-GB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955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are true statements?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Encapsulation </a:t>
            </a:r>
            <a:r>
              <a:rPr lang="en-GB" dirty="0"/>
              <a:t>is a form of data hiding.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tightly encapsulated class is always immutable.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Encapsulation </a:t>
            </a:r>
            <a:r>
              <a:rPr lang="en-GB" dirty="0"/>
              <a:t>is always used to make programs run faster.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Encapsulation </a:t>
            </a:r>
            <a:r>
              <a:rPr lang="en-GB" dirty="0"/>
              <a:t>helps to protect data from corruption.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Encapsulation </a:t>
            </a:r>
            <a:r>
              <a:rPr lang="en-GB" dirty="0"/>
              <a:t>allows for changes to the internal design of a class while the public interface remains unchanged.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3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lists contains at least one word that is not a Java keyword?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interface</a:t>
            </a:r>
            <a:r>
              <a:rPr lang="en-GB" dirty="0"/>
              <a:t>, static, void, catch, final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char</a:t>
            </a:r>
            <a:r>
              <a:rPr lang="en-GB"/>
              <a:t>, </a:t>
            </a:r>
            <a:r>
              <a:rPr lang="en-GB" smtClean="0"/>
              <a:t>finally</a:t>
            </a:r>
            <a:r>
              <a:rPr lang="en-GB" dirty="0"/>
              <a:t>, long</a:t>
            </a:r>
            <a:r>
              <a:rPr lang="en-GB"/>
              <a:t>, </a:t>
            </a:r>
            <a:r>
              <a:rPr lang="en-GB" smtClean="0"/>
              <a:t>boolean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smtClean="0"/>
              <a:t>super</a:t>
            </a:r>
            <a:r>
              <a:rPr lang="en-GB" dirty="0"/>
              <a:t>, class, float, while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const</a:t>
            </a:r>
            <a:r>
              <a:rPr lang="en-GB" dirty="0"/>
              <a:t>, for, new, switch, import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continue</a:t>
            </a:r>
            <a:r>
              <a:rPr lang="en-GB" dirty="0"/>
              <a:t>, finalize</a:t>
            </a:r>
            <a:r>
              <a:rPr lang="en-GB"/>
              <a:t>, </a:t>
            </a:r>
            <a:r>
              <a:rPr lang="en-GB" smtClean="0"/>
              <a:t>break, package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the following code has been executed, what will the first element of the array contain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An </a:t>
            </a:r>
            <a:r>
              <a:rPr lang="en-GB" dirty="0"/>
              <a:t>empty string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null value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Zero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value cannot be predicted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5" y="2147229"/>
            <a:ext cx="8232775" cy="40810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String[] types = new String[20];</a:t>
            </a:r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restrictive is the default accessibility compared to public, protected, and private accessibility? (Select the one correct answer)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Less </a:t>
            </a:r>
            <a:r>
              <a:rPr lang="en-GB" dirty="0"/>
              <a:t>restrictive than public.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More </a:t>
            </a:r>
            <a:r>
              <a:rPr lang="en-GB" dirty="0"/>
              <a:t>restrictive than public, but less restrictive than protected.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More </a:t>
            </a:r>
            <a:r>
              <a:rPr lang="en-GB" dirty="0"/>
              <a:t>restrictive than protected, but less restrictive than private.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More </a:t>
            </a:r>
            <a:r>
              <a:rPr lang="en-GB" dirty="0"/>
              <a:t>restrictive than private.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Less </a:t>
            </a:r>
            <a:r>
              <a:rPr lang="en-GB" dirty="0"/>
              <a:t>restrictive than protected from within a package, and more restrictive than protected from outside a package.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6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 nothing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 </a:t>
            </a:r>
            <a:r>
              <a:rPr lang="en-GB" dirty="0"/>
              <a:t>an undefined </a:t>
            </a:r>
            <a:r>
              <a:rPr lang="en-GB" dirty="0" smtClean="0"/>
              <a:t>value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null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0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7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24541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GFM11{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x,y,z</a:t>
            </a:r>
            <a:r>
              <a:rPr lang="fr-FR" dirty="0"/>
              <a:t>;</a:t>
            </a:r>
            <a:endParaRPr lang="en-GB" dirty="0"/>
          </a:p>
          <a:p>
            <a:r>
              <a:rPr lang="fr-FR" dirty="0"/>
              <a:t>    </a:t>
            </a:r>
            <a:r>
              <a:rPr lang="fr-FR" dirty="0" err="1"/>
              <a:t>System.out.println</a:t>
            </a:r>
            <a:r>
              <a:rPr lang="fr-FR" dirty="0"/>
              <a:t>(</a:t>
            </a:r>
            <a:r>
              <a:rPr lang="fr-FR" dirty="0" err="1"/>
              <a:t>x+y+z</a:t>
            </a:r>
            <a:r>
              <a:rPr lang="fr-FR" dirty="0"/>
              <a:t>);</a:t>
            </a:r>
            <a:endParaRPr lang="en-GB" dirty="0"/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12174</TotalTime>
  <Words>1838</Words>
  <Application>Microsoft Office PowerPoint</Application>
  <PresentationFormat>On-screen Show (4:3)</PresentationFormat>
  <Paragraphs>369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1_Blends</vt:lpstr>
      <vt:lpstr>Operators</vt:lpstr>
      <vt:lpstr>Overview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372</cp:revision>
  <dcterms:created xsi:type="dcterms:W3CDTF">2002-05-03T12:27:39Z</dcterms:created>
  <dcterms:modified xsi:type="dcterms:W3CDTF">2017-04-05T07:29:46Z</dcterms:modified>
</cp:coreProperties>
</file>