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05" r:id="rId3"/>
    <p:sldId id="657" r:id="rId4"/>
    <p:sldId id="686" r:id="rId5"/>
    <p:sldId id="659" r:id="rId6"/>
    <p:sldId id="660" r:id="rId7"/>
    <p:sldId id="661" r:id="rId8"/>
    <p:sldId id="663" r:id="rId9"/>
    <p:sldId id="676" r:id="rId1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2305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-822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Java APIs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Java APIs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Java APIs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Java APIs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636850"/>
            <a:ext cx="8094095" cy="788298"/>
          </a:xfrm>
        </p:spPr>
        <p:txBody>
          <a:bodyPr/>
          <a:lstStyle/>
          <a:p>
            <a:pPr eaLnBrk="1" hangingPunct="1"/>
            <a:r>
              <a:rPr lang="en-GB" dirty="0" smtClean="0"/>
              <a:t>Java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30684" y="2149190"/>
            <a:ext cx="578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The exam requires you to know about some of the common Java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API classes…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methods modify the contents of the String instance on which it is invoked?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append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concat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delete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insert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replace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substring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valueOf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</a:t>
            </a:r>
            <a:r>
              <a:rPr lang="en-GB" dirty="0" smtClean="0"/>
              <a:t>above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150472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 B 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ABCD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ABDC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 B CD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 B DC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075766"/>
            <a:ext cx="8232775" cy="20305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MWC106 {</a:t>
            </a:r>
          </a:p>
          <a:p>
            <a:r>
              <a:rPr lang="en-GB" dirty="0"/>
              <a:t>  static void m1(String s) {</a:t>
            </a:r>
          </a:p>
          <a:p>
            <a:r>
              <a:rPr lang="en-GB" dirty="0"/>
              <a:t>    s = </a:t>
            </a:r>
            <a:r>
              <a:rPr lang="en-GB" dirty="0" err="1"/>
              <a:t>s.trim</a:t>
            </a:r>
            <a:r>
              <a:rPr lang="en-GB" dirty="0"/>
              <a:t>(); s = </a:t>
            </a:r>
            <a:r>
              <a:rPr lang="en-GB" dirty="0" err="1"/>
              <a:t>s.concat</a:t>
            </a:r>
            <a:r>
              <a:rPr lang="en-GB" dirty="0"/>
              <a:t>("D");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main(String[] s) {</a:t>
            </a:r>
          </a:p>
          <a:p>
            <a:r>
              <a:rPr lang="en-GB" dirty="0"/>
              <a:t>    String s1 = "A", s2 = " B ", s3 = "C";</a:t>
            </a:r>
          </a:p>
          <a:p>
            <a:r>
              <a:rPr lang="en-GB" dirty="0"/>
              <a:t>    m1(s2);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(s1 + s2 + s3);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955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1081281"/>
            <a:ext cx="8232775" cy="2443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MWC111 {</a:t>
            </a:r>
          </a:p>
          <a:p>
            <a:r>
              <a:rPr lang="en-GB" dirty="0"/>
              <a:t>  static void m1(String s1) {</a:t>
            </a:r>
          </a:p>
          <a:p>
            <a:r>
              <a:rPr lang="en-GB" dirty="0"/>
              <a:t>    s1.replace('A','Y');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static void m2(String s1) {</a:t>
            </a:r>
          </a:p>
          <a:p>
            <a:r>
              <a:rPr lang="en-GB" dirty="0"/>
              <a:t>    s1 = s1.replace('A','Z');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main(String[] s) {</a:t>
            </a:r>
          </a:p>
          <a:p>
            <a:r>
              <a:rPr lang="en-GB" dirty="0"/>
              <a:t>    String s1 = "A"; m1(s1); m2(s1);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}}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540435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AAA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YZA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YAA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AZA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AZZ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77409"/>
            <a:ext cx="8486775" cy="3094624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the </a:t>
            </a:r>
            <a:r>
              <a:rPr lang="en-GB" dirty="0"/>
              <a:t>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"ABCDEFG"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"ABCEFG"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"ABCDDEFG"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"ABCDEF"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"ABCEF"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"ABCDDEF"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15750"/>
            <a:ext cx="8232775" cy="14467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MWC115 {</a:t>
            </a:r>
          </a:p>
          <a:p>
            <a:r>
              <a:rPr lang="en-GB" dirty="0"/>
              <a:t>  public static void main(String[] s) {</a:t>
            </a:r>
          </a:p>
          <a:p>
            <a:r>
              <a:rPr lang="en-GB" dirty="0"/>
              <a:t>    String s1 = new String("ABCDEFG"), s2 = s1.substring(0,3);</a:t>
            </a:r>
          </a:p>
          <a:p>
            <a:r>
              <a:rPr lang="en-GB" dirty="0"/>
              <a:t>    String s3 = s1.substring(4,6); char c1 = s1.charAt(3);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(s2.concat(</a:t>
            </a:r>
            <a:r>
              <a:rPr lang="en-GB" dirty="0" err="1"/>
              <a:t>String.valueOf</a:t>
            </a:r>
            <a:r>
              <a:rPr lang="en-GB" dirty="0"/>
              <a:t>(c1)).</a:t>
            </a:r>
            <a:r>
              <a:rPr lang="en-GB" dirty="0" err="1"/>
              <a:t>concat</a:t>
            </a:r>
            <a:r>
              <a:rPr lang="en-GB" dirty="0"/>
              <a:t>(s3));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4106957"/>
            <a:ext cx="8486775" cy="3094624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is the </a:t>
            </a:r>
            <a:r>
              <a:rPr lang="en-GB" dirty="0"/>
              <a:t>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AAA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ABAA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ABACA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ABABAB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ABABCAB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26838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MWC204 {</a:t>
            </a:r>
          </a:p>
          <a:p>
            <a:r>
              <a:rPr lang="en-GB" dirty="0"/>
              <a:t>  static void </a:t>
            </a:r>
            <a:r>
              <a:rPr lang="en-GB" dirty="0" smtClean="0"/>
              <a:t>m1(</a:t>
            </a:r>
            <a:r>
              <a:rPr lang="en-GB" dirty="0" err="1" smtClean="0"/>
              <a:t>StringBuilder</a:t>
            </a:r>
            <a:r>
              <a:rPr lang="en-GB" dirty="0" smtClean="0"/>
              <a:t> </a:t>
            </a:r>
            <a:r>
              <a:rPr lang="en-GB" dirty="0"/>
              <a:t>s1) {</a:t>
            </a:r>
          </a:p>
          <a:p>
            <a:r>
              <a:rPr lang="en-GB" dirty="0"/>
              <a:t>    s1 = s1.append("B");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static void </a:t>
            </a:r>
            <a:r>
              <a:rPr lang="en-GB" dirty="0" smtClean="0"/>
              <a:t>m2(</a:t>
            </a:r>
            <a:r>
              <a:rPr lang="en-GB" dirty="0" err="1" smtClean="0"/>
              <a:t>StringBuilder</a:t>
            </a:r>
            <a:r>
              <a:rPr lang="en-GB" dirty="0" smtClean="0"/>
              <a:t> </a:t>
            </a:r>
            <a:r>
              <a:rPr lang="en-GB" dirty="0"/>
              <a:t>s1) {</a:t>
            </a:r>
          </a:p>
          <a:p>
            <a:r>
              <a:rPr lang="en-GB" dirty="0"/>
              <a:t>    s1.append("C");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main(String[] s) {</a:t>
            </a:r>
          </a:p>
          <a:p>
            <a:r>
              <a:rPr lang="en-GB" dirty="0"/>
              <a:t>    </a:t>
            </a:r>
            <a:r>
              <a:rPr lang="en-GB" dirty="0" err="1" smtClean="0"/>
              <a:t>StringBuilder</a:t>
            </a:r>
            <a:r>
              <a:rPr lang="en-GB" dirty="0" smtClean="0"/>
              <a:t> </a:t>
            </a:r>
            <a:r>
              <a:rPr lang="en-GB" dirty="0"/>
              <a:t>s1 = new </a:t>
            </a:r>
            <a:r>
              <a:rPr lang="en-GB" dirty="0" err="1" smtClean="0"/>
              <a:t>StringBuilder</a:t>
            </a:r>
            <a:r>
              <a:rPr lang="en-GB" dirty="0" smtClean="0"/>
              <a:t>("</a:t>
            </a:r>
            <a:r>
              <a:rPr lang="en-GB" dirty="0"/>
              <a:t>A");</a:t>
            </a:r>
          </a:p>
          <a:p>
            <a:r>
              <a:rPr lang="en-GB" dirty="0"/>
              <a:t>    m1(s1); m2(s1);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(s1);</a:t>
            </a:r>
          </a:p>
          <a:p>
            <a:r>
              <a:rPr lang="en-GB" dirty="0"/>
              <a:t>}}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9953" y="4541744"/>
            <a:ext cx="4715622" cy="203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6"/>
            </a:pPr>
            <a:r>
              <a:rPr lang="en-GB" dirty="0" smtClean="0"/>
              <a:t>Prints</a:t>
            </a:r>
            <a:r>
              <a:rPr lang="en-GB" dirty="0"/>
              <a:t>: ABABCABC </a:t>
            </a:r>
          </a:p>
          <a:p>
            <a:pPr marL="914400" lvl="1" indent="-457200">
              <a:buFont typeface="+mj-lt"/>
              <a:buAutoNum type="alphaLcParenR" startAt="6"/>
            </a:pPr>
            <a:r>
              <a:rPr lang="en-GB" dirty="0" smtClean="0"/>
              <a:t>Prints</a:t>
            </a:r>
            <a:r>
              <a:rPr lang="en-GB" dirty="0"/>
              <a:t>: ABCABCABC </a:t>
            </a:r>
          </a:p>
          <a:p>
            <a:pPr marL="914400" lvl="1" indent="-457200">
              <a:buFont typeface="+mj-lt"/>
              <a:buAutoNum type="alphaLcParenR" startAt="6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6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4356849"/>
            <a:ext cx="8486775" cy="1751104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 </a:t>
            </a:r>
            <a:r>
              <a:rPr lang="en-GB" dirty="0"/>
              <a:t>time error </a:t>
            </a:r>
            <a:r>
              <a:rPr lang="en-GB" dirty="0" err="1"/>
              <a:t>writeObject</a:t>
            </a:r>
            <a:r>
              <a:rPr lang="en-GB" dirty="0"/>
              <a:t> can only take an object, not a String array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Compilation </a:t>
            </a:r>
            <a:r>
              <a:rPr lang="en-GB" dirty="0"/>
              <a:t>error, String array is missing the new operator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Compilation</a:t>
            </a:r>
            <a:r>
              <a:rPr lang="en-GB" dirty="0"/>
              <a:t>, but runtime 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Compilation </a:t>
            </a:r>
            <a:r>
              <a:rPr lang="en-GB" dirty="0"/>
              <a:t>and output of the serialized content of the </a:t>
            </a:r>
            <a:r>
              <a:rPr lang="en-GB" dirty="0" err="1"/>
              <a:t>obs</a:t>
            </a:r>
            <a:r>
              <a:rPr lang="en-GB" dirty="0"/>
              <a:t> String array to a new file called </a:t>
            </a:r>
            <a:r>
              <a:rPr lang="en-GB" dirty="0" err="1"/>
              <a:t>mystrings.ob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Question </a:t>
            </a:r>
            <a:r>
              <a:rPr lang="en-GB" sz="3400" smtClean="0"/>
              <a:t>6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092877"/>
            <a:ext cx="8232775" cy="32505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import java.io.*;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ObSave</a:t>
            </a:r>
            <a:r>
              <a:rPr lang="en-GB" dirty="0"/>
              <a:t> {</a:t>
            </a:r>
          </a:p>
          <a:p>
            <a:r>
              <a:rPr lang="en-GB" dirty="0" smtClean="0"/>
              <a:t>  public </a:t>
            </a:r>
            <a:r>
              <a:rPr lang="en-GB" dirty="0"/>
              <a:t>static void main(String </a:t>
            </a:r>
            <a:r>
              <a:rPr lang="en-GB" dirty="0" err="1"/>
              <a:t>argv</a:t>
            </a:r>
            <a:r>
              <a:rPr lang="en-GB" dirty="0"/>
              <a:t>[]) throws </a:t>
            </a:r>
            <a:r>
              <a:rPr lang="en-GB" dirty="0" err="1"/>
              <a:t>IOException</a:t>
            </a:r>
            <a:r>
              <a:rPr lang="en-GB" dirty="0"/>
              <a:t> {</a:t>
            </a:r>
          </a:p>
          <a:p>
            <a:r>
              <a:rPr lang="en-GB" dirty="0" smtClean="0"/>
              <a:t>    new </a:t>
            </a:r>
            <a:r>
              <a:rPr lang="en-GB" dirty="0" err="1"/>
              <a:t>ObSave</a:t>
            </a:r>
            <a:r>
              <a:rPr lang="en-GB" dirty="0"/>
              <a:t>().go();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  public </a:t>
            </a:r>
            <a:r>
              <a:rPr lang="en-GB" dirty="0"/>
              <a:t>void go() throws </a:t>
            </a:r>
            <a:r>
              <a:rPr lang="en-GB" dirty="0" err="1"/>
              <a:t>IOException</a:t>
            </a:r>
            <a:r>
              <a:rPr lang="en-GB" dirty="0"/>
              <a:t> {</a:t>
            </a:r>
          </a:p>
          <a:p>
            <a:r>
              <a:rPr lang="en-GB" dirty="0" smtClean="0"/>
              <a:t>    String</a:t>
            </a:r>
            <a:r>
              <a:rPr lang="en-GB" dirty="0"/>
              <a:t>[] </a:t>
            </a:r>
            <a:r>
              <a:rPr lang="en-GB" dirty="0" err="1"/>
              <a:t>obs</a:t>
            </a:r>
            <a:r>
              <a:rPr lang="en-GB" dirty="0"/>
              <a:t> = { "one", "two", "three" };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FileOutputStream</a:t>
            </a:r>
            <a:r>
              <a:rPr lang="en-GB" dirty="0" smtClean="0"/>
              <a:t> </a:t>
            </a:r>
            <a:r>
              <a:rPr lang="en-GB" dirty="0"/>
              <a:t>out = new </a:t>
            </a:r>
            <a:r>
              <a:rPr lang="en-GB" dirty="0" err="1"/>
              <a:t>FileOutputStream</a:t>
            </a:r>
            <a:r>
              <a:rPr lang="en-GB" dirty="0"/>
              <a:t>("</a:t>
            </a:r>
            <a:r>
              <a:rPr lang="en-GB" dirty="0" err="1"/>
              <a:t>mystrings.ob</a:t>
            </a:r>
            <a:r>
              <a:rPr lang="en-GB" dirty="0"/>
              <a:t>");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ObjectOutputStream</a:t>
            </a:r>
            <a:r>
              <a:rPr lang="en-GB" dirty="0" smtClean="0"/>
              <a:t> </a:t>
            </a:r>
            <a:r>
              <a:rPr lang="en-GB" dirty="0"/>
              <a:t>s = new </a:t>
            </a:r>
            <a:r>
              <a:rPr lang="en-GB" dirty="0" err="1"/>
              <a:t>ObjectOutputStream</a:t>
            </a:r>
            <a:r>
              <a:rPr lang="en-GB" dirty="0"/>
              <a:t>(out);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s.writeObject</a:t>
            </a:r>
            <a:r>
              <a:rPr lang="en-GB" dirty="0" smtClean="0"/>
              <a:t>(</a:t>
            </a:r>
            <a:r>
              <a:rPr lang="en-GB" dirty="0" err="1" smtClean="0"/>
              <a:t>obs</a:t>
            </a:r>
            <a:r>
              <a:rPr lang="en-GB" dirty="0"/>
              <a:t>);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s.flush</a:t>
            </a:r>
            <a:r>
              <a:rPr lang="en-GB" dirty="0"/>
              <a:t>();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12245</TotalTime>
  <Words>623</Words>
  <Application>Microsoft Office PowerPoint</Application>
  <PresentationFormat>On-screen Show (4:3)</PresentationFormat>
  <Paragraphs>136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1_Blends</vt:lpstr>
      <vt:lpstr>Java APIs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378</cp:revision>
  <dcterms:created xsi:type="dcterms:W3CDTF">2002-05-03T12:27:39Z</dcterms:created>
  <dcterms:modified xsi:type="dcterms:W3CDTF">2017-04-05T07:44:38Z</dcterms:modified>
</cp:coreProperties>
</file>