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391" r:id="rId2"/>
    <p:sldId id="392" r:id="rId3"/>
    <p:sldId id="400" r:id="rId4"/>
    <p:sldId id="395" r:id="rId5"/>
    <p:sldId id="399" r:id="rId6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26" autoAdjust="0"/>
    <p:restoredTop sz="94611" autoAdjust="0"/>
  </p:normalViewPr>
  <p:slideViewPr>
    <p:cSldViewPr snapToGrid="0" showGuides="1">
      <p:cViewPr varScale="1">
        <p:scale>
          <a:sx n="118" d="100"/>
          <a:sy n="118" d="100"/>
        </p:scale>
        <p:origin x="-2292" y="-108"/>
      </p:cViewPr>
      <p:guideLst>
        <p:guide orient="horz" pos="79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90" d="100"/>
          <a:sy n="90" d="100"/>
        </p:scale>
        <p:origin x="-3768" y="-5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838219" y="9289366"/>
            <a:ext cx="363452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2017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69242" y="314325"/>
            <a:ext cx="272111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69242" y="314325"/>
            <a:ext cx="272111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1838"/>
            <a:ext cx="4875212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38219" y="9275718"/>
            <a:ext cx="363452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2017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98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This </a:t>
            </a:r>
            <a:r>
              <a:rPr lang="en-US" dirty="0"/>
              <a:t>course </a:t>
            </a:r>
            <a:r>
              <a:rPr lang="en-US" dirty="0" smtClean="0"/>
              <a:t>covers all the topics specified in the "Oracle Certified Associate, Java </a:t>
            </a:r>
            <a:r>
              <a:rPr lang="en-US" smtClean="0"/>
              <a:t>SE 8 </a:t>
            </a:r>
            <a:r>
              <a:rPr lang="en-US" dirty="0" smtClean="0"/>
              <a:t>Programmer" exam ("OCJA" for short). During this course you'll learn all the Java and OO details you need for the exam. </a:t>
            </a:r>
            <a:endParaRPr lang="en-US" dirty="0"/>
          </a:p>
          <a:p>
            <a:pPr eaLnBrk="1" hangingPunct="1"/>
            <a:r>
              <a:rPr lang="en-US" dirty="0" smtClean="0"/>
              <a:t>After this course, you'll also want to do some specific exam preparation too. For example, have a go at some mock exams and see how you get on. The questions in the exam are multiple-choice and they have a particular "feel". The more practice you do on trial exams, the better you'll do in the real exam.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00746" y="314325"/>
            <a:ext cx="3485397" cy="2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This slide lists the first few chapters in the course. (The list continues on the next page as well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00746" y="314325"/>
            <a:ext cx="3485397" cy="2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This slide continues the list of chapters in the course (also see the previous slide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00746" y="314325"/>
            <a:ext cx="3485397" cy="2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This course is extensively hands-on. </a:t>
            </a:r>
            <a:r>
              <a:rPr lang="en-GB" dirty="0" smtClean="0"/>
              <a:t>Most chapter have a comprehensive set </a:t>
            </a:r>
            <a:r>
              <a:rPr lang="en-GB" dirty="0"/>
              <a:t>of working demos, plus a lab with full solution code provided. </a:t>
            </a:r>
          </a:p>
          <a:p>
            <a:r>
              <a:rPr lang="en-US" dirty="0"/>
              <a:t>The standard installation folder for the code is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:\OcjaDev</a:t>
            </a:r>
            <a:r>
              <a:rPr lang="en-US" dirty="0"/>
              <a:t>, and there are separate sub-folders for the demos, lab student code, </a:t>
            </a:r>
            <a:r>
              <a:rPr lang="en-US" dirty="0" smtClean="0"/>
              <a:t>and lab </a:t>
            </a:r>
            <a:r>
              <a:rPr lang="en-US" dirty="0"/>
              <a:t>solution code, </a:t>
            </a:r>
            <a:r>
              <a:rPr lang="en-US" dirty="0" smtClean="0"/>
              <a:t>as </a:t>
            </a:r>
            <a:r>
              <a:rPr lang="en-US" dirty="0"/>
              <a:t>follows: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:\OcjaDev\Demos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:\OcjaDev\Student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:\OcjaDev\Solutions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GB" dirty="0"/>
              <a:t>At the end of the course, you can take away all the demo code and lab code.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00746" y="314325"/>
            <a:ext cx="3485397" cy="2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We like these courses to be interactive, so if there's anything you don't understand, or if there's anything you’d like to explore in more detail, just ask!</a:t>
            </a:r>
          </a:p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00746" y="314325"/>
            <a:ext cx="3485397" cy="2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Oracle Certified Associate</a:t>
            </a:r>
            <a:r>
              <a:rPr lang="en-GB" smtClean="0"/>
              <a:t>, Java SE 8 </a:t>
            </a:r>
            <a:r>
              <a:rPr lang="en-GB" dirty="0" smtClean="0"/>
              <a:t>Programmer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09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637234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/>
              <a:t>Oracle Certified </a:t>
            </a:r>
            <a:r>
              <a:rPr lang="en-GB" dirty="0" smtClean="0"/>
              <a:t>Associate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Java SE 8 </a:t>
            </a:r>
            <a:r>
              <a:rPr lang="en-GB" dirty="0"/>
              <a:t>Programmer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Programming fundamentals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/>
              <a:t>Getting </a:t>
            </a:r>
            <a:r>
              <a:rPr lang="en-GB" dirty="0" smtClean="0"/>
              <a:t>started </a:t>
            </a:r>
            <a:r>
              <a:rPr lang="en-GB" dirty="0"/>
              <a:t>with Java</a:t>
            </a:r>
            <a:endParaRPr lang="en-GB" sz="2400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Core Java syntax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Flow of control concepts</a:t>
            </a:r>
            <a:endParaRPr lang="en-US" sz="2400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/>
              <a:t>Flow of control </a:t>
            </a:r>
            <a:r>
              <a:rPr lang="en-GB" dirty="0" smtClean="0"/>
              <a:t>in Java</a:t>
            </a:r>
            <a:endParaRPr lang="en-US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Writing and calling methods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Introduction to classes and objects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Defining your own classes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Initialization</a:t>
            </a:r>
            <a:endParaRPr lang="en-GB" sz="240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055130-47F3-4874-BC73-ADFBE544289D}" type="slidenum">
              <a:rPr lang="en-GB" sz="1200" smtClean="0">
                <a:solidFill>
                  <a:schemeClr val="tx2"/>
                </a:solidFill>
              </a:rPr>
              <a:pPr eaLnBrk="1" hangingPunct="1"/>
              <a:t>2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+mj-lt"/>
              <a:buAutoNum type="arabicPeriod" startAt="10"/>
            </a:pPr>
            <a:r>
              <a:rPr lang="en-GB" sz="2400" dirty="0" smtClean="0"/>
              <a:t>Introduction to arrays and collections</a:t>
            </a:r>
          </a:p>
          <a:p>
            <a:pPr marL="533400" indent="-533400" eaLnBrk="1" hangingPunct="1">
              <a:buFont typeface="Wingdings" pitchFamily="2" charset="2"/>
              <a:buAutoNum type="arabicPeriod" startAt="10"/>
            </a:pPr>
            <a:r>
              <a:rPr lang="en-GB" sz="2400" dirty="0" smtClean="0"/>
              <a:t>Introduction to inheritance</a:t>
            </a:r>
          </a:p>
          <a:p>
            <a:pPr marL="533400" indent="-533400" eaLnBrk="1" hangingPunct="1">
              <a:buFont typeface="Wingdings" pitchFamily="2" charset="2"/>
              <a:buAutoNum type="arabicPeriod" startAt="10"/>
            </a:pPr>
            <a:r>
              <a:rPr lang="en-GB" dirty="0" smtClean="0"/>
              <a:t>Inheritance in Java</a:t>
            </a:r>
          </a:p>
          <a:p>
            <a:pPr marL="533400" indent="-533400" eaLnBrk="1" hangingPunct="1">
              <a:buFont typeface="Wingdings" pitchFamily="2" charset="2"/>
              <a:buAutoNum type="arabicPeriod" startAt="10"/>
            </a:pPr>
            <a:r>
              <a:rPr lang="en-GB" dirty="0" smtClean="0"/>
              <a:t>Abstract classes </a:t>
            </a:r>
            <a:r>
              <a:rPr lang="en-GB" smtClean="0"/>
              <a:t>and interfaces</a:t>
            </a:r>
            <a:endParaRPr lang="en-GB" dirty="0"/>
          </a:p>
          <a:p>
            <a:pPr marL="533400" indent="-533400" eaLnBrk="1" hangingPunct="1">
              <a:buFont typeface="Wingdings" pitchFamily="2" charset="2"/>
              <a:buAutoNum type="arabicPeriod" startAt="10"/>
            </a:pPr>
            <a:r>
              <a:rPr lang="en-GB" sz="2400" dirty="0" smtClean="0"/>
              <a:t>Exception handling</a:t>
            </a:r>
          </a:p>
          <a:p>
            <a:pPr marL="533400" indent="-533400" eaLnBrk="1" hangingPunct="1">
              <a:buFont typeface="Wingdings" pitchFamily="2" charset="2"/>
              <a:buAutoNum type="arabicPeriod" startAt="10"/>
            </a:pPr>
            <a:r>
              <a:rPr lang="en-GB" sz="2400" smtClean="0"/>
              <a:t>Java </a:t>
            </a:r>
            <a:r>
              <a:rPr lang="en-GB" sz="2400" smtClean="0"/>
              <a:t>8 features</a:t>
            </a:r>
          </a:p>
          <a:p>
            <a:pPr marL="533400" indent="-533400" eaLnBrk="1" hangingPunct="1">
              <a:buFont typeface="Wingdings" pitchFamily="2" charset="2"/>
              <a:buAutoNum type="arabicPeriod" startAt="10"/>
            </a:pPr>
            <a:r>
              <a:rPr lang="en-GB" sz="2400" smtClean="0"/>
              <a:t>The </a:t>
            </a:r>
            <a:r>
              <a:rPr lang="en-GB" sz="2400" dirty="0" smtClean="0"/>
              <a:t>way ahead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Contents, Continued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055130-47F3-4874-BC73-ADFBE544289D}" type="slidenum">
              <a:rPr lang="en-GB" sz="12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The course is based around working examples</a:t>
            </a:r>
          </a:p>
          <a:p>
            <a:pPr lvl="1" eaLnBrk="1" hangingPunct="1"/>
            <a:r>
              <a:rPr lang="en-US" dirty="0" smtClean="0"/>
              <a:t>To demonstrate common programming concepts</a:t>
            </a:r>
          </a:p>
          <a:p>
            <a:pPr lvl="1" eaLnBrk="1" hangingPunct="1"/>
            <a:r>
              <a:rPr lang="en-US" dirty="0" smtClean="0"/>
              <a:t>To introduce you to Java syntax and OO concepts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There are practical exercises for all chapters (except the intro chapter)</a:t>
            </a:r>
          </a:p>
          <a:p>
            <a:pPr lvl="1" eaLnBrk="1" hangingPunct="1"/>
            <a:r>
              <a:rPr lang="en-US" dirty="0" smtClean="0"/>
              <a:t>Some exercises are pencil-and-paper (to reinforce concepts)</a:t>
            </a:r>
          </a:p>
          <a:p>
            <a:pPr lvl="1" eaLnBrk="1" hangingPunct="1"/>
            <a:r>
              <a:rPr lang="en-US" dirty="0" smtClean="0"/>
              <a:t>Some exercises are hands-on (with full solutions available)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You can take away all the samples and practical code at the end of the course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Demos and Practical Exercises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F06372-BA29-4497-A3C7-6E32D66A81C1}" type="slidenum">
              <a:rPr lang="en-GB" sz="12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042161" y="1369695"/>
            <a:ext cx="6522720" cy="1155912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If there's anything you don't understand, </a:t>
            </a:r>
            <a:br>
              <a:rPr lang="en-GB" dirty="0" smtClean="0"/>
            </a:br>
            <a:r>
              <a:rPr lang="en-GB" dirty="0" smtClean="0"/>
              <a:t>or anything you want to investigate further…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Any Questions?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45081-5000-43EE-B8EF-0A62B96B2CBB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23860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120"/>
            <a:ext cx="7400925" cy="1982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48000">
                      <a:srgbClr val="FF9900"/>
                    </a:gs>
                    <a:gs pos="93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99236" y="1204636"/>
            <a:ext cx="1598323" cy="1567368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630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456</Words>
  <Application>Microsoft Office PowerPoint</Application>
  <PresentationFormat>On-screen Show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1_Blends</vt:lpstr>
      <vt:lpstr>Oracle Certified Associate Java SE 8 Programmer</vt:lpstr>
      <vt:lpstr>Contents</vt:lpstr>
      <vt:lpstr>Contents, Continued</vt:lpstr>
      <vt:lpstr>Demos and Practical Exercises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129</cp:revision>
  <dcterms:created xsi:type="dcterms:W3CDTF">2002-05-03T12:27:39Z</dcterms:created>
  <dcterms:modified xsi:type="dcterms:W3CDTF">2017-04-04T11:24:52Z</dcterms:modified>
</cp:coreProperties>
</file>