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1pPr>
    <a:lvl2pPr marL="0" marR="0" indent="466371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2pPr>
    <a:lvl3pPr marL="0" marR="0" indent="932742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3pPr>
    <a:lvl4pPr marL="0" marR="0" indent="1399112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4pPr>
    <a:lvl5pPr marL="0" marR="0" indent="1865484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5pPr>
    <a:lvl6pPr marL="0" marR="0" indent="2331855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6pPr>
    <a:lvl7pPr marL="0" marR="0" indent="2798225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7pPr>
    <a:lvl8pPr marL="0" marR="0" indent="3264596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8pPr>
    <a:lvl9pPr marL="0" marR="0" indent="3730969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CDB"/>
          </a:solidFill>
        </a:fill>
      </a:tcStyle>
    </a:wholeTbl>
    <a:band2H>
      <a:tcTxStyle b="def" i="def"/>
      <a:tcStyle>
        <a:tcBdr/>
        <a:fill>
          <a:solidFill>
            <a:srgbClr val="E9E7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889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1pPr>
    <a:lvl2pPr indent="2286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2pPr>
    <a:lvl3pPr indent="4572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3pPr>
    <a:lvl4pPr indent="6858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4pPr>
    <a:lvl5pPr indent="9144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5pPr>
    <a:lvl6pPr indent="11430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6pPr>
    <a:lvl7pPr indent="13716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7pPr>
    <a:lvl8pPr indent="16002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8pPr>
    <a:lvl9pPr indent="18288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Segoe UI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8481" y="10342181"/>
            <a:ext cx="8235092" cy="258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284130" y="3973115"/>
            <a:ext cx="21815739" cy="2580329"/>
          </a:xfrm>
          <a:prstGeom prst="rect">
            <a:avLst/>
          </a:prstGeom>
        </p:spPr>
        <p:txBody>
          <a:bodyPr/>
          <a:lstStyle>
            <a:lvl1pPr>
              <a:defRPr spc="-191" sz="12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84130" y="8995816"/>
            <a:ext cx="13402561" cy="3926112"/>
          </a:xfrm>
          <a:prstGeom prst="rect">
            <a:avLst/>
          </a:prstGeom>
        </p:spPr>
        <p:txBody>
          <a:bodyPr lIns="215196" tIns="215196" rIns="215196" bIns="215196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/>
          <p:nvPr>
            <p:ph type="body" sz="quarter" idx="13"/>
          </p:nvPr>
        </p:nvSpPr>
        <p:spPr>
          <a:xfrm>
            <a:off x="1284130" y="6379754"/>
            <a:ext cx="21815739" cy="18815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538617" y="587648"/>
            <a:ext cx="23317634" cy="2002808"/>
          </a:xfrm>
          <a:prstGeom prst="rect">
            <a:avLst/>
          </a:prstGeom>
        </p:spPr>
        <p:txBody>
          <a:bodyPr lIns="174349" tIns="174349" rIns="174349" bIns="174349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538616" y="2748337"/>
            <a:ext cx="23312998" cy="102568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228600">
              <a:buSzTx/>
              <a:buFontTx/>
              <a:buNone/>
            </a:lvl3pPr>
            <a:lvl4pPr marL="0" indent="457200">
              <a:buSzTx/>
              <a:buFontTx/>
              <a:buNone/>
            </a:lvl4pPr>
            <a:lvl5pPr marL="0" indent="685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idx="1"/>
          </p:nvPr>
        </p:nvSpPr>
        <p:spPr>
          <a:xfrm>
            <a:off x="538616" y="2748337"/>
            <a:ext cx="23312998" cy="102617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1211778" indent="-868878">
              <a:buChar char="‣"/>
              <a:defRPr sz="7000">
                <a:solidFill>
                  <a:schemeClr val="accent5"/>
                </a:solidFill>
              </a:defRPr>
            </a:lvl2pPr>
            <a:lvl3pPr marL="1678781" indent="-1107281">
              <a:buChar char="✦"/>
              <a:defRPr sz="6200">
                <a:solidFill>
                  <a:schemeClr val="accent2"/>
                </a:solidFill>
              </a:defRPr>
            </a:lvl3pPr>
            <a:lvl4pPr marL="1779814" indent="-979714">
              <a:buChar char="❖"/>
              <a:defRPr sz="5400">
                <a:solidFill>
                  <a:schemeClr val="accent3"/>
                </a:solidFill>
              </a:defRPr>
            </a:lvl4pPr>
            <a:lvl5pPr marL="2002366" indent="-973666">
              <a:buChar char="✤"/>
              <a:defRPr sz="4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538617" y="587648"/>
            <a:ext cx="23317634" cy="199129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38617" y="587648"/>
            <a:ext cx="23317634" cy="1998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0460" y="12355396"/>
            <a:ext cx="2656439" cy="8323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/>
          <p:nvPr>
            <p:ph type="body" idx="1"/>
          </p:nvPr>
        </p:nvSpPr>
        <p:spPr>
          <a:xfrm>
            <a:off x="1219200" y="3204966"/>
            <a:ext cx="21945599" cy="1050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7475200" y="12340721"/>
            <a:ext cx="5689600" cy="729340"/>
          </a:xfrm>
          <a:prstGeom prst="rect">
            <a:avLst/>
          </a:prstGeom>
          <a:ln w="12700">
            <a:miter lim="400000"/>
          </a:ln>
        </p:spPr>
        <p:txBody>
          <a:bodyPr wrap="none" lIns="89665" tIns="89665" rIns="89665" bIns="89665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1pPr>
      <a:lvl2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2pPr>
      <a:lvl3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3pPr>
      <a:lvl4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4pPr>
      <a:lvl5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5pPr>
      <a:lvl6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6pPr>
      <a:lvl7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7pPr>
      <a:lvl8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8pPr>
      <a:lvl9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9pPr>
    </p:titleStyle>
    <p:bodyStyle>
      <a:lvl1pPr marL="668655" marR="0" indent="-66865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1pPr>
      <a:lvl2pPr marL="1127125" marR="0" indent="-7842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2pPr>
      <a:lvl3pPr marL="1463039" marR="0" indent="-891539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3pPr>
      <a:lvl4pPr marL="1790700" marR="0" indent="-990600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4pPr>
      <a:lvl5pPr marL="2019300" marR="0" indent="-990600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5pPr>
      <a:lvl6pPr marL="3241279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6pPr>
      <a:lvl7pPr marL="3707651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7pPr>
      <a:lvl8pPr marL="4174022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8pPr>
      <a:lvl9pPr marL="4640394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9pPr>
    </p:bodyStyle>
    <p:otherStyle>
      <a:lvl1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1pPr>
      <a:lvl2pPr marL="0" marR="0" indent="466371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2pPr>
      <a:lvl3pPr marL="0" marR="0" indent="932742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3pPr>
      <a:lvl4pPr marL="0" marR="0" indent="1399112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4pPr>
      <a:lvl5pPr marL="0" marR="0" indent="1865484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5pPr>
      <a:lvl6pPr marL="0" marR="0" indent="2331855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6pPr>
      <a:lvl7pPr marL="0" marR="0" indent="2798225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7pPr>
      <a:lvl8pPr marL="0" marR="0" indent="3264596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8pPr>
      <a:lvl9pPr marL="0" marR="0" indent="3730969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ick@oblicum.com" TargetMode="External"/><Relationship Id="rId3" Type="http://schemas.openxmlformats.org/officeDocument/2006/relationships/hyperlink" Target="http://twitter.com/rickbeerendonk" TargetMode="External"/><Relationship Id="rId4" Type="http://schemas.openxmlformats.org/officeDocument/2006/relationships/hyperlink" Target="http://twitter.com/cabriodriver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inyurl.com/html201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TML5, CSS3 &amp; JS5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HTML5, CSS3 &amp; JS5</a:t>
            </a:r>
          </a:p>
        </p:txBody>
      </p:sp>
      <p:sp>
        <p:nvSpPr>
          <p:cNvPr id="52" name="Rick Beerendonk…"/>
          <p:cNvSpPr txBox="1"/>
          <p:nvPr>
            <p:ph type="subTitle" sz="half" idx="1"/>
          </p:nvPr>
        </p:nvSpPr>
        <p:spPr>
          <a:xfrm>
            <a:off x="1284130" y="6637673"/>
            <a:ext cx="13402561" cy="6284255"/>
          </a:xfrm>
          <a:prstGeom prst="rect">
            <a:avLst/>
          </a:prstGeom>
        </p:spPr>
        <p:txBody>
          <a:bodyPr/>
          <a:lstStyle/>
          <a:p>
            <a:pPr/>
            <a:r>
              <a:t>Rick Beerendonk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rick@oblicum.com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twitter.com/rickbeerendonk</a:t>
            </a:r>
          </a:p>
          <a:p>
            <a:pPr/>
          </a:p>
          <a:p>
            <a:pPr/>
            <a:r>
              <a:t>Marjan Venema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twitter.com/cabriodriver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urse Materi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Material</a:t>
            </a:r>
          </a:p>
        </p:txBody>
      </p:sp>
      <p:sp>
        <p:nvSpPr>
          <p:cNvPr id="55" name="https://tinyurl.com/html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https://tinyurl.com/html2018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