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66371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32742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99112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65484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331855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98225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64596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730969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CDB"/>
          </a:solidFill>
        </a:fill>
      </a:tcStyle>
    </a:wholeTbl>
    <a:band2H>
      <a:tcTxStyle b="def" i="def"/>
      <a:tcStyle>
        <a:tcBdr/>
        <a:fill>
          <a:solidFill>
            <a:srgbClr val="E9E7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1pPr>
    <a:lvl2pPr indent="2286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2pPr>
    <a:lvl3pPr indent="4572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3pPr>
    <a:lvl4pPr indent="6858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4pPr>
    <a:lvl5pPr indent="9144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5pPr>
    <a:lvl6pPr indent="11430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6pPr>
    <a:lvl7pPr indent="13716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7pPr>
    <a:lvl8pPr indent="16002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8pPr>
    <a:lvl9pPr indent="18288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0235" y="5269069"/>
            <a:ext cx="4199040" cy="131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57200" y="2125678"/>
            <a:ext cx="8961439" cy="1828787"/>
          </a:xfrm>
          <a:prstGeom prst="rect">
            <a:avLst/>
          </a:prstGeom>
        </p:spPr>
        <p:txBody>
          <a:bodyPr/>
          <a:lstStyle>
            <a:lvl1pPr>
              <a:defRPr spc="-100" sz="5400">
                <a:solidFill>
                  <a:srgbClr val="011E4F"/>
                </a:solidFill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57200" y="3955786"/>
            <a:ext cx="7132639" cy="1828008"/>
          </a:xfrm>
          <a:prstGeom prst="rect">
            <a:avLst/>
          </a:prstGeom>
        </p:spPr>
        <p:txBody>
          <a:bodyPr lIns="109728" tIns="109728" rIns="109728" bIns="109728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solidFill>
                  <a:srgbClr val="011E4F"/>
                </a:soli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solidFill>
                  <a:srgbClr val="011E4F"/>
                </a:soli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solidFill>
                  <a:srgbClr val="011E4F"/>
                </a:soli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solidFill>
                  <a:srgbClr val="011E4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Rectangle"/>
          <p:cNvSpPr/>
          <p:nvPr>
            <p:ph type="body" sz="quarter" idx="13"/>
          </p:nvPr>
        </p:nvSpPr>
        <p:spPr>
          <a:xfrm>
            <a:off x="9190067" y="791198"/>
            <a:ext cx="2743201" cy="572465"/>
          </a:xfrm>
          <a:prstGeom prst="rect">
            <a:avLst/>
          </a:prstGeom>
        </p:spPr>
        <p:txBody>
          <a:bodyPr lIns="146304" tIns="146304" rIns="146304" bIns="146304" anchor="b">
            <a:normAutofit fontScale="100000" lnSpcReduction="0"/>
          </a:bodyPr>
          <a:lstStyle/>
          <a:p>
            <a:pPr marL="0" indent="0" algn="r">
              <a:spcBef>
                <a:spcPts val="400"/>
              </a:spcBef>
              <a:buSzTx/>
              <a:buFontTx/>
              <a:buNone/>
              <a:defRPr sz="2000">
                <a:solidFill>
                  <a:srgbClr val="011E4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6" name="Rectangle"/>
          <p:cNvSpPr/>
          <p:nvPr>
            <p:ph type="body" sz="quarter" idx="14"/>
          </p:nvPr>
        </p:nvSpPr>
        <p:spPr>
          <a:xfrm>
            <a:off x="8732836" y="475557"/>
            <a:ext cx="3200432" cy="572465"/>
          </a:xfrm>
          <a:prstGeom prst="rect">
            <a:avLst/>
          </a:prstGeom>
        </p:spPr>
        <p:txBody>
          <a:bodyPr lIns="146304" tIns="146304" rIns="146304" bIns="146304">
            <a:normAutofit fontScale="100000" lnSpcReduction="0"/>
          </a:bodyPr>
          <a:lstStyle/>
          <a:p>
            <a:pPr marL="0" indent="0" algn="r">
              <a:spcBef>
                <a:spcPts val="400"/>
              </a:spcBef>
              <a:buSzTx/>
              <a:buFontTx/>
              <a:buNone/>
              <a:defRPr sz="2000">
                <a:solidFill>
                  <a:srgbClr val="011E4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274638" y="1212850"/>
            <a:ext cx="11887201" cy="55114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>
                <a:solidFill>
                  <a:srgbClr val="011E4F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011E4F"/>
                </a:solidFill>
              </a:defRPr>
            </a:lvl2pPr>
            <a:lvl3pPr marL="0" indent="228600">
              <a:buSzTx/>
              <a:buFontTx/>
              <a:buNone/>
              <a:defRPr>
                <a:solidFill>
                  <a:srgbClr val="011E4F"/>
                </a:solidFill>
              </a:defRPr>
            </a:lvl3pPr>
            <a:lvl4pPr marL="0" indent="457200">
              <a:buSzTx/>
              <a:buFontTx/>
              <a:buNone/>
              <a:defRPr>
                <a:solidFill>
                  <a:srgbClr val="011E4F"/>
                </a:solidFill>
              </a:defRPr>
            </a:lvl4pPr>
            <a:lvl5pPr marL="0" indent="685800">
              <a:buSzTx/>
              <a:buFontTx/>
              <a:buNone/>
              <a:defRPr>
                <a:solidFill>
                  <a:srgbClr val="011E4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274638" y="1212850"/>
            <a:ext cx="11887201" cy="55199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228600">
              <a:buSzTx/>
              <a:buFontTx/>
              <a:buNone/>
            </a:lvl3pPr>
            <a:lvl4pPr marL="0" indent="457200">
              <a:buSzTx/>
              <a:buFontTx/>
              <a:buNone/>
            </a:lvl4pPr>
            <a:lvl5pPr marL="0" indent="685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/>
          </p:nvPr>
        </p:nvSpPr>
        <p:spPr>
          <a:xfrm>
            <a:off x="274638" y="1212850"/>
            <a:ext cx="11887201" cy="55078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11E4F"/>
                </a:solidFill>
              </a:defRPr>
            </a:lvl1pPr>
            <a:lvl2pPr>
              <a:buChar char="‣"/>
              <a:defRPr sz="3600">
                <a:solidFill>
                  <a:schemeClr val="accent2"/>
                </a:solidFill>
              </a:defRPr>
            </a:lvl2pPr>
            <a:lvl3pPr>
              <a:buChar char="๏"/>
              <a:defRPr sz="3200">
                <a:solidFill>
                  <a:schemeClr val="accent1"/>
                </a:solidFill>
              </a:defRPr>
            </a:lvl3pPr>
            <a:lvl4pPr>
              <a:defRPr>
                <a:solidFill>
                  <a:srgbClr val="011E4F"/>
                </a:solidFill>
              </a:defRPr>
            </a:lvl4pPr>
            <a:lvl5pPr>
              <a:defRPr>
                <a:solidFill>
                  <a:srgbClr val="011E4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/>
          <p:nvPr>
            <p:ph type="body" idx="1"/>
          </p:nvPr>
        </p:nvSpPr>
        <p:spPr>
          <a:xfrm>
            <a:off x="274638" y="1212850"/>
            <a:ext cx="11887201" cy="5492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>
              <a:buChar char="‣"/>
              <a:defRPr sz="3600">
                <a:solidFill>
                  <a:schemeClr val="accent2"/>
                </a:solidFill>
              </a:defRPr>
            </a:lvl2pPr>
            <a:lvl3pPr>
              <a:buChar char="๏"/>
              <a:defRPr sz="3200">
                <a:solidFill>
                  <a:schemeClr val="accent1"/>
                </a:solidFill>
              </a:defRPr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4794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lvl2pPr>
            <a:lvl3pPr marL="0" indent="231775">
              <a:spcBef>
                <a:spcPts val="120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lvl3pPr>
            <a:lvl4pPr marL="0" indent="460375">
              <a:spcBef>
                <a:spcPts val="120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lvl4pPr>
            <a:lvl5pPr marL="0" indent="685800">
              <a:spcBef>
                <a:spcPts val="120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"/>
          <p:cNvSpPr/>
          <p:nvPr>
            <p:ph type="body" sz="half" idx="13"/>
          </p:nvPr>
        </p:nvSpPr>
        <p:spPr>
          <a:xfrm>
            <a:off x="6675439" y="1212849"/>
            <a:ext cx="5486400" cy="54794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>
                <a:solidFill>
                  <a:srgbClr val="011E4F"/>
                </a:solidFill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510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/>
            </a:lvl1pPr>
            <a:lvl2pPr marL="0" indent="0">
              <a:spcBef>
                <a:spcPts val="1200"/>
              </a:spcBef>
              <a:buSzTx/>
              <a:buFontTx/>
              <a:buNone/>
              <a:defRPr sz="3200"/>
            </a:lvl2pPr>
            <a:lvl3pPr marL="0" indent="231775">
              <a:spcBef>
                <a:spcPts val="1200"/>
              </a:spcBef>
              <a:buSzTx/>
              <a:buFontTx/>
              <a:buNone/>
              <a:defRPr sz="3200"/>
            </a:lvl3pPr>
            <a:lvl4pPr marL="0" indent="460375">
              <a:spcBef>
                <a:spcPts val="1200"/>
              </a:spcBef>
              <a:buSzTx/>
              <a:buFontTx/>
              <a:buNone/>
              <a:defRPr sz="3200"/>
            </a:lvl4pPr>
            <a:lvl5pPr marL="0" indent="685800">
              <a:spcBef>
                <a:spcPts val="1200"/>
              </a:spcBef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>
            <p:ph type="body" sz="half" idx="13"/>
          </p:nvPr>
        </p:nvSpPr>
        <p:spPr>
          <a:xfrm>
            <a:off x="6675439" y="1212849"/>
            <a:ext cx="5486400" cy="55103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/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46501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87338" indent="-287338">
              <a:spcBef>
                <a:spcPts val="1200"/>
              </a:spcBef>
              <a:buClr>
                <a:schemeClr val="accent1"/>
              </a:buClr>
              <a:defRPr sz="3200">
                <a:solidFill>
                  <a:srgbClr val="011E4F"/>
                </a:solidFill>
              </a:defRPr>
            </a:lvl1pPr>
            <a:lvl2pPr marL="608897" indent="-310926">
              <a:spcBef>
                <a:spcPts val="1200"/>
              </a:spcBef>
              <a:buClr>
                <a:schemeClr val="accent1"/>
              </a:buClr>
              <a:defRPr sz="3200">
                <a:solidFill>
                  <a:srgbClr val="011E4F"/>
                </a:solidFill>
              </a:defRPr>
            </a:lvl2pPr>
            <a:lvl3pPr marL="800636" indent="-269470">
              <a:spcBef>
                <a:spcPts val="1200"/>
              </a:spcBef>
              <a:buClr>
                <a:schemeClr val="accent1"/>
              </a:buClr>
              <a:defRPr sz="3200">
                <a:solidFill>
                  <a:srgbClr val="011E4F"/>
                </a:solidFill>
              </a:defRPr>
            </a:lvl3pPr>
            <a:lvl4pPr marL="1022026" indent="-322442">
              <a:spcBef>
                <a:spcPts val="1200"/>
              </a:spcBef>
              <a:buClr>
                <a:schemeClr val="accent1"/>
              </a:buClr>
              <a:defRPr sz="3200">
                <a:solidFill>
                  <a:srgbClr val="011E4F"/>
                </a:solidFill>
              </a:defRPr>
            </a:lvl4pPr>
            <a:lvl5pPr marL="1180369" indent="-299411">
              <a:spcBef>
                <a:spcPts val="1200"/>
              </a:spcBef>
              <a:buClr>
                <a:schemeClr val="accent1"/>
              </a:buClr>
              <a:defRPr sz="3200">
                <a:solidFill>
                  <a:srgbClr val="011E4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Rectangle"/>
          <p:cNvSpPr/>
          <p:nvPr>
            <p:ph type="body" sz="half" idx="13"/>
          </p:nvPr>
        </p:nvSpPr>
        <p:spPr>
          <a:xfrm>
            <a:off x="6675439" y="1212849"/>
            <a:ext cx="5486400" cy="546501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7338" indent="-287338">
              <a:spcBef>
                <a:spcPts val="1200"/>
              </a:spcBef>
              <a:buClr>
                <a:schemeClr val="accent1"/>
              </a:buClr>
              <a:defRPr sz="3200">
                <a:solidFill>
                  <a:srgbClr val="011E4F"/>
                </a:solidFill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half" idx="1"/>
          </p:nvPr>
        </p:nvSpPr>
        <p:spPr>
          <a:xfrm>
            <a:off x="274639" y="1212849"/>
            <a:ext cx="5486399" cy="548867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87338" indent="-287338">
              <a:spcBef>
                <a:spcPts val="1200"/>
              </a:spcBef>
              <a:buClr>
                <a:schemeClr val="accent6"/>
              </a:buClr>
              <a:defRPr sz="3200"/>
            </a:lvl1pPr>
            <a:lvl2pPr marL="608897" indent="-310926">
              <a:spcBef>
                <a:spcPts val="1200"/>
              </a:spcBef>
              <a:buClr>
                <a:schemeClr val="accent6"/>
              </a:buClr>
              <a:defRPr sz="3200"/>
            </a:lvl2pPr>
            <a:lvl3pPr marL="800636" indent="-269470">
              <a:spcBef>
                <a:spcPts val="1200"/>
              </a:spcBef>
              <a:buClr>
                <a:schemeClr val="accent6"/>
              </a:buClr>
              <a:defRPr sz="3200"/>
            </a:lvl3pPr>
            <a:lvl4pPr marL="1022026" indent="-322442">
              <a:spcBef>
                <a:spcPts val="1200"/>
              </a:spcBef>
              <a:buClr>
                <a:schemeClr val="accent6"/>
              </a:buClr>
              <a:defRPr sz="3200"/>
            </a:lvl4pPr>
            <a:lvl5pPr marL="1180369" indent="-299411">
              <a:spcBef>
                <a:spcPts val="1200"/>
              </a:spcBef>
              <a:buClr>
                <a:schemeClr val="accent6"/>
              </a:buCl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quare"/>
          <p:cNvSpPr/>
          <p:nvPr>
            <p:ph type="body" sz="half" idx="13"/>
          </p:nvPr>
        </p:nvSpPr>
        <p:spPr>
          <a:xfrm>
            <a:off x="6675439" y="1212849"/>
            <a:ext cx="5486400" cy="548867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7338" indent="-287338">
              <a:spcBef>
                <a:spcPts val="1200"/>
              </a:spcBef>
              <a:buClr>
                <a:schemeClr val="accent6"/>
              </a:buClr>
              <a:defRPr sz="3200"/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6312" y="6295599"/>
            <a:ext cx="1354508" cy="4244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/>
          </p:nvPr>
        </p:nvSpPr>
        <p:spPr>
          <a:xfrm>
            <a:off x="621665" y="1629833"/>
            <a:ext cx="11189970" cy="535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3274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2" strike="noStrike" sz="4800" u="none">
          <a:ln>
            <a:noFill/>
          </a:ln>
          <a:solidFill>
            <a:schemeClr val="accent6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1pPr>
      <a:lvl2pPr marL="745066" marR="0" indent="-402166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2pPr>
      <a:lvl3pPr marL="1028700" marR="0" indent="-4572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3pPr>
      <a:lvl4pPr marL="1308100" marR="0" indent="-5080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4pPr>
      <a:lvl5pPr marL="1536700" marR="0" indent="-5080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5pPr>
      <a:lvl6pPr marL="2798225" marR="0" indent="-466371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6pPr>
      <a:lvl7pPr marL="3264598" marR="0" indent="-466371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7pPr>
      <a:lvl8pPr marL="3730969" marR="0" indent="-466372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8pPr>
      <a:lvl9pPr marL="4197341" marR="0" indent="-466372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ln>
            <a:noFill/>
          </a:ln>
          <a:solidFill>
            <a:schemeClr val="accent6"/>
          </a:soli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66371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32742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99112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65484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331855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98225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64596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730969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witter.com/rickbeerendonk" TargetMode="External"/><Relationship Id="rId3" Type="http://schemas.openxmlformats.org/officeDocument/2006/relationships/hyperlink" Target="mailto:rick@oblicum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3.org/TR/html5/embedded-content-0.html#the-area-element" TargetMode="External"/><Relationship Id="rId3" Type="http://schemas.openxmlformats.org/officeDocument/2006/relationships/hyperlink" Target="https://www.w3.org/TR/html5/document-metadata.html#the-base-element" TargetMode="External"/><Relationship Id="rId4" Type="http://schemas.openxmlformats.org/officeDocument/2006/relationships/hyperlink" Target="https://www.w3.org/TR/html5/text-level-semantics.html#the-br-element" TargetMode="External"/><Relationship Id="rId5" Type="http://schemas.openxmlformats.org/officeDocument/2006/relationships/hyperlink" Target="https://www.w3.org/TR/html5/tabular-data.html#the-col-element" TargetMode="External"/><Relationship Id="rId6" Type="http://schemas.openxmlformats.org/officeDocument/2006/relationships/hyperlink" Target="https://www.w3.org/TR/html5/embedded-content-0.html#the-embed-element" TargetMode="External"/><Relationship Id="rId7" Type="http://schemas.openxmlformats.org/officeDocument/2006/relationships/hyperlink" Target="https://www.w3.org/TR/html5/grouping-content.html#the-hr-element" TargetMode="External"/><Relationship Id="rId8" Type="http://schemas.openxmlformats.org/officeDocument/2006/relationships/hyperlink" Target="https://www.w3.org/TR/html5/embedded-content-0.html#the-img-element" TargetMode="External"/><Relationship Id="rId9" Type="http://schemas.openxmlformats.org/officeDocument/2006/relationships/hyperlink" Target="https://www.w3.org/TR/html5/forms.html#the-input-element" TargetMode="External"/><Relationship Id="rId10" Type="http://schemas.openxmlformats.org/officeDocument/2006/relationships/hyperlink" Target="https://www.w3.org/TR/html5/forms.html#the-keygen-element" TargetMode="External"/><Relationship Id="rId11" Type="http://schemas.openxmlformats.org/officeDocument/2006/relationships/hyperlink" Target="https://www.w3.org/TR/html5/document-metadata.html#the-link-element" TargetMode="External"/><Relationship Id="rId12" Type="http://schemas.openxmlformats.org/officeDocument/2006/relationships/hyperlink" Target="https://www.w3.org/TR/html5/document-metadata.html#the-meta-element" TargetMode="External"/><Relationship Id="rId13" Type="http://schemas.openxmlformats.org/officeDocument/2006/relationships/hyperlink" Target="https://www.w3.org/TR/html5/embedded-content-0.html#the-param-element" TargetMode="External"/><Relationship Id="rId14" Type="http://schemas.openxmlformats.org/officeDocument/2006/relationships/hyperlink" Target="https://www.w3.org/TR/html5/embedded-content-0.html#the-source-element" TargetMode="External"/><Relationship Id="rId15" Type="http://schemas.openxmlformats.org/officeDocument/2006/relationships/hyperlink" Target="https://www.w3.org/TR/html5/embedded-content-0.html#the-track-element" TargetMode="External"/><Relationship Id="rId16" Type="http://schemas.openxmlformats.org/officeDocument/2006/relationships/hyperlink" Target="https://www.w3.org/TR/html5/text-level-semantics.html%23the-wbr-element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3.org/TR/html5/infrastructure.html#mathml-namespace" TargetMode="External"/><Relationship Id="rId3" Type="http://schemas.openxmlformats.org/officeDocument/2006/relationships/hyperlink" Target="https://www.w3.org/TR/html5/infrastructure.html#svg-namespace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3.org/TR/html5/syntax.html%23optional-tag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tart &amp; End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5432">
              <a:defRPr spc="-106" sz="5760"/>
            </a:pPr>
            <a:r>
              <a:t>Start &amp; End Tags</a:t>
            </a:r>
            <a:br/>
          </a:p>
        </p:txBody>
      </p:sp>
      <p:sp>
        <p:nvSpPr>
          <p:cNvPr id="111" name="Rick Beerendonk twitter.com/rickbeerendonk rick@oblicum.co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7200900" algn="l"/>
              </a:tabLst>
            </a:pPr>
            <a:r>
              <a:t>Rick Beerendonk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twitter.com/rickbeerendonk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rick@oblicum.com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Void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4736" indent="-534736">
              <a:buSzPct val="100000"/>
              <a:buFontTx/>
              <a:buAutoNum type="arabicPeriod" startAt="1"/>
            </a:pPr>
            <a:r>
              <a:t>Void elements</a:t>
            </a:r>
          </a:p>
          <a:p>
            <a:pPr marL="534736" indent="-534736">
              <a:buSzPct val="100000"/>
              <a:buFontTx/>
              <a:buAutoNum type="arabicPeriod" startAt="1"/>
            </a:pPr>
            <a:r>
              <a:t>Raw text elements</a:t>
            </a:r>
          </a:p>
          <a:p>
            <a:pPr marL="534736" indent="-534736">
              <a:buSzPct val="100000"/>
              <a:buFontTx/>
              <a:buAutoNum type="arabicPeriod" startAt="1"/>
            </a:pPr>
            <a:r>
              <a:t>Escapable raw text elements</a:t>
            </a:r>
          </a:p>
          <a:p>
            <a:pPr marL="534736" indent="-534736">
              <a:buSzPct val="100000"/>
              <a:buFontTx/>
              <a:buAutoNum type="arabicPeriod" startAt="1"/>
            </a:pPr>
            <a:r>
              <a:t>Foreign elements</a:t>
            </a:r>
          </a:p>
          <a:p>
            <a:pPr marL="534736" indent="-534736">
              <a:buSzPct val="100000"/>
              <a:buFontTx/>
              <a:buAutoNum type="arabicPeriod" startAt="1"/>
            </a:pPr>
            <a:r>
              <a:t>Normal elements</a:t>
            </a:r>
          </a:p>
        </p:txBody>
      </p:sp>
      <p:sp>
        <p:nvSpPr>
          <p:cNvPr id="114" name="Element ki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Element kinds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rea, base, br, col, embed, hr, img, input, keygen, link, meta, param, source, track, wb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area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base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br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col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embed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 invalidUrl="" action="" tgtFrame="" tooltip="" history="1" highlightClick="0" endSnd="0"/>
              </a:rPr>
              <a:t>hr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8" invalidUrl="" action="" tgtFrame="" tooltip="" history="1" highlightClick="0" endSnd="0"/>
              </a:rPr>
              <a:t>img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9" invalidUrl="" action="" tgtFrame="" tooltip="" history="1" highlightClick="0" endSnd="0"/>
              </a:rPr>
              <a:t>input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0" invalidUrl="" action="" tgtFrame="" tooltip="" history="1" highlightClick="0" endSnd="0"/>
              </a:rPr>
              <a:t>keygen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1" invalidUrl="" action="" tgtFrame="" tooltip="" history="1" highlightClick="0" endSnd="0"/>
              </a:rPr>
              <a:t>link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2" invalidUrl="" action="" tgtFrame="" tooltip="" history="1" highlightClick="0" endSnd="0"/>
              </a:rPr>
              <a:t>meta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3" invalidUrl="" action="" tgtFrame="" tooltip="" history="1" highlightClick="0" endSnd="0"/>
              </a:rPr>
              <a:t>param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4" invalidUrl="" action="" tgtFrame="" tooltip="" history="1" highlightClick="0" endSnd="0"/>
              </a:rPr>
              <a:t>source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5" invalidUrl="" action="" tgtFrame="" tooltip="" history="1" highlightClick="0" endSnd="0"/>
              </a:rPr>
              <a:t>track</a:t>
            </a:r>
            <a:r>
              <a: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16" invalidUrl="" action="" tgtFrame="" tooltip="" history="1" highlightClick="0" endSnd="0"/>
              </a:rPr>
              <a:t>wbr</a:t>
            </a:r>
          </a:p>
          <a:p>
            <a:pPr/>
          </a:p>
          <a:p>
            <a:pPr/>
            <a:r>
              <a:t>Start tag: Always*</a:t>
            </a:r>
          </a:p>
          <a:p>
            <a:pPr/>
            <a:r>
              <a:t>End tag: Never (because no content)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* Start tag might be written as &lt;name /&gt;, but that doesn’t have any meaning.</a:t>
            </a:r>
          </a:p>
        </p:txBody>
      </p:sp>
      <p:sp>
        <p:nvSpPr>
          <p:cNvPr id="117" name="Void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Void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ript, sty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script, style</a:t>
            </a:r>
          </a:p>
          <a:p>
            <a:pPr/>
          </a:p>
          <a:p>
            <a:pPr/>
            <a:r>
              <a:t>Start tag: Always</a:t>
            </a:r>
          </a:p>
          <a:p>
            <a:pPr/>
            <a:r>
              <a:t>End tag: Always</a:t>
            </a:r>
          </a:p>
        </p:txBody>
      </p:sp>
      <p:sp>
        <p:nvSpPr>
          <p:cNvPr id="120" name="Raw text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Raw text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area, tit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textarea, title</a:t>
            </a:r>
          </a:p>
          <a:p>
            <a:pPr/>
          </a:p>
          <a:p>
            <a:pPr/>
            <a:r>
              <a:t>Start tag: Always</a:t>
            </a:r>
          </a:p>
          <a:p>
            <a:pPr/>
            <a:r>
              <a:t>End tag: Always</a:t>
            </a:r>
          </a:p>
        </p:txBody>
      </p:sp>
      <p:sp>
        <p:nvSpPr>
          <p:cNvPr id="123" name="Escapable raw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Escapable raw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lements from the MathML and SVG namespa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Elements from the </a:t>
            </a:r>
            <a:r>
              <a: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hlinkClick r:id="rId2" invalidUrl="" action="" tgtFrame="" tooltip="" history="1" highlightClick="0" endSnd="0"/>
              </a:rPr>
              <a:t>MathML</a:t>
            </a:r>
            <a:r>
              <a:t> and </a:t>
            </a:r>
            <a:r>
              <a: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hlinkClick r:id="rId3" invalidUrl="" action="" tgtFrame="" tooltip="" history="1" highlightClick="0" endSnd="0"/>
              </a:rPr>
              <a:t>SVG</a:t>
            </a:r>
            <a:r>
              <a:t> namespaces</a:t>
            </a:r>
          </a:p>
          <a:p>
            <a:pPr/>
          </a:p>
          <a:p>
            <a:pPr/>
            <a:r>
              <a:t>Start tag: Always</a:t>
            </a:r>
          </a:p>
          <a:p>
            <a:pPr/>
            <a:r>
              <a:t>End tag: Yes, or self closing start tag.</a:t>
            </a:r>
          </a:p>
        </p:txBody>
      </p:sp>
      <p:sp>
        <p:nvSpPr>
          <p:cNvPr id="126" name="Foreign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Foreign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ll other HTML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All other HTML elements</a:t>
            </a:r>
          </a:p>
          <a:p>
            <a:pPr/>
          </a:p>
          <a:p>
            <a:pPr/>
            <a:r>
              <a:t>Start tag: Yes, but might be omitted for certain elements</a:t>
            </a:r>
          </a:p>
          <a:p>
            <a:pPr/>
            <a:r>
              <a:t>End tag: Yes, but might be omitted for certain elements</a:t>
            </a:r>
          </a:p>
        </p:txBody>
      </p:sp>
      <p:sp>
        <p:nvSpPr>
          <p:cNvPr id="129" name="Normal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Normal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Under certain circumstances the start and/or end tags might be omitt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23414">
              <a:buSzTx/>
              <a:buFontTx/>
              <a:buNone/>
              <a:defRPr sz="3959"/>
            </a:pPr>
            <a:r>
              <a:t>Under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certain circumstances</a:t>
            </a:r>
            <a:r>
              <a:t> the start and/or end tags might be omitted.</a:t>
            </a:r>
          </a:p>
          <a:p>
            <a:pPr marL="339470" indent="-339470" defTabSz="923414">
              <a:defRPr sz="3959"/>
            </a:pPr>
          </a:p>
          <a:p>
            <a:pPr marL="339470" indent="-339470" defTabSz="923414">
              <a:defRPr sz="3959"/>
            </a:pPr>
            <a:r>
              <a:t>Start tag:</a:t>
            </a:r>
            <a:br/>
            <a:r>
              <a:t>html, head, body, colgroup, tbody,</a:t>
            </a:r>
          </a:p>
          <a:p>
            <a:pPr marL="339470" indent="-339470" defTabSz="923414">
              <a:defRPr sz="3959"/>
            </a:pPr>
            <a:r>
              <a:t>End tag:</a:t>
            </a:r>
            <a:br/>
            <a:r>
              <a:t>html, head, body, li, dt, dd, p, rb, rt, rtc, rp, optgroup, option, colgroup, thead, tbody, tfoot, tr, td, th</a:t>
            </a:r>
          </a:p>
        </p:txBody>
      </p:sp>
      <p:sp>
        <p:nvSpPr>
          <p:cNvPr id="132" name="Normal elements - Omitting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087">
              <a:defRPr spc="-99" sz="4704"/>
            </a:lvl1pPr>
          </a:lstStyle>
          <a:p>
            <a:pPr/>
            <a:r>
              <a:t>Normal elements - Omitting 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 upright="0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