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2433300" cy="698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Segoe UI Light"/>
      </a:defRPr>
    </a:lvl1pPr>
    <a:lvl2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Segoe UI Light"/>
      </a:defRPr>
    </a:lvl2pPr>
    <a:lvl3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Segoe UI Light"/>
      </a:defRPr>
    </a:lvl3pPr>
    <a:lvl4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Segoe UI Light"/>
      </a:defRPr>
    </a:lvl4pPr>
    <a:lvl5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Segoe UI Light"/>
      </a:defRPr>
    </a:lvl5pPr>
    <a:lvl6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Segoe UI Light"/>
      </a:defRPr>
    </a:lvl6pPr>
    <a:lvl7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Segoe UI Light"/>
      </a:defRPr>
    </a:lvl7pPr>
    <a:lvl8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Segoe UI Light"/>
      </a:defRPr>
    </a:lvl8pPr>
    <a:lvl9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Segoe UI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CDB"/>
          </a:solidFill>
        </a:fill>
      </a:tcStyle>
    </a:wholeTbl>
    <a:band2H>
      <a:tcTxStyle b="def" i="def"/>
      <a:tcStyle>
        <a:tcBdr/>
        <a:fill>
          <a:solidFill>
            <a:srgbClr val="E9E7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F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1pPr>
    <a:lvl2pPr indent="2286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2pPr>
    <a:lvl3pPr indent="4572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3pPr>
    <a:lvl4pPr indent="6858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4pPr>
    <a:lvl5pPr indent="9144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5pPr>
    <a:lvl6pPr indent="11430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6pPr>
    <a:lvl7pPr indent="13716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7pPr>
    <a:lvl8pPr indent="16002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8pPr>
    <a:lvl9pPr indent="18288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licum-logo-600.png" descr="Oblicum-logo-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0235" y="5269069"/>
            <a:ext cx="4199040" cy="131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457200" y="2125678"/>
            <a:ext cx="8961440" cy="1828788"/>
          </a:xfrm>
          <a:prstGeom prst="rect">
            <a:avLst/>
          </a:prstGeom>
        </p:spPr>
        <p:txBody>
          <a:bodyPr/>
          <a:lstStyle>
            <a:lvl1pPr>
              <a:defRPr spc="-100" sz="5400">
                <a:solidFill>
                  <a:srgbClr val="011E4F"/>
                </a:solidFill>
                <a:latin typeface="+mn-lt"/>
                <a:ea typeface="+mn-ea"/>
                <a:cs typeface="+mn-cs"/>
                <a:sym typeface="Segoe U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57200" y="3955786"/>
            <a:ext cx="7132640" cy="1828009"/>
          </a:xfrm>
          <a:prstGeom prst="rect">
            <a:avLst/>
          </a:prstGeom>
        </p:spPr>
        <p:txBody>
          <a:bodyPr lIns="109728" tIns="109728" rIns="109728" bIns="109728"/>
          <a:lstStyle>
            <a:lvl1pPr>
              <a:spcBef>
                <a:spcPts val="0"/>
              </a:spcBef>
              <a:defRPr sz="3200"/>
            </a:lvl1pPr>
            <a:lvl2pPr marL="664632" indent="-321733">
              <a:spcBef>
                <a:spcPts val="0"/>
              </a:spcBef>
              <a:buSzPct val="90000"/>
              <a:buChar char="•"/>
              <a:defRPr sz="3200"/>
            </a:lvl2pPr>
            <a:lvl3pPr marL="937260" indent="-365759">
              <a:spcBef>
                <a:spcPts val="0"/>
              </a:spcBef>
              <a:buSzPct val="90000"/>
              <a:buChar char="•"/>
              <a:defRPr sz="3200"/>
            </a:lvl3pPr>
            <a:lvl4pPr marL="1206500" indent="-406400">
              <a:spcBef>
                <a:spcPts val="0"/>
              </a:spcBef>
              <a:buSzPct val="90000"/>
              <a:buChar char="•"/>
              <a:defRPr sz="3200"/>
            </a:lvl4pPr>
            <a:lvl5pPr marL="1435100" indent="-406400">
              <a:spcBef>
                <a:spcPts val="0"/>
              </a:spcBef>
              <a:buSzPct val="90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Rectangle"/>
          <p:cNvSpPr/>
          <p:nvPr>
            <p:ph type="body" sz="quarter" idx="13"/>
          </p:nvPr>
        </p:nvSpPr>
        <p:spPr>
          <a:xfrm>
            <a:off x="9190066" y="791198"/>
            <a:ext cx="2743202" cy="572466"/>
          </a:xfrm>
          <a:prstGeom prst="rect">
            <a:avLst/>
          </a:prstGeom>
        </p:spPr>
        <p:txBody>
          <a:bodyPr lIns="146304" tIns="146304" rIns="146304" bIns="146304" anchor="b"/>
          <a:lstStyle/>
          <a:p>
            <a:pPr marL="161162" indent="-161162" defTabSz="438388">
              <a:spcBef>
                <a:spcPts val="400"/>
              </a:spcBef>
              <a:buSzPct val="90000"/>
              <a:buFont typeface="Arial"/>
              <a:buChar char="•"/>
              <a:defRPr sz="1879">
                <a:solidFill>
                  <a:schemeClr val="accent6"/>
                </a:solidFill>
              </a:defRPr>
            </a:pPr>
          </a:p>
        </p:txBody>
      </p:sp>
      <p:sp>
        <p:nvSpPr>
          <p:cNvPr id="16" name="Rectangle"/>
          <p:cNvSpPr/>
          <p:nvPr>
            <p:ph type="body" sz="quarter" idx="14"/>
          </p:nvPr>
        </p:nvSpPr>
        <p:spPr>
          <a:xfrm>
            <a:off x="8732835" y="475557"/>
            <a:ext cx="3200433" cy="572466"/>
          </a:xfrm>
          <a:prstGeom prst="rect">
            <a:avLst/>
          </a:prstGeom>
        </p:spPr>
        <p:txBody>
          <a:bodyPr lIns="146304" tIns="146304" rIns="146304" bIns="146304"/>
          <a:lstStyle/>
          <a:p>
            <a:pPr marL="161162" indent="-161162" defTabSz="438388">
              <a:spcBef>
                <a:spcPts val="400"/>
              </a:spcBef>
              <a:buSzPct val="90000"/>
              <a:buFont typeface="Arial"/>
              <a:buChar char="•"/>
              <a:defRPr sz="1879">
                <a:solidFill>
                  <a:schemeClr val="accent6"/>
                </a:solidFill>
              </a:defRPr>
            </a:pP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274638" y="1212850"/>
            <a:ext cx="11887201" cy="552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/>
          </p:nvPr>
        </p:nvSpPr>
        <p:spPr>
          <a:xfrm>
            <a:off x="274638" y="1212850"/>
            <a:ext cx="11887201" cy="5507865"/>
          </a:xfrm>
          <a:prstGeom prst="rect">
            <a:avLst/>
          </a:prstGeom>
        </p:spPr>
        <p:txBody>
          <a:bodyPr/>
          <a:lstStyle>
            <a:lvl1pPr marL="342900" indent="-342900">
              <a:buSzPct val="90000"/>
              <a:buFont typeface="Arial"/>
              <a:buChar char="•"/>
            </a:lvl1pPr>
            <a:lvl2pPr marL="789751" indent="-446851">
              <a:buSzPct val="90000"/>
              <a:buFont typeface="Arial"/>
              <a:buChar char="‣"/>
            </a:lvl2pPr>
            <a:lvl3pPr marL="1143000" indent="-571500">
              <a:buSzPct val="90000"/>
              <a:buFont typeface="Arial"/>
              <a:buChar char="๏"/>
            </a:lvl3pPr>
            <a:lvl4pPr marL="1308100" indent="-508000">
              <a:buSzPct val="90000"/>
              <a:buFont typeface="Arial"/>
              <a:buChar char="•"/>
            </a:lvl4pPr>
            <a:lvl5pPr marL="1536700" indent="-508000">
              <a:buSzPct val="90000"/>
              <a:buFont typeface="Arial"/>
              <a:buChar char="•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ody Level One…"/>
          <p:cNvSpPr txBox="1"/>
          <p:nvPr>
            <p:ph type="body" idx="1"/>
          </p:nvPr>
        </p:nvSpPr>
        <p:spPr>
          <a:xfrm>
            <a:off x="274638" y="1212850"/>
            <a:ext cx="11887201" cy="5492282"/>
          </a:xfrm>
          <a:prstGeom prst="rect">
            <a:avLst/>
          </a:prstGeom>
        </p:spPr>
        <p:txBody>
          <a:bodyPr/>
          <a:lstStyle>
            <a:lvl1pPr marL="342900" indent="-342900">
              <a:buSzPct val="90000"/>
              <a:buFont typeface="Arial"/>
              <a:buChar char="•"/>
              <a:defRPr>
                <a:solidFill>
                  <a:schemeClr val="accent6"/>
                </a:solidFill>
              </a:defRPr>
            </a:lvl1pPr>
            <a:lvl2pPr marL="789751" indent="-446851">
              <a:buSzPct val="90000"/>
              <a:buFont typeface="Arial"/>
              <a:buChar char="‣"/>
              <a:defRPr>
                <a:solidFill>
                  <a:schemeClr val="accent6"/>
                </a:solidFill>
              </a:defRPr>
            </a:lvl2pPr>
            <a:lvl3pPr marL="1143000" indent="-571500">
              <a:buSzPct val="90000"/>
              <a:buFont typeface="Arial"/>
              <a:buChar char="๏"/>
              <a:defRPr>
                <a:solidFill>
                  <a:schemeClr val="accent6"/>
                </a:solidFill>
              </a:defRPr>
            </a:lvl3pPr>
            <a:lvl4pPr marL="1308100" indent="-508000">
              <a:buSzPct val="90000"/>
              <a:buFont typeface="Arial"/>
              <a:buChar char="•"/>
              <a:defRPr>
                <a:solidFill>
                  <a:schemeClr val="accent6"/>
                </a:solidFill>
              </a:defRPr>
            </a:lvl4pPr>
            <a:lvl5pPr marL="1536700" indent="-508000">
              <a:buSzPct val="90000"/>
              <a:buFont typeface="Arial"/>
              <a:buChar char="•"/>
              <a:defRPr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half" idx="1"/>
          </p:nvPr>
        </p:nvSpPr>
        <p:spPr>
          <a:xfrm>
            <a:off x="274639" y="1212849"/>
            <a:ext cx="5486399" cy="54794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3200"/>
            </a:lvl1pPr>
            <a:lvl2pPr>
              <a:spcBef>
                <a:spcPts val="1200"/>
              </a:spcBef>
              <a:defRPr sz="3200"/>
            </a:lvl2pPr>
            <a:lvl3pPr>
              <a:spcBef>
                <a:spcPts val="1200"/>
              </a:spcBef>
              <a:defRPr sz="3200"/>
            </a:lvl3pPr>
            <a:lvl4pPr>
              <a:spcBef>
                <a:spcPts val="1200"/>
              </a:spcBef>
              <a:defRPr sz="3200"/>
            </a:lvl4pPr>
            <a:lvl5pPr>
              <a:spcBef>
                <a:spcPts val="12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Rectangle"/>
          <p:cNvSpPr/>
          <p:nvPr>
            <p:ph type="body" sz="half" idx="13"/>
          </p:nvPr>
        </p:nvSpPr>
        <p:spPr>
          <a:xfrm>
            <a:off x="6675439" y="1212849"/>
            <a:ext cx="5486401" cy="547946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90000"/>
              <a:buFont typeface="Arial"/>
              <a:buChar char="•"/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half" idx="1"/>
          </p:nvPr>
        </p:nvSpPr>
        <p:spPr>
          <a:xfrm>
            <a:off x="274639" y="1212849"/>
            <a:ext cx="5486399" cy="5510354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3200">
                <a:solidFill>
                  <a:schemeClr val="accent6"/>
                </a:solidFill>
              </a:defRPr>
            </a:lvl1pPr>
            <a:lvl2pPr>
              <a:spcBef>
                <a:spcPts val="1200"/>
              </a:spcBef>
              <a:defRPr sz="3200">
                <a:solidFill>
                  <a:schemeClr val="accent6"/>
                </a:solidFill>
              </a:defRPr>
            </a:lvl2pPr>
            <a:lvl3pPr>
              <a:spcBef>
                <a:spcPts val="1200"/>
              </a:spcBef>
              <a:defRPr sz="3200">
                <a:solidFill>
                  <a:schemeClr val="accent6"/>
                </a:solidFill>
              </a:defRPr>
            </a:lvl3pPr>
            <a:lvl4pPr>
              <a:spcBef>
                <a:spcPts val="1200"/>
              </a:spcBef>
              <a:defRPr sz="3200">
                <a:solidFill>
                  <a:schemeClr val="accent6"/>
                </a:solidFill>
              </a:defRPr>
            </a:lvl4pPr>
            <a:lvl5pPr>
              <a:spcBef>
                <a:spcPts val="1200"/>
              </a:spcBef>
              <a:defRPr sz="32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Rectangle"/>
          <p:cNvSpPr/>
          <p:nvPr>
            <p:ph type="body" sz="half" idx="13"/>
          </p:nvPr>
        </p:nvSpPr>
        <p:spPr>
          <a:xfrm>
            <a:off x="6675439" y="1212849"/>
            <a:ext cx="5486401" cy="5510354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90000"/>
              <a:buFont typeface="Arial"/>
              <a:buChar char="•"/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274639" y="1212849"/>
            <a:ext cx="5486399" cy="5465015"/>
          </a:xfrm>
          <a:prstGeom prst="rect">
            <a:avLst/>
          </a:prstGeom>
        </p:spPr>
        <p:txBody>
          <a:bodyPr/>
          <a:lstStyle>
            <a:lvl1pPr marL="287338" indent="-287338">
              <a:spcBef>
                <a:spcPts val="1200"/>
              </a:spcBef>
              <a:buClr>
                <a:schemeClr val="accent1"/>
              </a:buClr>
              <a:buSzPct val="90000"/>
              <a:buFont typeface="Arial"/>
              <a:buChar char="•"/>
              <a:defRPr sz="3200"/>
            </a:lvl1pPr>
            <a:lvl2pPr marL="608896" indent="-310926">
              <a:spcBef>
                <a:spcPts val="1200"/>
              </a:spcBef>
              <a:buClr>
                <a:schemeClr val="accent1"/>
              </a:buClr>
              <a:buSzPct val="90000"/>
              <a:buFont typeface="Arial"/>
              <a:buChar char="•"/>
              <a:defRPr sz="3200"/>
            </a:lvl2pPr>
            <a:lvl3pPr marL="800636" indent="-269469">
              <a:spcBef>
                <a:spcPts val="1200"/>
              </a:spcBef>
              <a:buClr>
                <a:schemeClr val="accent1"/>
              </a:buClr>
              <a:buSzPct val="90000"/>
              <a:buFont typeface="Arial"/>
              <a:buChar char="•"/>
              <a:defRPr sz="3200"/>
            </a:lvl3pPr>
            <a:lvl4pPr marL="1022025" indent="-322441">
              <a:spcBef>
                <a:spcPts val="1200"/>
              </a:spcBef>
              <a:buClr>
                <a:schemeClr val="accent1"/>
              </a:buClr>
              <a:buSzPct val="90000"/>
              <a:buFont typeface="Arial"/>
              <a:buChar char="•"/>
              <a:defRPr sz="3200"/>
            </a:lvl4pPr>
            <a:lvl5pPr marL="1180369" indent="-299410">
              <a:spcBef>
                <a:spcPts val="1200"/>
              </a:spcBef>
              <a:buClr>
                <a:schemeClr val="accent1"/>
              </a:buClr>
              <a:buSzPct val="90000"/>
              <a:buFont typeface="Arial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Rectangle"/>
          <p:cNvSpPr/>
          <p:nvPr>
            <p:ph type="body" sz="half" idx="13"/>
          </p:nvPr>
        </p:nvSpPr>
        <p:spPr>
          <a:xfrm>
            <a:off x="6675439" y="1212848"/>
            <a:ext cx="5486401" cy="546501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90000"/>
              <a:buFont typeface="Arial"/>
              <a:buChar char="•"/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sz="half" idx="1"/>
          </p:nvPr>
        </p:nvSpPr>
        <p:spPr>
          <a:xfrm>
            <a:off x="274639" y="1212849"/>
            <a:ext cx="5486399" cy="5488672"/>
          </a:xfrm>
          <a:prstGeom prst="rect">
            <a:avLst/>
          </a:prstGeom>
        </p:spPr>
        <p:txBody>
          <a:bodyPr/>
          <a:lstStyle>
            <a:lvl1pPr marL="287338" indent="-287338">
              <a:spcBef>
                <a:spcPts val="1200"/>
              </a:spcBef>
              <a:buClr>
                <a:schemeClr val="accent6"/>
              </a:buClr>
              <a:buSzPct val="90000"/>
              <a:buFont typeface="Arial"/>
              <a:buChar char="•"/>
              <a:defRPr sz="3200">
                <a:solidFill>
                  <a:schemeClr val="accent6"/>
                </a:solidFill>
              </a:defRPr>
            </a:lvl1pPr>
            <a:lvl2pPr marL="608896" indent="-310926">
              <a:spcBef>
                <a:spcPts val="1200"/>
              </a:spcBef>
              <a:buClr>
                <a:schemeClr val="accent6"/>
              </a:buClr>
              <a:buSzPct val="90000"/>
              <a:buFont typeface="Arial"/>
              <a:buChar char="•"/>
              <a:defRPr sz="3200">
                <a:solidFill>
                  <a:schemeClr val="accent6"/>
                </a:solidFill>
              </a:defRPr>
            </a:lvl2pPr>
            <a:lvl3pPr marL="800636" indent="-269469">
              <a:spcBef>
                <a:spcPts val="1200"/>
              </a:spcBef>
              <a:buClr>
                <a:schemeClr val="accent6"/>
              </a:buClr>
              <a:buSzPct val="90000"/>
              <a:buFont typeface="Arial"/>
              <a:buChar char="•"/>
              <a:defRPr sz="3200">
                <a:solidFill>
                  <a:schemeClr val="accent6"/>
                </a:solidFill>
              </a:defRPr>
            </a:lvl3pPr>
            <a:lvl4pPr marL="1022025" indent="-322441">
              <a:spcBef>
                <a:spcPts val="1200"/>
              </a:spcBef>
              <a:buClr>
                <a:schemeClr val="accent6"/>
              </a:buClr>
              <a:buSzPct val="90000"/>
              <a:buFont typeface="Arial"/>
              <a:buChar char="•"/>
              <a:defRPr sz="3200">
                <a:solidFill>
                  <a:schemeClr val="accent6"/>
                </a:solidFill>
              </a:defRPr>
            </a:lvl4pPr>
            <a:lvl5pPr marL="1180369" indent="-299410">
              <a:spcBef>
                <a:spcPts val="1200"/>
              </a:spcBef>
              <a:buClr>
                <a:schemeClr val="accent6"/>
              </a:buClr>
              <a:buSzPct val="90000"/>
              <a:buFont typeface="Arial"/>
              <a:buChar char="•"/>
              <a:defRPr sz="32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quare"/>
          <p:cNvSpPr/>
          <p:nvPr>
            <p:ph type="body" sz="half" idx="13"/>
          </p:nvPr>
        </p:nvSpPr>
        <p:spPr>
          <a:xfrm>
            <a:off x="6675439" y="1212848"/>
            <a:ext cx="5486401" cy="548867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90000"/>
              <a:buFont typeface="Arial"/>
              <a:buChar char="•"/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licum-logo-600.png" descr="Oblicum-logo-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6312" y="6295599"/>
            <a:ext cx="1354509" cy="42441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274638" y="1212850"/>
            <a:ext cx="11887201" cy="551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12619" y="6333091"/>
            <a:ext cx="297914" cy="281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1pPr>
      <a:lvl2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2pPr>
      <a:lvl3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3pPr>
      <a:lvl4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4pPr>
      <a:lvl5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5pPr>
      <a:lvl6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6pPr>
      <a:lvl7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7pPr>
      <a:lvl8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8pPr>
      <a:lvl9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9pPr>
    </p:titleStyle>
    <p:bodyStyle>
      <a:lvl1pPr marL="0" marR="0" indent="0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11E4F"/>
          </a:solidFill>
          <a:uFillTx/>
          <a:latin typeface="+mn-lt"/>
          <a:ea typeface="+mn-ea"/>
          <a:cs typeface="+mn-cs"/>
          <a:sym typeface="Segoe UI Light"/>
        </a:defRPr>
      </a:lvl1pPr>
      <a:lvl2pPr marL="0" marR="0" indent="0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11E4F"/>
          </a:solidFill>
          <a:uFillTx/>
          <a:latin typeface="+mn-lt"/>
          <a:ea typeface="+mn-ea"/>
          <a:cs typeface="+mn-cs"/>
          <a:sym typeface="Segoe UI Light"/>
        </a:defRPr>
      </a:lvl2pPr>
      <a:lvl3pPr marL="0" marR="0" indent="0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11E4F"/>
          </a:solidFill>
          <a:uFillTx/>
          <a:latin typeface="+mn-lt"/>
          <a:ea typeface="+mn-ea"/>
          <a:cs typeface="+mn-cs"/>
          <a:sym typeface="Segoe UI Light"/>
        </a:defRPr>
      </a:lvl3pPr>
      <a:lvl4pPr marL="0" marR="0" indent="0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11E4F"/>
          </a:solidFill>
          <a:uFillTx/>
          <a:latin typeface="+mn-lt"/>
          <a:ea typeface="+mn-ea"/>
          <a:cs typeface="+mn-cs"/>
          <a:sym typeface="Segoe UI Light"/>
        </a:defRPr>
      </a:lvl4pPr>
      <a:lvl5pPr marL="0" marR="0" indent="0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11E4F"/>
          </a:solidFill>
          <a:uFillTx/>
          <a:latin typeface="+mn-lt"/>
          <a:ea typeface="+mn-ea"/>
          <a:cs typeface="+mn-cs"/>
          <a:sym typeface="Segoe UI Light"/>
        </a:defRPr>
      </a:lvl5pPr>
      <a:lvl6pPr marL="2798224" marR="0" indent="-466370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11E4F"/>
          </a:solidFill>
          <a:uFillTx/>
          <a:latin typeface="+mn-lt"/>
          <a:ea typeface="+mn-ea"/>
          <a:cs typeface="+mn-cs"/>
          <a:sym typeface="Segoe UI Light"/>
        </a:defRPr>
      </a:lvl6pPr>
      <a:lvl7pPr marL="3264598" marR="0" indent="-466370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11E4F"/>
          </a:solidFill>
          <a:uFillTx/>
          <a:latin typeface="+mn-lt"/>
          <a:ea typeface="+mn-ea"/>
          <a:cs typeface="+mn-cs"/>
          <a:sym typeface="Segoe UI Light"/>
        </a:defRPr>
      </a:lvl7pPr>
      <a:lvl8pPr marL="3730969" marR="0" indent="-466371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11E4F"/>
          </a:solidFill>
          <a:uFillTx/>
          <a:latin typeface="+mn-lt"/>
          <a:ea typeface="+mn-ea"/>
          <a:cs typeface="+mn-cs"/>
          <a:sym typeface="Segoe UI Light"/>
        </a:defRPr>
      </a:lvl8pPr>
      <a:lvl9pPr marL="4197341" marR="0" indent="-466371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11E4F"/>
          </a:solidFill>
          <a:uFillTx/>
          <a:latin typeface="+mn-lt"/>
          <a:ea typeface="+mn-ea"/>
          <a:cs typeface="+mn-cs"/>
          <a:sym typeface="Segoe UI Light"/>
        </a:defRPr>
      </a:lvl9pPr>
    </p:bodyStyle>
    <p:otherStyle>
      <a:lvl1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ick@oblicum.com?subject=HTML-CSS-JS%20course%20(Glasspaper)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inyurl.com/glasspaperApril2018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HTML-CSS-JS instructor"/>
          <p:cNvSpPr txBox="1"/>
          <p:nvPr>
            <p:ph type="title"/>
          </p:nvPr>
        </p:nvSpPr>
        <p:spPr>
          <a:xfrm>
            <a:off x="457199" y="2125678"/>
            <a:ext cx="8961441" cy="1828788"/>
          </a:xfrm>
          <a:prstGeom prst="rect">
            <a:avLst/>
          </a:prstGeom>
        </p:spPr>
        <p:txBody>
          <a:bodyPr/>
          <a:lstStyle/>
          <a:p>
            <a:pPr/>
            <a:r>
              <a:t>HTML-CSS-JS instructor</a:t>
            </a:r>
          </a:p>
        </p:txBody>
      </p:sp>
      <p:sp>
        <p:nvSpPr>
          <p:cNvPr id="111" name="Rick Beerendonk"/>
          <p:cNvSpPr txBox="1"/>
          <p:nvPr>
            <p:ph type="body" sz="quarter" idx="1"/>
          </p:nvPr>
        </p:nvSpPr>
        <p:spPr>
          <a:xfrm>
            <a:off x="457200" y="3955786"/>
            <a:ext cx="9120132" cy="18280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ea typeface="Segoe UI"/>
                <a:cs typeface="Segoe UI"/>
                <a:sym typeface="Segoe UI"/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Rick Beerendonk</a:t>
            </a:r>
          </a:p>
        </p:txBody>
      </p:sp>
      <p:sp>
        <p:nvSpPr>
          <p:cNvPr id="112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spcBef>
                <a:spcPts val="400"/>
              </a:spcBef>
              <a:buFont typeface="Arial"/>
              <a:defRPr sz="2000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113" name="Rectangle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spcBef>
                <a:spcPts val="400"/>
              </a:spcBef>
              <a:buFont typeface="Arial"/>
              <a:defRPr sz="2000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HTML-CSS-JS extra material"/>
          <p:cNvSpPr txBox="1"/>
          <p:nvPr>
            <p:ph type="title"/>
          </p:nvPr>
        </p:nvSpPr>
        <p:spPr>
          <a:xfrm>
            <a:off x="457199" y="2125678"/>
            <a:ext cx="8961441" cy="1828788"/>
          </a:xfrm>
          <a:prstGeom prst="rect">
            <a:avLst/>
          </a:prstGeom>
        </p:spPr>
        <p:txBody>
          <a:bodyPr/>
          <a:lstStyle/>
          <a:p>
            <a:pPr/>
            <a:r>
              <a:t>HTML-CSS-JS extra material</a:t>
            </a:r>
          </a:p>
        </p:txBody>
      </p:sp>
      <p:sp>
        <p:nvSpPr>
          <p:cNvPr id="116" name="https://tinyurl.com/glasspaper201712"/>
          <p:cNvSpPr txBox="1"/>
          <p:nvPr>
            <p:ph type="body" sz="half" idx="1"/>
          </p:nvPr>
        </p:nvSpPr>
        <p:spPr>
          <a:xfrm>
            <a:off x="457200" y="3955786"/>
            <a:ext cx="11518900" cy="18280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ea typeface="Segoe UI"/>
                <a:cs typeface="Segoe UI"/>
                <a:sym typeface="Segoe UI"/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https://tinyurl.com/glasspaperApril2018</a:t>
            </a:r>
          </a:p>
        </p:txBody>
      </p:sp>
      <p:sp>
        <p:nvSpPr>
          <p:cNvPr id="117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spcBef>
                <a:spcPts val="400"/>
              </a:spcBef>
              <a:buFont typeface="Arial"/>
              <a:defRPr sz="2000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118" name="Rectangle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spcBef>
                <a:spcPts val="400"/>
              </a:spcBef>
              <a:buFont typeface="Arial"/>
              <a:defRPr sz="2000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6-50001_WPC 2016 Breakout Template">
  <a:themeElements>
    <a:clrScheme name="6-50001_WPC 2016 Breakout Template">
      <a:dk1>
        <a:srgbClr val="505050"/>
      </a:dk1>
      <a:lt1>
        <a:srgbClr val="FFFFFF"/>
      </a:lt1>
      <a:dk2>
        <a:srgbClr val="A7A7A7"/>
      </a:dk2>
      <a:lt2>
        <a:srgbClr val="535353"/>
      </a:lt2>
      <a:accent1>
        <a:srgbClr val="5C2D91"/>
      </a:accent1>
      <a:accent2>
        <a:srgbClr val="0078D7"/>
      </a:accent2>
      <a:accent3>
        <a:srgbClr val="002050"/>
      </a:accent3>
      <a:accent4>
        <a:srgbClr val="32145A"/>
      </a:accent4>
      <a:accent5>
        <a:srgbClr val="B4009E"/>
      </a:accent5>
      <a:accent6>
        <a:srgbClr val="505050"/>
      </a:accent6>
      <a:hlink>
        <a:srgbClr val="0000FF"/>
      </a:hlink>
      <a:folHlink>
        <a:srgbClr val="FF00FF"/>
      </a:folHlink>
    </a:clrScheme>
    <a:fontScheme name="6-50001_WPC 2016 Breakout Template">
      <a:majorFont>
        <a:latin typeface="Helvetica"/>
        <a:ea typeface="Helvetica"/>
        <a:cs typeface="Helvetica"/>
      </a:majorFont>
      <a:minorFont>
        <a:latin typeface="Segoe UI Light"/>
        <a:ea typeface="Segoe UI Light"/>
        <a:cs typeface="Segoe UI Light"/>
      </a:minorFont>
    </a:fontScheme>
    <a:fmtScheme name="6-50001_WPC 2016 Breakou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 upright="0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+mn-lt"/>
            <a:ea typeface="+mn-ea"/>
            <a:cs typeface="+mn-cs"/>
            <a:sym typeface="Segoe U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 upright="0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+mn-lt"/>
            <a:ea typeface="+mn-ea"/>
            <a:cs typeface="+mn-cs"/>
            <a:sym typeface="Segoe U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6-50001_WPC 2016 Breakout Template">
  <a:themeElements>
    <a:clrScheme name="6-50001_WPC 2016 Breakou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C2D91"/>
      </a:accent1>
      <a:accent2>
        <a:srgbClr val="0078D7"/>
      </a:accent2>
      <a:accent3>
        <a:srgbClr val="002050"/>
      </a:accent3>
      <a:accent4>
        <a:srgbClr val="32145A"/>
      </a:accent4>
      <a:accent5>
        <a:srgbClr val="B4009E"/>
      </a:accent5>
      <a:accent6>
        <a:srgbClr val="505050"/>
      </a:accent6>
      <a:hlink>
        <a:srgbClr val="0000FF"/>
      </a:hlink>
      <a:folHlink>
        <a:srgbClr val="FF00FF"/>
      </a:folHlink>
    </a:clrScheme>
    <a:fontScheme name="6-50001_WPC 2016 Breakout Template">
      <a:majorFont>
        <a:latin typeface="Helvetica"/>
        <a:ea typeface="Helvetica"/>
        <a:cs typeface="Helvetica"/>
      </a:majorFont>
      <a:minorFont>
        <a:latin typeface="Segoe UI Light"/>
        <a:ea typeface="Segoe UI Light"/>
        <a:cs typeface="Segoe UI Light"/>
      </a:minorFont>
    </a:fontScheme>
    <a:fmtScheme name="6-50001_WPC 2016 Breakou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 upright="0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+mn-lt"/>
            <a:ea typeface="+mn-ea"/>
            <a:cs typeface="+mn-cs"/>
            <a:sym typeface="Segoe U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 upright="0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+mn-lt"/>
            <a:ea typeface="+mn-ea"/>
            <a:cs typeface="+mn-cs"/>
            <a:sym typeface="Segoe U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