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8"/>
  </p:notesMasterIdLst>
  <p:handoutMasterIdLst>
    <p:handoutMasterId r:id="rId9"/>
  </p:handoutMasterIdLst>
  <p:sldIdLst>
    <p:sldId id="391" r:id="rId2"/>
    <p:sldId id="392" r:id="rId3"/>
    <p:sldId id="397" r:id="rId4"/>
    <p:sldId id="398" r:id="rId5"/>
    <p:sldId id="395" r:id="rId6"/>
    <p:sldId id="399" r:id="rId7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6" autoAdjust="0"/>
    <p:restoredTop sz="94611" autoAdjust="0"/>
  </p:normalViewPr>
  <p:slideViewPr>
    <p:cSldViewPr snapToGrid="0" showGuides="1">
      <p:cViewPr varScale="1">
        <p:scale>
          <a:sx n="79" d="100"/>
          <a:sy n="79" d="100"/>
        </p:scale>
        <p:origin x="-90" y="-780"/>
      </p:cViewPr>
      <p:guideLst>
        <p:guide orient="horz" pos="790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1110" y="-96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GB" sz="1000" dirty="0" smtClean="0">
                <a:solidFill>
                  <a:schemeClr val="tx2"/>
                </a:solidFill>
              </a:rPr>
              <a:t>C#6 Development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6387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/>
              <a:t>© Olsen Software, 2015</a:t>
            </a:r>
            <a:endParaRPr lang="en-GB" sz="1000" dirty="0"/>
          </a:p>
        </p:txBody>
      </p:sp>
      <p:sp>
        <p:nvSpPr>
          <p:cNvPr id="16389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C#6 Development</a:t>
            </a:r>
            <a:endParaRPr lang="en-GB" dirty="0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31838"/>
            <a:ext cx="4875212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/>
              <a:t>© Olsen Software, 2015</a:t>
            </a:r>
            <a:endParaRPr lang="en-GB" sz="1000" dirty="0"/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98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</a:rPr>
              <a:t>C#6 Development</a:t>
            </a: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</a:rPr>
              <a:t>C#6 Development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</a:rPr>
              <a:t>C#6 Development</a:t>
            </a: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</a:rPr>
              <a:t>C#6 Development</a:t>
            </a: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</a:rPr>
              <a:t>C#6 Development</a:t>
            </a: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</a:rPr>
              <a:t>C#6 Development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059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709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C#6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Introduction to .NET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Core C# language features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Defining types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Defining members</a:t>
            </a:r>
            <a:endParaRPr lang="en-US" sz="2400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Going further with types and members</a:t>
            </a:r>
            <a:endParaRPr lang="en-US" sz="2400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Inheritance and interfaces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Delegates, events, and lambda expressions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Generics</a:t>
            </a:r>
            <a:endParaRPr lang="en-US" sz="2400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1055130-47F3-4874-BC73-ADFBE544289D}" type="slidenum">
              <a:rPr lang="en-GB" sz="1200" smtClean="0">
                <a:solidFill>
                  <a:schemeClr val="tx2"/>
                </a:solidFill>
              </a:rPr>
              <a:pPr eaLnBrk="1" hangingPunct="1"/>
              <a:t>2</a:t>
            </a:fld>
            <a:endParaRPr lang="en-GB" sz="12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+mj-lt"/>
              <a:buAutoNum type="arabicPeriod" startAt="9"/>
            </a:pPr>
            <a:r>
              <a:rPr lang="en-US" dirty="0"/>
              <a:t>Using NET Framework APIs</a:t>
            </a:r>
          </a:p>
          <a:p>
            <a:pPr marL="533400" indent="-533400" eaLnBrk="1" hangingPunct="1">
              <a:buFont typeface="+mj-lt"/>
              <a:buAutoNum type="arabicPeriod" startAt="9"/>
            </a:pPr>
            <a:r>
              <a:rPr lang="en-GB" dirty="0" smtClean="0"/>
              <a:t>File </a:t>
            </a:r>
            <a:r>
              <a:rPr lang="en-GB" dirty="0"/>
              <a:t>handling and serialization</a:t>
            </a:r>
          </a:p>
          <a:p>
            <a:pPr marL="533400" indent="-533400" eaLnBrk="1" hangingPunct="1">
              <a:buFont typeface="Tahoma" pitchFamily="34" charset="0"/>
              <a:buAutoNum type="arabicPeriod" startAt="9"/>
            </a:pPr>
            <a:r>
              <a:rPr lang="en-GB" dirty="0" smtClean="0"/>
              <a:t>Additional </a:t>
            </a:r>
            <a:r>
              <a:rPr lang="en-GB" dirty="0"/>
              <a:t>C# language features</a:t>
            </a:r>
          </a:p>
          <a:p>
            <a:pPr marL="533400" indent="-533400" eaLnBrk="1" hangingPunct="1">
              <a:buFont typeface="Tahoma" pitchFamily="34" charset="0"/>
              <a:buAutoNum type="arabicPeriod" startAt="9"/>
            </a:pPr>
            <a:r>
              <a:rPr lang="en-GB" sz="2400" dirty="0" smtClean="0"/>
              <a:t>LINQ to objects</a:t>
            </a:r>
          </a:p>
          <a:p>
            <a:pPr marL="533400" indent="-533400" eaLnBrk="1" hangingPunct="1">
              <a:buFont typeface="Tahoma" pitchFamily="34" charset="0"/>
              <a:buAutoNum type="arabicPeriod" startAt="9"/>
            </a:pPr>
            <a:r>
              <a:rPr lang="en-GB" sz="2400" dirty="0" smtClean="0"/>
              <a:t>ADO.NET Entity Framework </a:t>
            </a:r>
          </a:p>
          <a:p>
            <a:pPr marL="533400" indent="-533400" eaLnBrk="1" hangingPunct="1">
              <a:buFont typeface="Tahoma" pitchFamily="34" charset="0"/>
              <a:buAutoNum type="arabicPeriod" startAt="9"/>
            </a:pPr>
            <a:r>
              <a:rPr lang="en-GB" sz="2400" dirty="0" smtClean="0"/>
              <a:t>Overview of MVC</a:t>
            </a:r>
          </a:p>
          <a:p>
            <a:pPr marL="533400" indent="-533400" eaLnBrk="1" hangingPunct="1">
              <a:buFont typeface="Tahoma" pitchFamily="34" charset="0"/>
              <a:buAutoNum type="arabicPeriod" startAt="9"/>
            </a:pPr>
            <a:r>
              <a:rPr lang="en-GB" dirty="0"/>
              <a:t>Parallelization and </a:t>
            </a:r>
            <a:r>
              <a:rPr lang="en-GB" dirty="0" smtClean="0"/>
              <a:t>asynchronous methods</a:t>
            </a:r>
          </a:p>
          <a:p>
            <a:pPr marL="533400" indent="-533400" eaLnBrk="1" hangingPunct="1">
              <a:buFont typeface="Tahoma" pitchFamily="34" charset="0"/>
              <a:buAutoNum type="arabicPeriod" startAt="9"/>
            </a:pPr>
            <a:r>
              <a:rPr lang="en-GB" sz="2400" dirty="0" smtClean="0"/>
              <a:t>Dynamic programming</a:t>
            </a:r>
          </a:p>
          <a:p>
            <a:pPr marL="533400" indent="-533400" eaLnBrk="1" hangingPunct="1">
              <a:buFont typeface="Tahoma" pitchFamily="34" charset="0"/>
              <a:buAutoNum type="arabicPeriod" startAt="9"/>
            </a:pPr>
            <a:endParaRPr lang="en-GB" sz="2400" dirty="0" smtClean="0"/>
          </a:p>
          <a:p>
            <a:pPr marL="533400" indent="-533400" eaLnBrk="1" hangingPunct="1">
              <a:buFont typeface="Wingdings" pitchFamily="2" charset="2"/>
              <a:buAutoNum type="arabicPeriod" startAt="9"/>
            </a:pPr>
            <a:endParaRPr lang="en-GB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Contents, Continued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DF82AB-EA5D-4179-B31C-A61BC50BF821}" type="slidenum">
              <a:rPr lang="en-GB" sz="1200" smtClean="0">
                <a:solidFill>
                  <a:schemeClr val="tx2"/>
                </a:solidFill>
              </a:rPr>
              <a:pPr eaLnBrk="1" hangingPunct="1"/>
              <a:t>3</a:t>
            </a:fld>
            <a:endParaRPr lang="en-GB" sz="12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Tahoma" pitchFamily="34" charset="0"/>
              <a:buAutoNum type="alphaUcPeriod"/>
            </a:pPr>
            <a:r>
              <a:rPr lang="en-GB" sz="2400" dirty="0" smtClean="0"/>
              <a:t>Assemblies and deployment</a:t>
            </a:r>
          </a:p>
          <a:p>
            <a:pPr marL="533400" indent="-533400" eaLnBrk="1" hangingPunct="1">
              <a:buFont typeface="Tahoma" pitchFamily="34" charset="0"/>
              <a:buAutoNum type="alphaUcPeriod"/>
            </a:pPr>
            <a:r>
              <a:rPr lang="en-GB" dirty="0" smtClean="0"/>
              <a:t>Reflection and metadata</a:t>
            </a:r>
          </a:p>
          <a:p>
            <a:pPr marL="533400" indent="-533400" eaLnBrk="1" hangingPunct="1">
              <a:buFont typeface="Tahoma" pitchFamily="34" charset="0"/>
              <a:buAutoNum type="alphaUcPeriod"/>
            </a:pPr>
            <a:r>
              <a:rPr lang="en-GB" dirty="0" smtClean="0"/>
              <a:t>Monitoring and debugging applications</a:t>
            </a:r>
          </a:p>
          <a:p>
            <a:pPr marL="533400" indent="-533400" eaLnBrk="1" hangingPunct="1">
              <a:buFont typeface="Tahoma" pitchFamily="34" charset="0"/>
              <a:buAutoNum type="alphaUcPeriod"/>
            </a:pPr>
            <a:r>
              <a:rPr lang="en-GB" dirty="0" smtClean="0"/>
              <a:t>Entity Framework POCOs </a:t>
            </a:r>
          </a:p>
          <a:p>
            <a:pPr marL="533400" indent="-533400" eaLnBrk="1" hangingPunct="1">
              <a:buFont typeface="Tahoma" pitchFamily="34" charset="0"/>
              <a:buAutoNum type="alphaUcPeriod"/>
            </a:pPr>
            <a:r>
              <a:rPr lang="en-GB" dirty="0" smtClean="0"/>
              <a:t>Entity </a:t>
            </a:r>
            <a:r>
              <a:rPr lang="en-GB" dirty="0"/>
              <a:t>Framework </a:t>
            </a:r>
            <a:r>
              <a:rPr lang="en-GB" smtClean="0"/>
              <a:t>mapping techniques</a:t>
            </a:r>
            <a:endParaRPr lang="en-GB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Appendixes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C2E6E8B-0038-4BD7-A077-7085A151DAA8}" type="slidenum">
              <a:rPr lang="en-GB" sz="1200" smtClean="0">
                <a:solidFill>
                  <a:schemeClr val="tx2"/>
                </a:solidFill>
              </a:rPr>
              <a:pPr eaLnBrk="1" hangingPunct="1"/>
              <a:t>4</a:t>
            </a:fld>
            <a:endParaRPr lang="en-GB" sz="12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The course is based around working examples</a:t>
            </a:r>
          </a:p>
          <a:p>
            <a:pPr lvl="1" eaLnBrk="1" hangingPunct="1"/>
            <a:r>
              <a:rPr lang="en-US" dirty="0" smtClean="0"/>
              <a:t>To demonstrate common C# syntax and .NET Framework APIs</a:t>
            </a:r>
          </a:p>
          <a:p>
            <a:pPr lvl="1" eaLnBrk="1" hangingPunct="1"/>
            <a:r>
              <a:rPr lang="en-US" dirty="0" smtClean="0"/>
              <a:t>Using Visual Studio 2015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There are practical exercises for all chapters (except the intro chapter)</a:t>
            </a:r>
          </a:p>
          <a:p>
            <a:pPr lvl="1" eaLnBrk="1" hangingPunct="1"/>
            <a:r>
              <a:rPr lang="en-US" dirty="0" smtClean="0"/>
              <a:t>The exercises give you an opportunity to put into practice what you've learnt in each chapter</a:t>
            </a:r>
          </a:p>
          <a:p>
            <a:pPr lvl="1" eaLnBrk="1" hangingPunct="1"/>
            <a:r>
              <a:rPr lang="en-US" dirty="0" smtClean="0"/>
              <a:t>Full solutions are provided for every exercise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You can take away all the samples and practical code at the end of the course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Demos and Practical Exercises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F06372-BA29-4497-A3C7-6E32D66A81C1}" type="slidenum">
              <a:rPr lang="en-GB" sz="1200" smtClean="0">
                <a:solidFill>
                  <a:schemeClr val="tx2"/>
                </a:solidFill>
              </a:rPr>
              <a:pPr eaLnBrk="1" hangingPunct="1"/>
              <a:t>5</a:t>
            </a:fld>
            <a:endParaRPr lang="en-GB" sz="12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2042161" y="1369695"/>
            <a:ext cx="6522720" cy="1155912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GB" dirty="0" smtClean="0"/>
              <a:t>If there's anything you don't understand, </a:t>
            </a:r>
            <a:br>
              <a:rPr lang="en-GB" dirty="0" smtClean="0"/>
            </a:br>
            <a:r>
              <a:rPr lang="en-GB" dirty="0" smtClean="0"/>
              <a:t>or anything you want to investigate further…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Any Questions?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1145081-5000-43EE-B8EF-0A62B96B2CBB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238608" name="WordArt 16"/>
          <p:cNvSpPr>
            <a:spLocks noChangeArrowheads="1" noChangeShapeType="1" noTextEdit="1"/>
          </p:cNvSpPr>
          <p:nvPr/>
        </p:nvSpPr>
        <p:spPr bwMode="auto">
          <a:xfrm>
            <a:off x="996950" y="3373120"/>
            <a:ext cx="7400925" cy="1982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9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48000">
                      <a:srgbClr val="FF9900"/>
                    </a:gs>
                    <a:gs pos="93000">
                      <a:srgbClr val="00B0F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Please Ask :-)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399236" y="1204636"/>
            <a:ext cx="1598323" cy="1567368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6304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/>
    </p:bld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3643</TotalTime>
  <Words>190</Words>
  <Application>Microsoft Office PowerPoint</Application>
  <PresentationFormat>On-screen Show (4:3)</PresentationFormat>
  <Paragraphs>49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1_Blends</vt:lpstr>
      <vt:lpstr>C#6 Development</vt:lpstr>
      <vt:lpstr>Contents</vt:lpstr>
      <vt:lpstr>Contents, Continued</vt:lpstr>
      <vt:lpstr>Appendixes</vt:lpstr>
      <vt:lpstr>Demos and Practical Exercises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128</cp:revision>
  <dcterms:created xsi:type="dcterms:W3CDTF">2002-05-03T12:27:39Z</dcterms:created>
  <dcterms:modified xsi:type="dcterms:W3CDTF">2015-09-03T14:18:16Z</dcterms:modified>
</cp:coreProperties>
</file>