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73C5A-EFD6-4638-94F3-82CE13F688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Comparación servidores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129C43-18F3-40AC-903A-7CDA0471D4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Pablo </a:t>
            </a:r>
            <a:r>
              <a:rPr lang="es-ES" dirty="0" err="1"/>
              <a:t>Gervilla</a:t>
            </a:r>
            <a:r>
              <a:rPr lang="es-ES" dirty="0"/>
              <a:t> Palomar y Lorena Castillo Palomo</a:t>
            </a:r>
          </a:p>
        </p:txBody>
      </p:sp>
    </p:spTree>
    <p:extLst>
      <p:ext uri="{BB962C8B-B14F-4D97-AF65-F5344CB8AC3E}">
        <p14:creationId xmlns:p14="http://schemas.microsoft.com/office/powerpoint/2010/main" val="2647424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C9F31-2E50-4C56-AC3D-49886E622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Nodejs</a:t>
            </a:r>
            <a:r>
              <a:rPr lang="es-ES" dirty="0"/>
              <a:t> y </a:t>
            </a:r>
            <a:r>
              <a:rPr lang="es-ES" dirty="0" err="1"/>
              <a:t>cherokee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ECECF0-2482-4E72-8A7E-69B917832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NodeJS</a:t>
            </a:r>
            <a:r>
              <a:rPr lang="es-ES" dirty="0"/>
              <a:t> es un entorno en tiempo de ejecución multiplataforma, proporciona un entorno de ejecución de alta velocidad.</a:t>
            </a:r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Cherokee</a:t>
            </a:r>
            <a:r>
              <a:rPr lang="es-ES" dirty="0"/>
              <a:t> es un servidor web multiplataforma. Es rápido, funcional y muy liviano.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C804E9-0B1C-4C93-92BC-CDF4CCE4F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911" y="5119067"/>
            <a:ext cx="2728289" cy="136414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6D73B22-C3CF-43B5-ADEF-4FA57AC46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911" y="2896719"/>
            <a:ext cx="2313333" cy="152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30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82B6A-E70A-4EFF-A7F4-B9109AE2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Lite </a:t>
            </a:r>
            <a:r>
              <a:rPr lang="es-ES" dirty="0" err="1"/>
              <a:t>speed</a:t>
            </a:r>
            <a:r>
              <a:rPr lang="es-ES" dirty="0"/>
              <a:t> y </a:t>
            </a:r>
            <a:r>
              <a:rPr lang="es-ES" dirty="0" err="1"/>
              <a:t>lighttpd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25EAEB-8FA3-4923-98FA-832E46E85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Lite </a:t>
            </a:r>
            <a:r>
              <a:rPr lang="es-ES" dirty="0" err="1"/>
              <a:t>Speed</a:t>
            </a:r>
            <a:r>
              <a:rPr lang="es-ES" dirty="0"/>
              <a:t> es un servidor web que basa su arquitectura entrono al uso de procesos. Usa menos procesos, ahorra recursos…</a:t>
            </a:r>
          </a:p>
          <a:p>
            <a:r>
              <a:rPr lang="es-ES" dirty="0"/>
              <a:t>Es de pago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Lighttpd</a:t>
            </a:r>
            <a:r>
              <a:rPr lang="es-ES" dirty="0"/>
              <a:t> es un servidor web diseñado para ser rápido, seguro, flexible y optimizado de alto rendimiento. Se usa para problemas de balanceo.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E687AD-1DFA-4771-BD63-D3084B59D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048" y="3045308"/>
            <a:ext cx="3069535" cy="76738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F3A42BF-D6B1-40A7-9962-A6B0F5AE6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614" y="5132783"/>
            <a:ext cx="2252429" cy="141462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F4F4D34-A443-456E-A930-9A419C490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801" y="2952544"/>
            <a:ext cx="357189" cy="3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DBF74-8192-4A80-BC12-9D3D915A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" y="1130132"/>
            <a:ext cx="10660380" cy="1293028"/>
          </a:xfrm>
        </p:spPr>
        <p:txBody>
          <a:bodyPr/>
          <a:lstStyle/>
          <a:p>
            <a:r>
              <a:rPr lang="es-ES" dirty="0" err="1"/>
              <a:t>Sun</a:t>
            </a:r>
            <a:r>
              <a:rPr lang="es-ES" dirty="0"/>
              <a:t> Java </a:t>
            </a:r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Application</a:t>
            </a:r>
            <a:r>
              <a:rPr lang="es-ES" dirty="0"/>
              <a:t> Server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CDDEE6-1B75-4867-BC1A-22CEF92DA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23160"/>
            <a:ext cx="10820400" cy="3795525"/>
          </a:xfrm>
        </p:spPr>
        <p:txBody>
          <a:bodyPr/>
          <a:lstStyle/>
          <a:p>
            <a:r>
              <a:rPr lang="es-ES" dirty="0"/>
              <a:t>Servidor web de Java.</a:t>
            </a:r>
          </a:p>
          <a:p>
            <a:r>
              <a:rPr lang="es-ES" dirty="0"/>
              <a:t>Soporte integrado para interfaces de desarrollo.</a:t>
            </a:r>
          </a:p>
          <a:p>
            <a:r>
              <a:rPr lang="es-ES" dirty="0"/>
              <a:t>Actualmente se denomina </a:t>
            </a:r>
            <a:r>
              <a:rPr lang="es-ES" dirty="0" err="1"/>
              <a:t>GlassFish</a:t>
            </a:r>
            <a:r>
              <a:rPr lang="es-ES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C7D1ED-7D84-4E98-A885-13E73B441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011" y="3721873"/>
            <a:ext cx="4510189" cy="268584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119C4DE-C356-4F4E-AF1C-EFE4A9CB6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253" y="4393023"/>
            <a:ext cx="3024860" cy="134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93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8D26F-74A5-4C25-BD25-78F36D184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0654"/>
            <a:ext cx="11506200" cy="1293028"/>
          </a:xfrm>
        </p:spPr>
        <p:txBody>
          <a:bodyPr/>
          <a:lstStyle/>
          <a:p>
            <a:r>
              <a:rPr lang="es-ES" dirty="0"/>
              <a:t>Ejemplos comparativos y </a:t>
            </a:r>
            <a:r>
              <a:rPr lang="es-ES" dirty="0" err="1"/>
              <a:t>benchmarks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9AB64B6-BBC9-48C1-8283-8743FEFD4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667" y="1803927"/>
            <a:ext cx="8219338" cy="4623378"/>
          </a:xfrm>
        </p:spPr>
      </p:pic>
    </p:spTree>
    <p:extLst>
      <p:ext uri="{BB962C8B-B14F-4D97-AF65-F5344CB8AC3E}">
        <p14:creationId xmlns:p14="http://schemas.microsoft.com/office/powerpoint/2010/main" val="2168273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53F9B21-B5BA-4B67-9F19-6C0F2AB50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808" y="917053"/>
            <a:ext cx="6982799" cy="348663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27C52FC-190D-428C-B504-CB490547C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808" y="4403690"/>
            <a:ext cx="6982799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17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871D8B5-ADD6-40C5-8C6A-64F10824C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19" y="1146064"/>
            <a:ext cx="6925642" cy="350568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21ED48F-0826-4C8C-828C-CB55A6C34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19" y="4651753"/>
            <a:ext cx="6925642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66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3DBEA-D97C-4360-B028-AFEF1F4D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de </a:t>
            </a:r>
            <a:r>
              <a:rPr lang="es-ES" dirty="0" err="1"/>
              <a:t>benchmarks</a:t>
            </a:r>
            <a:endParaRPr lang="es-E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C4573A61-2F66-4991-8D55-4E7D46ABC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2521" y="2193925"/>
            <a:ext cx="6726957" cy="4024313"/>
          </a:xfrm>
        </p:spPr>
      </p:pic>
    </p:spTree>
    <p:extLst>
      <p:ext uri="{BB962C8B-B14F-4D97-AF65-F5344CB8AC3E}">
        <p14:creationId xmlns:p14="http://schemas.microsoft.com/office/powerpoint/2010/main" val="4106157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A0F76-052C-4AFE-8FA1-F19CC2D97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de </a:t>
            </a:r>
            <a:r>
              <a:rPr lang="es-ES" dirty="0" err="1"/>
              <a:t>benchmarks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7238A97-D8CE-4108-B719-FC7554FE7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206" y="2396079"/>
            <a:ext cx="6001588" cy="3620005"/>
          </a:xfrm>
        </p:spPr>
      </p:pic>
    </p:spTree>
    <p:extLst>
      <p:ext uri="{BB962C8B-B14F-4D97-AF65-F5344CB8AC3E}">
        <p14:creationId xmlns:p14="http://schemas.microsoft.com/office/powerpoint/2010/main" val="891681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FC30F-21A2-4F00-8341-F6EB9B79E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de </a:t>
            </a:r>
            <a:r>
              <a:rPr lang="es-ES" dirty="0" err="1"/>
              <a:t>benchmarks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91A9008-5A16-405F-8C43-C7E052665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0443" y="2391315"/>
            <a:ext cx="6011114" cy="3629532"/>
          </a:xfrm>
        </p:spPr>
      </p:pic>
    </p:spTree>
    <p:extLst>
      <p:ext uri="{BB962C8B-B14F-4D97-AF65-F5344CB8AC3E}">
        <p14:creationId xmlns:p14="http://schemas.microsoft.com/office/powerpoint/2010/main" val="3692597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DAA50-9C10-494C-8603-241099BF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34B447-EFF6-496B-B69E-660A0AFB3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402"/>
            <a:ext cx="10820400" cy="4161284"/>
          </a:xfrm>
        </p:spPr>
        <p:txBody>
          <a:bodyPr>
            <a:normAutofit/>
          </a:bodyPr>
          <a:lstStyle/>
          <a:p>
            <a:r>
              <a:rPr lang="es-ES" dirty="0"/>
              <a:t>Apache presenta fuertes problemas frente a sus competidores, haciendo que no parezca una buena opción. Sin embargo, tiene una gran estabilidad. </a:t>
            </a:r>
          </a:p>
          <a:p>
            <a:pPr lvl="1"/>
            <a:r>
              <a:rPr lang="es-ES" dirty="0"/>
              <a:t>Adobe, PayPal y Apple.</a:t>
            </a:r>
          </a:p>
          <a:p>
            <a:pPr lvl="1"/>
            <a:endParaRPr lang="es-ES" dirty="0"/>
          </a:p>
          <a:p>
            <a:r>
              <a:rPr lang="es-ES" dirty="0" err="1"/>
              <a:t>Nginx</a:t>
            </a:r>
            <a:r>
              <a:rPr lang="es-ES" dirty="0"/>
              <a:t> consume pocos recursos, es excelente como proxy inverso y como balanceador de carga. </a:t>
            </a:r>
          </a:p>
          <a:p>
            <a:pPr lvl="1"/>
            <a:r>
              <a:rPr lang="es-ES" dirty="0"/>
              <a:t>Netflix, Dropbox y WordPress.</a:t>
            </a:r>
          </a:p>
          <a:p>
            <a:pPr lvl="1"/>
            <a:endParaRPr lang="es-ES" dirty="0"/>
          </a:p>
          <a:p>
            <a:r>
              <a:rPr lang="es-ES" dirty="0" err="1"/>
              <a:t>Lighttpd</a:t>
            </a:r>
            <a:r>
              <a:rPr lang="es-ES" dirty="0"/>
              <a:t> es un servidor web ligero que usa poca memoria CPU y se emplea en sitios con mucho tráfico.</a:t>
            </a:r>
          </a:p>
          <a:p>
            <a:pPr lvl="1"/>
            <a:r>
              <a:rPr lang="es-ES" dirty="0"/>
              <a:t>YouTube, Wikipedia y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Pirate</a:t>
            </a:r>
            <a:r>
              <a:rPr lang="es-ES" dirty="0"/>
              <a:t> Bay.</a:t>
            </a:r>
          </a:p>
        </p:txBody>
      </p:sp>
    </p:spTree>
    <p:extLst>
      <p:ext uri="{BB962C8B-B14F-4D97-AF65-F5344CB8AC3E}">
        <p14:creationId xmlns:p14="http://schemas.microsoft.com/office/powerpoint/2010/main" val="324027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98824-CD2B-4490-A0AF-2EAD97D4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un servidor?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57FAE2-807A-406F-9194-01BB81CD6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servidor web es un programa informático que procesa una aplicación del lado del servidor, realizando así conexiones con el cliente.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3163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CF022-DE6D-47DD-86F5-E393F857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8000" dirty="0"/>
              <a:t>fin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173F8A-9198-478E-807C-C86022EBB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4000" dirty="0"/>
              <a:t>¿Preguntas?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									</a:t>
            </a:r>
            <a:r>
              <a:rPr lang="es-ES" sz="1000" dirty="0"/>
              <a:t>Espero que no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651017A-2327-4B59-84E6-D3FD1AA2F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606" y="2194560"/>
            <a:ext cx="5009321" cy="46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282B3-402E-432E-9A36-31D3B3A7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un servidor?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D09EBE-2A97-469E-A800-2D7BF60B9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servidor web es un programa informático que procesa una aplicación del lado del servidor, realizando así conexiones con el cliente.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3AA9B6D-149D-4302-9283-AAB14187B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373" y="3429000"/>
            <a:ext cx="3552560" cy="219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9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D1770-3B07-4D1B-BF4E-A2D53739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un servidor?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2F6B1C-479A-42E6-AD03-02320451E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servidor web es un programa informático que procesa una aplicación del lado del servidor, realizando así conexiones con el cliente.</a:t>
            </a:r>
          </a:p>
          <a:p>
            <a:endParaRPr lang="es-ES" dirty="0"/>
          </a:p>
          <a:p>
            <a:r>
              <a:rPr lang="es-ES" dirty="0"/>
              <a:t> </a:t>
            </a:r>
          </a:p>
          <a:p>
            <a:endParaRPr lang="es-ES" dirty="0"/>
          </a:p>
          <a:p>
            <a:r>
              <a:rPr lang="es-ES" dirty="0"/>
              <a:t>Los servidores web que vamos a tratar son, unos más conocidos como; Apache, </a:t>
            </a:r>
            <a:r>
              <a:rPr lang="es-ES" dirty="0" err="1"/>
              <a:t>Nginx</a:t>
            </a:r>
            <a:r>
              <a:rPr lang="es-ES" dirty="0"/>
              <a:t>, Google Web Server y IIS de Microsoft y en menor medida, otros menos usados como; </a:t>
            </a:r>
            <a:r>
              <a:rPr lang="es-ES" dirty="0" err="1"/>
              <a:t>Cherokee</a:t>
            </a:r>
            <a:r>
              <a:rPr lang="es-ES" dirty="0"/>
              <a:t>, Lite </a:t>
            </a:r>
            <a:r>
              <a:rPr lang="es-ES" dirty="0" err="1"/>
              <a:t>Speed</a:t>
            </a:r>
            <a:r>
              <a:rPr lang="es-ES" dirty="0"/>
              <a:t>, </a:t>
            </a:r>
            <a:r>
              <a:rPr lang="es-ES" dirty="0" err="1"/>
              <a:t>NodeJS</a:t>
            </a:r>
            <a:r>
              <a:rPr lang="es-ES" dirty="0"/>
              <a:t>, </a:t>
            </a:r>
            <a:r>
              <a:rPr lang="es-ES" dirty="0" err="1"/>
              <a:t>Lighttpd</a:t>
            </a:r>
            <a:r>
              <a:rPr lang="es-ES" dirty="0"/>
              <a:t> y </a:t>
            </a:r>
            <a:r>
              <a:rPr lang="es-ES" dirty="0" err="1"/>
              <a:t>Sun</a:t>
            </a:r>
            <a:r>
              <a:rPr lang="es-ES" dirty="0"/>
              <a:t> Java </a:t>
            </a:r>
            <a:r>
              <a:rPr lang="es-ES" dirty="0" err="1"/>
              <a:t>Sysem</a:t>
            </a:r>
            <a:r>
              <a:rPr lang="es-ES" dirty="0"/>
              <a:t> </a:t>
            </a:r>
            <a:r>
              <a:rPr lang="es-ES" dirty="0" err="1"/>
              <a:t>Application</a:t>
            </a:r>
            <a:r>
              <a:rPr lang="es-ES" dirty="0"/>
              <a:t> Server.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E8F933D-A369-4FF5-9339-1DD3A0A54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73" y="3149048"/>
            <a:ext cx="1364975" cy="84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2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80086-6637-4CE6-8CCD-2282E2C61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764372"/>
            <a:ext cx="10923104" cy="5450897"/>
          </a:xfrm>
        </p:spPr>
        <p:txBody>
          <a:bodyPr>
            <a:normAutofit/>
          </a:bodyPr>
          <a:lstStyle/>
          <a:p>
            <a:pPr algn="ctr"/>
            <a:r>
              <a:rPr lang="es-ES" sz="8000" dirty="0"/>
              <a:t>Características de los servidores</a:t>
            </a:r>
          </a:p>
        </p:txBody>
      </p:sp>
    </p:spTree>
    <p:extLst>
      <p:ext uri="{BB962C8B-B14F-4D97-AF65-F5344CB8AC3E}">
        <p14:creationId xmlns:p14="http://schemas.microsoft.com/office/powerpoint/2010/main" val="2353923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CF212-981F-4058-A8B6-53D80F2D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Apache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13EB1B-E104-4DC2-B257-EF17B53E0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el servidor web HTTP más usado. </a:t>
            </a:r>
          </a:p>
          <a:p>
            <a:r>
              <a:rPr lang="es-ES" dirty="0"/>
              <a:t>Su nombres se debe a la tribu Apache.</a:t>
            </a:r>
          </a:p>
          <a:p>
            <a:r>
              <a:rPr lang="es-ES" dirty="0"/>
              <a:t>Estructura a base de módulos</a:t>
            </a:r>
          </a:p>
          <a:p>
            <a:r>
              <a:rPr lang="es-ES" dirty="0"/>
              <a:t>Gratuito, de código abierto, estable, flexible y con alto soporte.</a:t>
            </a:r>
          </a:p>
          <a:p>
            <a:r>
              <a:rPr lang="es-ES" dirty="0"/>
              <a:t>Presenta problemas de rendimiento.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1842A36-743A-465E-9ACD-F9252C292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183" y="3878032"/>
            <a:ext cx="4554017" cy="356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7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A68B4-00F3-47B8-91E2-80F7DC8A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NGINX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CE184E-8D54-4CC6-AB9B-21A1E6AE4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Servidor web ligero.</a:t>
            </a:r>
          </a:p>
          <a:p>
            <a:r>
              <a:rPr lang="es-ES" dirty="0"/>
              <a:t>Alto rendimiento y código abierto.</a:t>
            </a:r>
          </a:p>
          <a:p>
            <a:r>
              <a:rPr lang="es-ES" dirty="0"/>
              <a:t>Excelente opción como proxy inverso o balanceador.</a:t>
            </a:r>
          </a:p>
          <a:p>
            <a:r>
              <a:rPr lang="es-ES" dirty="0"/>
              <a:t>Aprovecha el máximo de sus recursos.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AA9C05-74E7-4955-B9EE-2E1CAA777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039" y="3498344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98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85D5E-2814-462A-A52E-02468B00D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Microsoft </a:t>
            </a:r>
            <a:r>
              <a:rPr lang="es-ES" dirty="0" err="1"/>
              <a:t>iis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E158D7-F0A5-4FBE-BF60-FDD8B654F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Servidor web y conjunto de servicios para Windows.</a:t>
            </a:r>
          </a:p>
          <a:p>
            <a:r>
              <a:rPr lang="es-ES" dirty="0"/>
              <a:t>No es de código abierto.</a:t>
            </a:r>
          </a:p>
          <a:p>
            <a:r>
              <a:rPr lang="es-ES" dirty="0"/>
              <a:t>Ofrece: FTP, SMTP, NNTP y HTTP/HTTPS.</a:t>
            </a:r>
          </a:p>
          <a:p>
            <a:r>
              <a:rPr lang="es-ES" dirty="0"/>
              <a:t>Presencia del protocolo HTTP 1.1.</a:t>
            </a:r>
          </a:p>
          <a:p>
            <a:r>
              <a:rPr lang="es-ES" dirty="0"/>
              <a:t>Disponible solo para la plataforma Windows NT.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471C1F-DA30-4E24-BCCF-681B88363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0" y="4828035"/>
            <a:ext cx="47625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86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0B0C4-953A-476A-9FE6-2338BDACD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Google web server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3559E7-2F8D-4171-AACC-C04CB2ED9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Conocido como GWS.</a:t>
            </a:r>
          </a:p>
          <a:p>
            <a:r>
              <a:rPr lang="es-ES" dirty="0"/>
              <a:t>Servidor web que Google usa en su </a:t>
            </a:r>
            <a:r>
              <a:rPr lang="es-ES" dirty="0" err="1"/>
              <a:t>infrastructuras</a:t>
            </a:r>
            <a:r>
              <a:rPr lang="es-ES" dirty="0"/>
              <a:t>.</a:t>
            </a:r>
          </a:p>
          <a:p>
            <a:r>
              <a:rPr lang="es-ES" dirty="0"/>
              <a:t>Proporciona “</a:t>
            </a:r>
            <a:r>
              <a:rPr lang="es-ES" dirty="0" err="1"/>
              <a:t>gws</a:t>
            </a:r>
            <a:r>
              <a:rPr lang="es-ES" dirty="0"/>
              <a:t>” en el encabezado HTTP.</a:t>
            </a:r>
          </a:p>
          <a:p>
            <a:r>
              <a:rPr lang="es-ES" dirty="0"/>
              <a:t>Poca información sobre él.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59DC19-C7FE-4DAC-9D7F-242DF175A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766" y="3750468"/>
            <a:ext cx="4936434" cy="246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91766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80</TotalTime>
  <Words>507</Words>
  <Application>Microsoft Office PowerPoint</Application>
  <PresentationFormat>Panorámica</PresentationFormat>
  <Paragraphs>76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3" baseType="lpstr">
      <vt:lpstr>Arial</vt:lpstr>
      <vt:lpstr>Century Gothic</vt:lpstr>
      <vt:lpstr>Estela de condensación</vt:lpstr>
      <vt:lpstr>Comparación servidores web</vt:lpstr>
      <vt:lpstr>¿Qué es un servidor?</vt:lpstr>
      <vt:lpstr>¿Qué es un servidor?</vt:lpstr>
      <vt:lpstr>¿Qué es un servidor?</vt:lpstr>
      <vt:lpstr>Características de los servidores</vt:lpstr>
      <vt:lpstr>Apache</vt:lpstr>
      <vt:lpstr>NGINX</vt:lpstr>
      <vt:lpstr>Microsoft iis</vt:lpstr>
      <vt:lpstr>Google web server</vt:lpstr>
      <vt:lpstr>Nodejs y cherokee</vt:lpstr>
      <vt:lpstr>Lite speed y lighttpd</vt:lpstr>
      <vt:lpstr>Sun Java System Application Server</vt:lpstr>
      <vt:lpstr>Ejemplos comparativos y benchmarks</vt:lpstr>
      <vt:lpstr>Presentación de PowerPoint</vt:lpstr>
      <vt:lpstr>Presentación de PowerPoint</vt:lpstr>
      <vt:lpstr>Resultados de benchmarks</vt:lpstr>
      <vt:lpstr>Resultados de benchmarks</vt:lpstr>
      <vt:lpstr>Resultados de benchmarks</vt:lpstr>
      <vt:lpstr>conclusiones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Comparación servidores web</dc:title>
  <dc:creator>Lorena Castillo Palomo</dc:creator>
  <cp:lastModifiedBy>Lorena Castillo Palomo</cp:lastModifiedBy>
  <cp:revision>10</cp:revision>
  <dcterms:created xsi:type="dcterms:W3CDTF">2019-05-22T08:56:59Z</dcterms:created>
  <dcterms:modified xsi:type="dcterms:W3CDTF">2019-05-22T10:18:33Z</dcterms:modified>
</cp:coreProperties>
</file>