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7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8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6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7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207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58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60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48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4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5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3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3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4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9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F07556-EA93-4889-87A9-803735972D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7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8CEB-1938-4CC7-A18C-36C5A416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5597" y="68580"/>
            <a:ext cx="7498080" cy="560832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Adobe Garamond Pro" panose="02020502060506020403" pitchFamily="18" charset="0"/>
              </a:rPr>
              <a:t>Name</a:t>
            </a:r>
            <a:r>
              <a:rPr lang="en-US" sz="4000" dirty="0">
                <a:latin typeface="Adobe Garamond Pro" panose="02020502060506020403" pitchFamily="18" charset="0"/>
              </a:rPr>
              <a:t>-Arshpreet Singh</a:t>
            </a:r>
            <a:br>
              <a:rPr lang="en-US" sz="4000" dirty="0">
                <a:latin typeface="Adobe Garamond Pro" panose="02020502060506020403" pitchFamily="18" charset="0"/>
              </a:rPr>
            </a:br>
            <a:r>
              <a:rPr lang="en-US" sz="4000" b="1" dirty="0">
                <a:latin typeface="Adobe Garamond Pro" panose="02020502060506020403" pitchFamily="18" charset="0"/>
              </a:rPr>
              <a:t>Student Id</a:t>
            </a:r>
            <a:r>
              <a:rPr lang="en-US" sz="4000" dirty="0">
                <a:latin typeface="Adobe Garamond Pro" panose="02020502060506020403" pitchFamily="18" charset="0"/>
              </a:rPr>
              <a:t>-301174738</a:t>
            </a:r>
            <a:br>
              <a:rPr lang="en-US" sz="4000" dirty="0">
                <a:latin typeface="Adobe Garamond Pro" panose="02020502060506020403" pitchFamily="18" charset="0"/>
              </a:rPr>
            </a:br>
            <a:r>
              <a:rPr lang="en-US" sz="4000" b="1" dirty="0">
                <a:latin typeface="Adobe Garamond Pro" panose="02020502060506020403" pitchFamily="18" charset="0"/>
              </a:rPr>
              <a:t>Course code</a:t>
            </a:r>
            <a:r>
              <a:rPr lang="en-US" sz="4000" dirty="0">
                <a:latin typeface="Adobe Garamond Pro" panose="02020502060506020403" pitchFamily="18" charset="0"/>
              </a:rPr>
              <a:t>- COMP229</a:t>
            </a:r>
            <a:br>
              <a:rPr lang="en-US" sz="4000" dirty="0">
                <a:latin typeface="Adobe Garamond Pro" panose="02020502060506020403" pitchFamily="18" charset="0"/>
              </a:rPr>
            </a:br>
            <a:r>
              <a:rPr lang="en-US" sz="4000" b="1" dirty="0">
                <a:latin typeface="Adobe Garamond Pro" panose="02020502060506020403" pitchFamily="18" charset="0"/>
              </a:rPr>
              <a:t>Course name</a:t>
            </a:r>
            <a:r>
              <a:rPr lang="en-US" sz="4000" dirty="0">
                <a:latin typeface="Adobe Garamond Pro" panose="02020502060506020403" pitchFamily="18" charset="0"/>
              </a:rPr>
              <a:t>- Web Application Development</a:t>
            </a:r>
            <a:br>
              <a:rPr lang="en-US" sz="4000" dirty="0">
                <a:latin typeface="Adobe Garamond Pro" panose="02020502060506020403" pitchFamily="18" charset="0"/>
              </a:rPr>
            </a:br>
            <a:br>
              <a:rPr lang="en-US" sz="4000" dirty="0">
                <a:latin typeface="Adobe Garamond Pro" panose="02020502060506020403" pitchFamily="18" charset="0"/>
              </a:rPr>
            </a:br>
            <a:r>
              <a:rPr lang="en-US" sz="4000" b="1" dirty="0">
                <a:solidFill>
                  <a:srgbClr val="FF0000"/>
                </a:solidFill>
                <a:latin typeface="Adobe Garamond Pro" panose="02020502060506020403" pitchFamily="18" charset="0"/>
              </a:rPr>
              <a:t>Midterm Test Fall 2021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111C1-3847-4725-B31F-A130EA64B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0" y="487680"/>
            <a:ext cx="4111516" cy="51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18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119</TotalTime>
  <Words>22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Adobe Garamond Pro</vt:lpstr>
      <vt:lpstr>Calisto MT</vt:lpstr>
      <vt:lpstr>Wingdings 2</vt:lpstr>
      <vt:lpstr>Slate</vt:lpstr>
      <vt:lpstr>Name-Arshpreet Singh Student Id-301174738 Course code- COMP229 Course name- Web Application Development  Midterm Test Fall 2021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Name-Arshpreet Singh Student Id-301174738 Course code- COMP229 Course name- Web Application Development Assignment 1-Express Portfolio website </dc:title>
  <dc:creator>Arshpreet Singh</dc:creator>
  <cp:lastModifiedBy>Arshpreet Singh</cp:lastModifiedBy>
  <cp:revision>2</cp:revision>
  <dcterms:created xsi:type="dcterms:W3CDTF">2021-10-02T00:39:21Z</dcterms:created>
  <dcterms:modified xsi:type="dcterms:W3CDTF">2021-11-01T00:49:18Z</dcterms:modified>
</cp:coreProperties>
</file>