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72" r:id="rId4"/>
    <p:sldId id="262" r:id="rId5"/>
    <p:sldId id="273" r:id="rId6"/>
    <p:sldId id="271" r:id="rId7"/>
    <p:sldId id="283" r:id="rId8"/>
    <p:sldId id="284" r:id="rId9"/>
    <p:sldId id="285" r:id="rId10"/>
    <p:sldId id="286" r:id="rId11"/>
    <p:sldId id="287" r:id="rId12"/>
    <p:sldId id="295" r:id="rId13"/>
    <p:sldId id="270" r:id="rId14"/>
    <p:sldId id="310" r:id="rId15"/>
    <p:sldId id="291" r:id="rId16"/>
    <p:sldId id="265" r:id="rId17"/>
    <p:sldId id="311" r:id="rId18"/>
    <p:sldId id="314" r:id="rId19"/>
    <p:sldId id="290" r:id="rId20"/>
    <p:sldId id="258" r:id="rId21"/>
    <p:sldId id="312" r:id="rId22"/>
    <p:sldId id="307" r:id="rId23"/>
    <p:sldId id="313" r:id="rId24"/>
    <p:sldId id="279" r:id="rId25"/>
    <p:sldId id="269" r:id="rId26"/>
    <p:sldId id="304" r:id="rId27"/>
    <p:sldId id="308" r:id="rId28"/>
    <p:sldId id="309" r:id="rId29"/>
    <p:sldId id="301" r:id="rId30"/>
    <p:sldId id="298" r:id="rId31"/>
    <p:sldId id="277" r:id="rId32"/>
    <p:sldId id="280" r:id="rId33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  <p14:sldId id="270"/>
            <p14:sldId id="310"/>
          </p14:sldIdLst>
        </p14:section>
        <p14:section name="Abschnitt ohne Titel" id="{08DBAA98-29F2-46AD-A1D0-8A81AF8564F8}">
          <p14:sldIdLst>
            <p14:sldId id="291"/>
            <p14:sldId id="265"/>
            <p14:sldId id="311"/>
            <p14:sldId id="314"/>
            <p14:sldId id="290"/>
            <p14:sldId id="258"/>
            <p14:sldId id="312"/>
            <p14:sldId id="307"/>
            <p14:sldId id="313"/>
            <p14:sldId id="279"/>
            <p14:sldId id="269"/>
            <p14:sldId id="304"/>
            <p14:sldId id="308"/>
            <p14:sldId id="309"/>
            <p14:sldId id="301"/>
            <p14:sldId id="298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69" d="100"/>
          <a:sy n="69" d="100"/>
        </p:scale>
        <p:origin x="90" y="80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1" y="2556495"/>
            <a:ext cx="8946805" cy="44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Total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 + </a:t>
            </a: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Haar</a:t>
            </a:r>
            <a:r>
              <a:rPr lang="en-GB" dirty="0" smtClean="0"/>
              <a:t> Wavelets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Non negativity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770636" y="1606080"/>
            <a:ext cx="5472608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</a:t>
            </a:r>
            <a:r>
              <a:rPr lang="en-GB" kern="0" dirty="0" smtClean="0"/>
              <a:t>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72857" y="2268462"/>
            <a:ext cx="5270387" cy="44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</a:t>
            </a:r>
            <a:r>
              <a:rPr lang="en-GB" kern="0" dirty="0" smtClean="0"/>
              <a:t>Regularization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00849" y="2188011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6600" dirty="0" smtClean="0"/>
              <a:t>Compressed Sensing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1105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265</Words>
  <Application>Microsoft Office PowerPoint</Application>
  <PresentationFormat>Benutzerdefiniert</PresentationFormat>
  <Paragraphs>157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Arial</vt:lpstr>
      <vt:lpstr>FHNW-PP</vt:lpstr>
      <vt:lpstr>Compressed Sensing Image Reconstruction</vt:lpstr>
      <vt:lpstr>Image Reconstruction</vt:lpstr>
      <vt:lpstr>Inverse Fourier Transform</vt:lpstr>
      <vt:lpstr>Deconvolution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CLEAN</vt:lpstr>
      <vt:lpstr>Compressed Sensing</vt:lpstr>
      <vt:lpstr>Regularizations</vt:lpstr>
      <vt:lpstr>PowerPoint-Präsentation</vt:lpstr>
      <vt:lpstr>10s VLA Observation</vt:lpstr>
      <vt:lpstr>Regularizations</vt:lpstr>
      <vt:lpstr>CLEAN </vt:lpstr>
      <vt:lpstr>PowerPoint-Präsentation</vt:lpstr>
      <vt:lpstr>PowerPoint-Präsentation</vt:lpstr>
      <vt:lpstr>CLEAN </vt:lpstr>
      <vt:lpstr>CLEAN </vt:lpstr>
      <vt:lpstr>PowerPoint-Präsentation</vt:lpstr>
      <vt:lpstr>Conclusion</vt:lpstr>
      <vt:lpstr>PowerPoint-Präsentation</vt:lpstr>
      <vt:lpstr>PowerPoint-Präsentation</vt:lpstr>
      <vt:lpstr>PowerPoint-Präsentation</vt:lpstr>
      <vt:lpstr>PowerPoint-Präsentation</vt:lpstr>
      <vt:lpstr>Compressed Sensing Image Reconstruction</vt:lpstr>
      <vt:lpstr>CLEAN as a Compressed Sensing Reconstruction</vt:lpstr>
      <vt:lpstr>Incoherence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68</cp:revision>
  <dcterms:created xsi:type="dcterms:W3CDTF">2018-08-05T09:32:22Z</dcterms:created>
  <dcterms:modified xsi:type="dcterms:W3CDTF">2018-08-14T11:47:28Z</dcterms:modified>
</cp:coreProperties>
</file>