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1" r:id="rId3"/>
    <p:sldId id="272" r:id="rId4"/>
    <p:sldId id="262" r:id="rId5"/>
    <p:sldId id="271" r:id="rId6"/>
    <p:sldId id="276" r:id="rId7"/>
    <p:sldId id="274" r:id="rId8"/>
    <p:sldId id="277" r:id="rId9"/>
    <p:sldId id="280" r:id="rId10"/>
    <p:sldId id="273" r:id="rId11"/>
    <p:sldId id="270" r:id="rId12"/>
    <p:sldId id="259" r:id="rId13"/>
    <p:sldId id="263" r:id="rId14"/>
    <p:sldId id="264" r:id="rId15"/>
    <p:sldId id="265" r:id="rId16"/>
    <p:sldId id="257" r:id="rId17"/>
    <p:sldId id="278" r:id="rId18"/>
    <p:sldId id="266" r:id="rId19"/>
    <p:sldId id="258" r:id="rId20"/>
    <p:sldId id="260" r:id="rId21"/>
    <p:sldId id="279" r:id="rId22"/>
    <p:sldId id="269" r:id="rId23"/>
    <p:sldId id="267" r:id="rId24"/>
  </p:sldIdLst>
  <p:sldSz cx="10693400" cy="7561263"/>
  <p:notesSz cx="6858000" cy="9144000"/>
  <p:embeddedFontLst>
    <p:embeddedFont>
      <p:font typeface="Cambria Math" panose="02040503050406030204" pitchFamily="18" charset="0"/>
      <p:regular r:id="rId27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1B5D3148-3D48-4687-BD08-5CA91DFF17BF}">
          <p14:sldIdLst>
            <p14:sldId id="256"/>
            <p14:sldId id="261"/>
            <p14:sldId id="272"/>
            <p14:sldId id="262"/>
          </p14:sldIdLst>
        </p14:section>
        <p14:section name="CLEAN" id="{66BB2E45-2870-4577-BE32-FDFA49B4C7F9}">
          <p14:sldIdLst>
            <p14:sldId id="271"/>
            <p14:sldId id="276"/>
            <p14:sldId id="274"/>
            <p14:sldId id="277"/>
            <p14:sldId id="280"/>
            <p14:sldId id="273"/>
            <p14:sldId id="270"/>
            <p14:sldId id="259"/>
            <p14:sldId id="263"/>
            <p14:sldId id="264"/>
          </p14:sldIdLst>
        </p14:section>
        <p14:section name="Abschnitt ohne Titel" id="{08DBAA98-29F2-46AD-A1D0-8A81AF8564F8}">
          <p14:sldIdLst>
            <p14:sldId id="265"/>
            <p14:sldId id="257"/>
            <p14:sldId id="278"/>
            <p14:sldId id="266"/>
            <p14:sldId id="258"/>
            <p14:sldId id="260"/>
            <p14:sldId id="279"/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767" autoAdjust="0"/>
  </p:normalViewPr>
  <p:slideViewPr>
    <p:cSldViewPr>
      <p:cViewPr varScale="1">
        <p:scale>
          <a:sx n="55" d="100"/>
          <a:sy n="55" d="100"/>
        </p:scale>
        <p:origin x="618" y="8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889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</a:t>
            </a:r>
            <a:r>
              <a:rPr lang="en-GB" baseline="0" dirty="0" smtClean="0"/>
              <a:t> the theory of compressed sensing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435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11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736600" y="1509713"/>
            <a:ext cx="9231800" cy="361950"/>
          </a:xfrm>
        </p:spPr>
        <p:txBody>
          <a:bodyPr/>
          <a:lstStyle/>
          <a:p>
            <a:r>
              <a:rPr lang="de-CH" dirty="0" smtClean="0"/>
              <a:t>Compressed </a:t>
            </a:r>
            <a:r>
              <a:rPr lang="de-CH" dirty="0" err="1" smtClean="0"/>
              <a:t>Sensing</a:t>
            </a:r>
            <a:r>
              <a:rPr lang="de-CH" dirty="0" smtClean="0"/>
              <a:t> Image </a:t>
            </a:r>
            <a:r>
              <a:rPr lang="de-CH" dirty="0" err="1" smtClean="0"/>
              <a:t>Reconstruction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CASA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1" y="2743200"/>
            <a:ext cx="8309917" cy="415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CLEAN  as a 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" y="3509053"/>
            <a:ext cx="9395668" cy="8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9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2" y="3533405"/>
            <a:ext cx="9956800" cy="89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0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7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as a special case of Compressed Sensing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8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 Resolution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42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 with Super Resolution…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16" y="328421"/>
            <a:ext cx="4564105" cy="67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88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10 Second Observation			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 smtClean="0"/>
              <a:t> NRAO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346700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33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82" y="-395833"/>
            <a:ext cx="5486411" cy="548641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1" y="-231971"/>
            <a:ext cx="5486411" cy="548641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" y="3214590"/>
            <a:ext cx="5486411" cy="548641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48" y="3665059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6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82" y="-395833"/>
            <a:ext cx="5486411" cy="548641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1" y="-231971"/>
            <a:ext cx="5486411" cy="548641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" y="3214590"/>
            <a:ext cx="5486411" cy="548641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48" y="3665059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24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5"/>
            <a:ext cx="10201133" cy="61206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526803" y="108223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3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594172" y="1871663"/>
            <a:ext cx="9213850" cy="446405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0" y="2465446"/>
            <a:ext cx="5142134" cy="39203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592290" y="2196455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13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00" y="327337"/>
            <a:ext cx="7344800" cy="69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01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5"/>
            <a:ext cx="10201133" cy="61206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526803" y="108223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1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55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Inverse Fourier Transform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346700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9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Deconvolution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8188" y="3276574"/>
                <a:ext cx="9213850" cy="3384575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𝑃𝑆𝐹</m:t>
                      </m:r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𝑑𝑖𝑟𝑡𝑦</m:t>
                          </m:r>
                        </m:sub>
                      </m:sSub>
                    </m:oMath>
                  </m:oMathPara>
                </a14:m>
                <a:endParaRPr lang="en-GB" sz="5400" dirty="0"/>
              </a:p>
            </p:txBody>
          </p:sp>
        </mc:Choice>
        <mc:Fallback>
          <p:sp>
            <p:nvSpPr>
              <p:cNvPr id="6" name="Text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8188" y="3276574"/>
                <a:ext cx="9213850" cy="33845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7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Find max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27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Find max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4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Chance that the x is the true image?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58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 as a 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Model map, all the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24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 as a 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Incoherence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425266"/>
      </p:ext>
    </p:extLst>
  </p:cSld>
  <p:clrMapOvr>
    <a:masterClrMapping/>
  </p:clrMapOvr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186</Words>
  <Application>Microsoft Office PowerPoint</Application>
  <PresentationFormat>Benutzerdefiniert</PresentationFormat>
  <Paragraphs>96</Paragraphs>
  <Slides>23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Arial</vt:lpstr>
      <vt:lpstr>Cambria Math</vt:lpstr>
      <vt:lpstr>FHNW-PP</vt:lpstr>
      <vt:lpstr>Compressed Sensing Image Reconstruction for CASA</vt:lpstr>
      <vt:lpstr>Image Reconstruction</vt:lpstr>
      <vt:lpstr>Inverse Fourier Transform</vt:lpstr>
      <vt:lpstr>Deconvolution</vt:lpstr>
      <vt:lpstr>CLEAN</vt:lpstr>
      <vt:lpstr>CLEAN</vt:lpstr>
      <vt:lpstr>CLEAN</vt:lpstr>
      <vt:lpstr>CLEAN  as a Compressed Sensing Reconstruction</vt:lpstr>
      <vt:lpstr>CLEAN  as a Compressed Sensing Reconstruction</vt:lpstr>
      <vt:lpstr>CLEAN  as a Compressed Sensing Reconstruction</vt:lpstr>
      <vt:lpstr>Compressed Sensing</vt:lpstr>
      <vt:lpstr>CLEAN  </vt:lpstr>
      <vt:lpstr>CLEAN as a special case of Compressed Sensing</vt:lpstr>
      <vt:lpstr>Super Resolution</vt:lpstr>
      <vt:lpstr>The Problem with Super Resolution…</vt:lpstr>
      <vt:lpstr>10 Second Observation   Unknown Reconstruction NRAO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Schwammberger</dc:creator>
  <cp:lastModifiedBy>Jonas Schwammberger</cp:lastModifiedBy>
  <cp:revision>28</cp:revision>
  <dcterms:created xsi:type="dcterms:W3CDTF">2018-08-05T09:32:22Z</dcterms:created>
  <dcterms:modified xsi:type="dcterms:W3CDTF">2018-08-11T14:12:00Z</dcterms:modified>
</cp:coreProperties>
</file>