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2" r:id="rId4"/>
    <p:sldId id="270" r:id="rId5"/>
    <p:sldId id="259" r:id="rId6"/>
    <p:sldId id="263" r:id="rId7"/>
    <p:sldId id="268" r:id="rId8"/>
    <p:sldId id="264" r:id="rId9"/>
    <p:sldId id="265" r:id="rId10"/>
    <p:sldId id="257" r:id="rId11"/>
    <p:sldId id="266" r:id="rId12"/>
    <p:sldId id="258" r:id="rId13"/>
    <p:sldId id="260" r:id="rId14"/>
    <p:sldId id="269" r:id="rId15"/>
    <p:sldId id="267" r:id="rId16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767" autoAdjust="0"/>
  </p:normalViewPr>
  <p:slideViewPr>
    <p:cSldViewPr>
      <p:cViewPr>
        <p:scale>
          <a:sx n="62" d="100"/>
          <a:sy n="62" d="100"/>
        </p:scale>
        <p:origin x="492" y="7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11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36600" y="1509713"/>
            <a:ext cx="9231800" cy="361950"/>
          </a:xfrm>
        </p:spPr>
        <p:txBody>
          <a:bodyPr/>
          <a:lstStyle/>
          <a:p>
            <a:r>
              <a:rPr lang="de-CH" dirty="0" smtClean="0"/>
              <a:t>Compressed </a:t>
            </a:r>
            <a:r>
              <a:rPr lang="de-CH" dirty="0" err="1" smtClean="0"/>
              <a:t>Sensing</a:t>
            </a:r>
            <a:r>
              <a:rPr lang="de-CH" dirty="0" smtClean="0"/>
              <a:t> Image </a:t>
            </a:r>
            <a:r>
              <a:rPr lang="de-CH" dirty="0" err="1" smtClean="0"/>
              <a:t>Reconstruction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CASA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1" y="2743200"/>
            <a:ext cx="8309917" cy="41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 Second Observation		</a:t>
            </a:r>
            <a:r>
              <a:rPr lang="de-DE" dirty="0" smtClean="0"/>
              <a:t>	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NRAO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346700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82" y="-395833"/>
            <a:ext cx="5486411" cy="548641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" y="-231971"/>
            <a:ext cx="5486411" cy="54864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" y="3214590"/>
            <a:ext cx="5486411" cy="548641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48" y="366505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2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00" y="327337"/>
            <a:ext cx="7344800" cy="69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0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5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594172" y="1871663"/>
            <a:ext cx="9213850" cy="446405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82" y="2537454"/>
            <a:ext cx="5142134" cy="39203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634732" y="2268463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7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70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7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as a special case of 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8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Guarantees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0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Resolution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42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 with Super Resolution…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16" y="328421"/>
            <a:ext cx="4564105" cy="6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88550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91</Words>
  <Application>Microsoft Office PowerPoint</Application>
  <PresentationFormat>Benutzerdefiniert</PresentationFormat>
  <Paragraphs>56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Arial</vt:lpstr>
      <vt:lpstr>FHNW-PP</vt:lpstr>
      <vt:lpstr>Compressed Sensing Image Reconstruction for CASA</vt:lpstr>
      <vt:lpstr>Image Reconstruction</vt:lpstr>
      <vt:lpstr>Deconvolution</vt:lpstr>
      <vt:lpstr>Deconvolution</vt:lpstr>
      <vt:lpstr>CLEAN  </vt:lpstr>
      <vt:lpstr>CLEAN as a special case of Compressed Sensing</vt:lpstr>
      <vt:lpstr>Guarantees</vt:lpstr>
      <vt:lpstr>Super Resolution</vt:lpstr>
      <vt:lpstr>The Problem with Super Resolution…</vt:lpstr>
      <vt:lpstr>10 Second Observation   Unknown Reconstruction NRAO</vt:lpstr>
      <vt:lpstr>PowerPoint-Präsentation</vt:lpstr>
      <vt:lpstr>PowerPoint-Präsentation</vt:lpstr>
      <vt:lpstr>PowerPoint-Präsentation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Schwammberger</dc:creator>
  <cp:lastModifiedBy>Jonas Schwammberger</cp:lastModifiedBy>
  <cp:revision>16</cp:revision>
  <dcterms:created xsi:type="dcterms:W3CDTF">2018-08-05T09:32:22Z</dcterms:created>
  <dcterms:modified xsi:type="dcterms:W3CDTF">2018-08-10T08:14:33Z</dcterms:modified>
</cp:coreProperties>
</file>