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1" r:id="rId3"/>
    <p:sldId id="272" r:id="rId4"/>
    <p:sldId id="262" r:id="rId5"/>
    <p:sldId id="289" r:id="rId6"/>
    <p:sldId id="282" r:id="rId7"/>
    <p:sldId id="271" r:id="rId8"/>
    <p:sldId id="283" r:id="rId9"/>
    <p:sldId id="284" r:id="rId10"/>
    <p:sldId id="285" r:id="rId11"/>
    <p:sldId id="286" r:id="rId12"/>
    <p:sldId id="287" r:id="rId13"/>
    <p:sldId id="288" r:id="rId14"/>
    <p:sldId id="276" r:id="rId15"/>
    <p:sldId id="274" r:id="rId16"/>
    <p:sldId id="277" r:id="rId17"/>
    <p:sldId id="280" r:id="rId18"/>
    <p:sldId id="281" r:id="rId19"/>
    <p:sldId id="273" r:id="rId20"/>
    <p:sldId id="270" r:id="rId21"/>
    <p:sldId id="259" r:id="rId22"/>
    <p:sldId id="263" r:id="rId23"/>
    <p:sldId id="264" r:id="rId24"/>
    <p:sldId id="265" r:id="rId25"/>
    <p:sldId id="257" r:id="rId26"/>
    <p:sldId id="278" r:id="rId27"/>
    <p:sldId id="266" r:id="rId28"/>
    <p:sldId id="258" r:id="rId29"/>
    <p:sldId id="279" r:id="rId30"/>
    <p:sldId id="260" r:id="rId31"/>
    <p:sldId id="269" r:id="rId32"/>
    <p:sldId id="267" r:id="rId33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261"/>
            <p14:sldId id="272"/>
            <p14:sldId id="262"/>
            <p14:sldId id="289"/>
          </p14:sldIdLst>
        </p14:section>
        <p14:section name="CLEAN" id="{66BB2E45-2870-4577-BE32-FDFA49B4C7F9}">
          <p14:sldIdLst>
            <p14:sldId id="282"/>
            <p14:sldId id="271"/>
            <p14:sldId id="283"/>
            <p14:sldId id="284"/>
            <p14:sldId id="285"/>
            <p14:sldId id="286"/>
            <p14:sldId id="287"/>
            <p14:sldId id="288"/>
            <p14:sldId id="276"/>
            <p14:sldId id="274"/>
            <p14:sldId id="277"/>
            <p14:sldId id="280"/>
            <p14:sldId id="281"/>
            <p14:sldId id="273"/>
            <p14:sldId id="270"/>
            <p14:sldId id="259"/>
            <p14:sldId id="263"/>
            <p14:sldId id="264"/>
            <p14:sldId id="265"/>
          </p14:sldIdLst>
        </p14:section>
        <p14:section name="Abschnitt ohne Titel" id="{08DBAA98-29F2-46AD-A1D0-8A81AF8564F8}">
          <p14:sldIdLst>
            <p14:sldId id="257"/>
            <p14:sldId id="278"/>
            <p14:sldId id="266"/>
            <p14:sldId id="258"/>
            <p14:sldId id="279"/>
            <p14:sldId id="260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67" autoAdjust="0"/>
  </p:normalViewPr>
  <p:slideViewPr>
    <p:cSldViewPr>
      <p:cViewPr varScale="1">
        <p:scale>
          <a:sx n="55" d="100"/>
          <a:sy n="55" d="100"/>
        </p:scale>
        <p:origin x="618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40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11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> Image </a:t>
            </a:r>
            <a:r>
              <a:rPr lang="de-CH" dirty="0" err="1" smtClean="0"/>
              <a:t>Reconstruction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CASA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1" y="2743200"/>
            <a:ext cx="8309917" cy="41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75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4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Chance that the x is the true image?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58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Model map, all the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53111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Number of measurements depends on the sparse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0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CLEAN 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509053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2" y="3533405"/>
            <a:ext cx="9956800" cy="8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special case of 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8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2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with Super Resolution…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6" y="328421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 Second Observation			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NRAO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346700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82" y="-395833"/>
            <a:ext cx="5486411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" y="-231971"/>
            <a:ext cx="5486411" cy="54864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" y="3214590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8" y="366505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6" y="1704763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89" y="168591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1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0" y="327337"/>
            <a:ext cx="7344800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5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Sensing?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7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5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284</Words>
  <Application>Microsoft Office PowerPoint</Application>
  <PresentationFormat>Benutzerdefiniert</PresentationFormat>
  <Paragraphs>144</Paragraphs>
  <Slides>32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4" baseType="lpstr">
      <vt:lpstr>Arial</vt:lpstr>
      <vt:lpstr>FHNW-PP</vt:lpstr>
      <vt:lpstr>Compressed Sensing Image Reconstruction for CASA</vt:lpstr>
      <vt:lpstr>Image Reconstruction</vt:lpstr>
      <vt:lpstr>Inverse Fourier Transform</vt:lpstr>
      <vt:lpstr>Deconvolution</vt:lpstr>
      <vt:lpstr>Compressed Sensing?</vt:lpstr>
      <vt:lpstr>CLEAN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CLEAN</vt:lpstr>
      <vt:lpstr>CLEAN</vt:lpstr>
      <vt:lpstr>CLEAN  as a Compressed Sensing Reconstruction</vt:lpstr>
      <vt:lpstr>CLEAN  as a Compressed Sensing Reconstruction</vt:lpstr>
      <vt:lpstr>CLEAN  as a Compressed Sensing Reconstruction</vt:lpstr>
      <vt:lpstr>CLEAN  as a Compressed Sensing Reconstruction</vt:lpstr>
      <vt:lpstr>Compressed Sensing</vt:lpstr>
      <vt:lpstr>CLEAN  </vt:lpstr>
      <vt:lpstr>CLEAN as a special case of Compressed Sensing</vt:lpstr>
      <vt:lpstr>Super Resolution</vt:lpstr>
      <vt:lpstr>The Problem with Super Resolution…</vt:lpstr>
      <vt:lpstr>10 Second Observation   Unknown Reconstruction NRAO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36</cp:revision>
  <dcterms:created xsi:type="dcterms:W3CDTF">2018-08-05T09:32:22Z</dcterms:created>
  <dcterms:modified xsi:type="dcterms:W3CDTF">2018-08-12T11:20:50Z</dcterms:modified>
</cp:coreProperties>
</file>