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72" r:id="rId4"/>
    <p:sldId id="262" r:id="rId5"/>
    <p:sldId id="295" r:id="rId6"/>
    <p:sldId id="302" r:id="rId7"/>
    <p:sldId id="271" r:id="rId8"/>
    <p:sldId id="283" r:id="rId9"/>
    <p:sldId id="284" r:id="rId10"/>
    <p:sldId id="285" r:id="rId11"/>
    <p:sldId id="286" r:id="rId12"/>
    <p:sldId id="287" r:id="rId13"/>
    <p:sldId id="273" r:id="rId14"/>
    <p:sldId id="296" r:id="rId15"/>
    <p:sldId id="301" r:id="rId16"/>
    <p:sldId id="298" r:id="rId17"/>
    <p:sldId id="277" r:id="rId18"/>
    <p:sldId id="280" r:id="rId19"/>
    <p:sldId id="270" r:id="rId20"/>
    <p:sldId id="265" r:id="rId21"/>
    <p:sldId id="291" r:id="rId22"/>
    <p:sldId id="299" r:id="rId23"/>
    <p:sldId id="290" r:id="rId24"/>
    <p:sldId id="258" r:id="rId25"/>
    <p:sldId id="266" r:id="rId26"/>
    <p:sldId id="279" r:id="rId27"/>
    <p:sldId id="260" r:id="rId28"/>
    <p:sldId id="269" r:id="rId29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261"/>
            <p14:sldId id="272"/>
            <p14:sldId id="262"/>
            <p14:sldId id="295"/>
          </p14:sldIdLst>
        </p14:section>
        <p14:section name="CLEAN" id="{66BB2E45-2870-4577-BE32-FDFA49B4C7F9}">
          <p14:sldIdLst>
            <p14:sldId id="302"/>
            <p14:sldId id="271"/>
            <p14:sldId id="283"/>
            <p14:sldId id="284"/>
            <p14:sldId id="285"/>
            <p14:sldId id="286"/>
            <p14:sldId id="287"/>
            <p14:sldId id="273"/>
            <p14:sldId id="296"/>
          </p14:sldIdLst>
        </p14:section>
        <p14:section name="CS CLEAN" id="{394DFBC1-4419-4868-A4A9-27F666B62EA4}">
          <p14:sldIdLst>
            <p14:sldId id="301"/>
            <p14:sldId id="298"/>
            <p14:sldId id="277"/>
            <p14:sldId id="280"/>
            <p14:sldId id="270"/>
          </p14:sldIdLst>
        </p14:section>
        <p14:section name="Abschnitt ohne Titel" id="{08DBAA98-29F2-46AD-A1D0-8A81AF8564F8}">
          <p14:sldIdLst>
            <p14:sldId id="265"/>
            <p14:sldId id="291"/>
            <p14:sldId id="299"/>
            <p14:sldId id="290"/>
            <p14:sldId id="258"/>
            <p14:sldId id="266"/>
            <p14:sldId id="279"/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67" autoAdjust="0"/>
  </p:normalViewPr>
  <p:slideViewPr>
    <p:cSldViewPr>
      <p:cViewPr varScale="1">
        <p:scale>
          <a:sx n="69" d="100"/>
          <a:sy n="69" d="100"/>
        </p:scale>
        <p:origin x="90" y="80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4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58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Camera</a:t>
            </a:r>
            <a:r>
              <a:rPr lang="en-GB" baseline="0" dirty="0" smtClean="0"/>
              <a:t> Pixels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Many samples, most contain no information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56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321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Image </a:t>
            </a:r>
            <a:r>
              <a:rPr lang="de-CH" dirty="0" err="1" smtClean="0"/>
              <a:t>Reconstruction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012075"/>
            <a:ext cx="9395668" cy="8865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0" y="5600072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13.08.2018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 </a:t>
            </a:r>
            <a:r>
              <a:rPr lang="de-DE" dirty="0" err="1" smtClean="0"/>
              <a:t>blurring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2" r="16002" b="-32"/>
          <a:stretch/>
        </p:blipFill>
        <p:spPr>
          <a:xfrm>
            <a:off x="378149" y="1980431"/>
            <a:ext cx="4608512" cy="496855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/>
          <a:stretch/>
        </p:blipFill>
        <p:spPr>
          <a:xfrm>
            <a:off x="5130676" y="1488015"/>
            <a:ext cx="527038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13.08.2018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6600" dirty="0" smtClean="0"/>
              <a:t>Compressed Sensing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31105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13.08.2018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Regularization that captures the image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Incoherent Measurement and Reconstruction spaces.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</a:t>
            </a:r>
            <a:r>
              <a:rPr lang="en-GB" dirty="0" smtClean="0"/>
              <a:t>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0032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24447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644727"/>
            <a:ext cx="9956800" cy="895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Total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 + 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Starlet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9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13.08.2018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509713"/>
            <a:ext cx="4508624" cy="361950"/>
          </a:xfrm>
        </p:spPr>
        <p:txBody>
          <a:bodyPr/>
          <a:lstStyle/>
          <a:p>
            <a:r>
              <a:rPr lang="de-DE" dirty="0" smtClean="0"/>
              <a:t>10s VLA Observation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  <p:sp>
        <p:nvSpPr>
          <p:cNvPr id="9" name="Titel 4"/>
          <p:cNvSpPr txBox="1">
            <a:spLocks/>
          </p:cNvSpPr>
          <p:nvPr/>
        </p:nvSpPr>
        <p:spPr bwMode="auto">
          <a:xfrm>
            <a:off x="5540660" y="1509713"/>
            <a:ext cx="450862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RAO </a:t>
            </a:r>
            <a:r>
              <a:rPr lang="de-DE" kern="0" dirty="0" err="1"/>
              <a:t>R</a:t>
            </a:r>
            <a:r>
              <a:rPr lang="de-DE" kern="0" dirty="0" err="1" smtClean="0"/>
              <a:t>econstruction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378604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/>
          <a:stretch/>
        </p:blipFill>
        <p:spPr>
          <a:xfrm>
            <a:off x="4770636" y="1606080"/>
            <a:ext cx="5472608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L1 Regularization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9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6" y="1704763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89" y="168591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0" y="327337"/>
            <a:ext cx="7344800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2714" r="18626" b="16412"/>
          <a:stretch/>
        </p:blipFill>
        <p:spPr>
          <a:xfrm>
            <a:off x="708718" y="2127922"/>
            <a:ext cx="4536505" cy="453650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13.08.2018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13.08.2018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6600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61737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241</Words>
  <Application>Microsoft Office PowerPoint</Application>
  <PresentationFormat>Benutzerdefiniert</PresentationFormat>
  <Paragraphs>140</Paragraphs>
  <Slides>28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0" baseType="lpstr">
      <vt:lpstr>Arial</vt:lpstr>
      <vt:lpstr>FHNW-PP</vt:lpstr>
      <vt:lpstr>Compressed Sensing Image Reconstruction</vt:lpstr>
      <vt:lpstr>Image Reconstruction</vt:lpstr>
      <vt:lpstr>Inverse Fourier Transform</vt:lpstr>
      <vt:lpstr>Deconvolution</vt:lpstr>
      <vt:lpstr>CLEAN</vt:lpstr>
      <vt:lpstr>PowerPoint-Präsentation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CLEAN blurring</vt:lpstr>
      <vt:lpstr>PowerPoint-Präsentation</vt:lpstr>
      <vt:lpstr>Compressed Sensing Image Reconstruction</vt:lpstr>
      <vt:lpstr>CLEAN as a Compressed Sensing Reconstruction</vt:lpstr>
      <vt:lpstr>Incoherence</vt:lpstr>
      <vt:lpstr>Compressed Sensing</vt:lpstr>
      <vt:lpstr>PowerPoint-Präsentation</vt:lpstr>
      <vt:lpstr>Regularizations</vt:lpstr>
      <vt:lpstr>10s VLA Observation</vt:lpstr>
      <vt:lpstr>CLEAN </vt:lpstr>
      <vt:lpstr>PowerPoint-Präsentation</vt:lpstr>
      <vt:lpstr>PowerPoint-Präsentation</vt:lpstr>
      <vt:lpstr>PowerPoint-Präsentation</vt:lpstr>
      <vt:lpstr>PowerPoint-Präsentation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60</cp:revision>
  <dcterms:created xsi:type="dcterms:W3CDTF">2018-08-05T09:32:22Z</dcterms:created>
  <dcterms:modified xsi:type="dcterms:W3CDTF">2018-08-13T13:28:52Z</dcterms:modified>
</cp:coreProperties>
</file>