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72" r:id="rId4"/>
    <p:sldId id="262" r:id="rId5"/>
    <p:sldId id="271" r:id="rId6"/>
    <p:sldId id="273" r:id="rId7"/>
    <p:sldId id="274" r:id="rId8"/>
    <p:sldId id="270" r:id="rId9"/>
    <p:sldId id="259" r:id="rId10"/>
    <p:sldId id="263" r:id="rId11"/>
    <p:sldId id="268" r:id="rId12"/>
    <p:sldId id="264" r:id="rId13"/>
    <p:sldId id="265" r:id="rId14"/>
    <p:sldId id="257" r:id="rId15"/>
    <p:sldId id="266" r:id="rId16"/>
    <p:sldId id="258" r:id="rId17"/>
    <p:sldId id="260" r:id="rId18"/>
    <p:sldId id="269" r:id="rId19"/>
    <p:sldId id="267" r:id="rId20"/>
  </p:sldIdLst>
  <p:sldSz cx="10693400" cy="7561263"/>
  <p:notesSz cx="6858000" cy="9144000"/>
  <p:embeddedFontLst>
    <p:embeddedFont>
      <p:font typeface="Cambria Math" panose="02040503050406030204" pitchFamily="18" charset="0"/>
      <p:regular r:id="rId23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  <p14:sldId id="271"/>
            <p14:sldId id="273"/>
            <p14:sldId id="274"/>
            <p14:sldId id="270"/>
            <p14:sldId id="259"/>
            <p14:sldId id="263"/>
            <p14:sldId id="268"/>
            <p14:sldId id="264"/>
            <p14:sldId id="265"/>
            <p14:sldId id="257"/>
            <p14:sldId id="266"/>
            <p14:sldId id="258"/>
            <p14:sldId id="260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> Image </a:t>
            </a:r>
            <a:r>
              <a:rPr lang="de-CH" dirty="0" err="1" smtClean="0"/>
              <a:t>Reconstruction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CASA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2743200"/>
            <a:ext cx="8309917" cy="4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special case of 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Guarantees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0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Super Resolution…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328421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Second Observation			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NRAO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2" y="-395833"/>
            <a:ext cx="5486411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" y="-231971"/>
            <a:ext cx="5486411" cy="54864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" y="3214590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8" y="366505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592290" y="2196455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346700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188" y="3276574"/>
                <a:ext cx="9213850" cy="3384575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𝑃𝑆𝐹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𝑑𝑖𝑟𝑡𝑦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188" y="3276574"/>
                <a:ext cx="9213850" cy="33845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509053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Chance that the x is the </a:t>
            </a:r>
            <a:r>
              <a:rPr lang="en-GB" smtClean="0"/>
              <a:t>true image?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58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3533405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11.08.2018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5797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143</Words>
  <Application>Microsoft Office PowerPoint</Application>
  <PresentationFormat>Benutzerdefiniert</PresentationFormat>
  <Paragraphs>79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FHNW-PP</vt:lpstr>
      <vt:lpstr>Compressed Sensing Image Reconstruction for CASA</vt:lpstr>
      <vt:lpstr>Image Reconstruction</vt:lpstr>
      <vt:lpstr>Inverse Fourier Transform</vt:lpstr>
      <vt:lpstr>Deconvolution</vt:lpstr>
      <vt:lpstr>CLEAN</vt:lpstr>
      <vt:lpstr>CLEAN</vt:lpstr>
      <vt:lpstr>CLEAN</vt:lpstr>
      <vt:lpstr>Compressed Sensing</vt:lpstr>
      <vt:lpstr>CLEAN  </vt:lpstr>
      <vt:lpstr>CLEAN as a special case of Compressed Sensing</vt:lpstr>
      <vt:lpstr>Guarantees</vt:lpstr>
      <vt:lpstr>Super Resolution</vt:lpstr>
      <vt:lpstr>The Problem with Super Resolution…</vt:lpstr>
      <vt:lpstr>10 Second Observation   Unknown Reconstruction NRAO</vt:lpstr>
      <vt:lpstr>PowerPoint-Präsentation</vt:lpstr>
      <vt:lpstr>PowerPoint-Präsentation</vt:lpstr>
      <vt:lpstr>PowerPoint-Präsentation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25</cp:revision>
  <dcterms:created xsi:type="dcterms:W3CDTF">2018-08-05T09:32:22Z</dcterms:created>
  <dcterms:modified xsi:type="dcterms:W3CDTF">2018-08-11T13:11:34Z</dcterms:modified>
</cp:coreProperties>
</file>